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1"/>
    <p:sldMasterId id="2147484061" r:id="rId2"/>
  </p:sldMasterIdLst>
  <p:notesMasterIdLst>
    <p:notesMasterId r:id="rId46"/>
  </p:notesMasterIdLst>
  <p:handoutMasterIdLst>
    <p:handoutMasterId r:id="rId47"/>
  </p:handoutMasterIdLst>
  <p:sldIdLst>
    <p:sldId id="378" r:id="rId3"/>
    <p:sldId id="463" r:id="rId4"/>
    <p:sldId id="475" r:id="rId5"/>
    <p:sldId id="397" r:id="rId6"/>
    <p:sldId id="399" r:id="rId7"/>
    <p:sldId id="482" r:id="rId8"/>
    <p:sldId id="516" r:id="rId9"/>
    <p:sldId id="517" r:id="rId10"/>
    <p:sldId id="395" r:id="rId11"/>
    <p:sldId id="469" r:id="rId12"/>
    <p:sldId id="506" r:id="rId13"/>
    <p:sldId id="521" r:id="rId14"/>
    <p:sldId id="505" r:id="rId15"/>
    <p:sldId id="403" r:id="rId16"/>
    <p:sldId id="408" r:id="rId17"/>
    <p:sldId id="466" r:id="rId18"/>
    <p:sldId id="484" r:id="rId19"/>
    <p:sldId id="495" r:id="rId20"/>
    <p:sldId id="501" r:id="rId21"/>
    <p:sldId id="502" r:id="rId22"/>
    <p:sldId id="423" r:id="rId23"/>
    <p:sldId id="411" r:id="rId24"/>
    <p:sldId id="488" r:id="rId25"/>
    <p:sldId id="424" r:id="rId26"/>
    <p:sldId id="426" r:id="rId27"/>
    <p:sldId id="490" r:id="rId28"/>
    <p:sldId id="422" r:id="rId29"/>
    <p:sldId id="427" r:id="rId30"/>
    <p:sldId id="480" r:id="rId31"/>
    <p:sldId id="481" r:id="rId32"/>
    <p:sldId id="434" r:id="rId33"/>
    <p:sldId id="441" r:id="rId34"/>
    <p:sldId id="494" r:id="rId35"/>
    <p:sldId id="515" r:id="rId36"/>
    <p:sldId id="493" r:id="rId37"/>
    <p:sldId id="449" r:id="rId38"/>
    <p:sldId id="522" r:id="rId39"/>
    <p:sldId id="525" r:id="rId40"/>
    <p:sldId id="453" r:id="rId41"/>
    <p:sldId id="496" r:id="rId42"/>
    <p:sldId id="459" r:id="rId43"/>
    <p:sldId id="509" r:id="rId44"/>
    <p:sldId id="512" r:id="rId45"/>
  </p:sldIdLst>
  <p:sldSz cx="12192000" cy="6858000"/>
  <p:notesSz cx="9906000" cy="6794500"/>
  <p:defaultTex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alance" id="{705054ED-DB56-FA4C-BB16-D35BDEFFF4C1}">
          <p14:sldIdLst>
            <p14:sldId id="378"/>
            <p14:sldId id="463"/>
            <p14:sldId id="475"/>
            <p14:sldId id="397"/>
            <p14:sldId id="399"/>
            <p14:sldId id="482"/>
            <p14:sldId id="516"/>
            <p14:sldId id="517"/>
            <p14:sldId id="395"/>
            <p14:sldId id="469"/>
            <p14:sldId id="506"/>
            <p14:sldId id="521"/>
            <p14:sldId id="505"/>
            <p14:sldId id="403"/>
            <p14:sldId id="408"/>
            <p14:sldId id="466"/>
            <p14:sldId id="484"/>
            <p14:sldId id="495"/>
            <p14:sldId id="501"/>
            <p14:sldId id="502"/>
            <p14:sldId id="423"/>
            <p14:sldId id="411"/>
            <p14:sldId id="488"/>
            <p14:sldId id="424"/>
            <p14:sldId id="426"/>
            <p14:sldId id="490"/>
            <p14:sldId id="422"/>
            <p14:sldId id="427"/>
            <p14:sldId id="480"/>
            <p14:sldId id="481"/>
            <p14:sldId id="434"/>
            <p14:sldId id="441"/>
            <p14:sldId id="494"/>
            <p14:sldId id="515"/>
            <p14:sldId id="493"/>
            <p14:sldId id="449"/>
            <p14:sldId id="522"/>
            <p14:sldId id="525"/>
            <p14:sldId id="453"/>
            <p14:sldId id="496"/>
            <p14:sldId id="459"/>
            <p14:sldId id="509"/>
            <p14:sldId id="512"/>
          </p14:sldIdLst>
        </p14:section>
      </p14:sectionLst>
    </p:ext>
    <p:ext uri="{EFAFB233-063F-42B5-8137-9DF3F51BA10A}">
      <p15:sldGuideLst xmlns:p15="http://schemas.microsoft.com/office/powerpoint/2012/main">
        <p15:guide id="1" orient="horz" pos="1480" userDrawn="1">
          <p15:clr>
            <a:srgbClr val="A4A3A4"/>
          </p15:clr>
        </p15:guide>
        <p15:guide id="2" pos="2887" userDrawn="1">
          <p15:clr>
            <a:srgbClr val="A4A3A4"/>
          </p15:clr>
        </p15:guide>
      </p15:sldGuideLst>
    </p:ext>
    <p:ext uri="{2D200454-40CA-4A62-9FC3-DE9A4176ACB9}">
      <p15:notesGuideLst xmlns:p15="http://schemas.microsoft.com/office/powerpoint/2012/main">
        <p15:guide id="1" orient="horz" pos="2140" userDrawn="1">
          <p15:clr>
            <a:srgbClr val="A4A3A4"/>
          </p15:clr>
        </p15:guide>
        <p15:guide id="2" pos="312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211A52"/>
    <a:srgbClr val="61AC81"/>
    <a:srgbClr val="007A9B"/>
    <a:srgbClr val="006C00"/>
    <a:srgbClr val="005800"/>
    <a:srgbClr val="004800"/>
    <a:srgbClr val="54616E"/>
    <a:srgbClr val="000000"/>
    <a:srgbClr val="001D3E"/>
    <a:srgbClr val="606C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1F486-1243-0F49-93F5-E206E9A24E55}" v="1" dt="2023-12-12T09:47:20.0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62" autoAdjust="0"/>
    <p:restoredTop sz="96327" autoAdjust="0"/>
  </p:normalViewPr>
  <p:slideViewPr>
    <p:cSldViewPr snapToGrid="0" snapToObjects="1">
      <p:cViewPr varScale="1">
        <p:scale>
          <a:sx n="128" d="100"/>
          <a:sy n="128" d="100"/>
        </p:scale>
        <p:origin x="464" y="176"/>
      </p:cViewPr>
      <p:guideLst>
        <p:guide orient="horz" pos="1480"/>
        <p:guide pos="28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90" d="100"/>
          <a:sy n="90" d="100"/>
        </p:scale>
        <p:origin x="2856" y="72"/>
      </p:cViewPr>
      <p:guideLst>
        <p:guide orient="horz" pos="2140"/>
        <p:guide pos="312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2600" cy="34090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11109" y="0"/>
            <a:ext cx="4292600" cy="340905"/>
          </a:xfrm>
          <a:prstGeom prst="rect">
            <a:avLst/>
          </a:prstGeom>
        </p:spPr>
        <p:txBody>
          <a:bodyPr vert="horz" lIns="91440" tIns="45720" rIns="91440" bIns="45720" rtlCol="0"/>
          <a:lstStyle>
            <a:lvl1pPr algn="r">
              <a:defRPr sz="1200"/>
            </a:lvl1pPr>
          </a:lstStyle>
          <a:p>
            <a:fld id="{A740EBAF-D955-C443-AB02-2BCBC7797572}" type="datetimeFigureOut">
              <a:rPr lang="en-US" smtClean="0"/>
              <a:t>12/12/23</a:t>
            </a:fld>
            <a:endParaRPr lang="en-US"/>
          </a:p>
        </p:txBody>
      </p:sp>
      <p:sp>
        <p:nvSpPr>
          <p:cNvPr id="4" name="Footer Placeholder 3"/>
          <p:cNvSpPr>
            <a:spLocks noGrp="1"/>
          </p:cNvSpPr>
          <p:nvPr>
            <p:ph type="ftr" sz="quarter" idx="2"/>
          </p:nvPr>
        </p:nvSpPr>
        <p:spPr>
          <a:xfrm>
            <a:off x="0" y="6453596"/>
            <a:ext cx="4292600" cy="34090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11109" y="6453596"/>
            <a:ext cx="4292600" cy="340904"/>
          </a:xfrm>
          <a:prstGeom prst="rect">
            <a:avLst/>
          </a:prstGeom>
        </p:spPr>
        <p:txBody>
          <a:bodyPr vert="horz" lIns="91440" tIns="45720" rIns="91440" bIns="45720" rtlCol="0" anchor="b"/>
          <a:lstStyle>
            <a:lvl1pPr algn="r">
              <a:defRPr sz="1200"/>
            </a:lvl1pPr>
          </a:lstStyle>
          <a:p>
            <a:fld id="{E9E1DC8B-0A09-DC4E-ABCE-FAAA12F0302B}" type="slidenum">
              <a:rPr lang="en-US" smtClean="0"/>
              <a:t>‹nr.›</a:t>
            </a:fld>
            <a:endParaRPr lang="en-US"/>
          </a:p>
        </p:txBody>
      </p:sp>
    </p:spTree>
    <p:extLst>
      <p:ext uri="{BB962C8B-B14F-4D97-AF65-F5344CB8AC3E}">
        <p14:creationId xmlns:p14="http://schemas.microsoft.com/office/powerpoint/2010/main" val="20685749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92600" cy="34090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11109" y="0"/>
            <a:ext cx="4292600" cy="340905"/>
          </a:xfrm>
          <a:prstGeom prst="rect">
            <a:avLst/>
          </a:prstGeom>
        </p:spPr>
        <p:txBody>
          <a:bodyPr vert="horz" lIns="91440" tIns="45720" rIns="91440" bIns="45720" rtlCol="0"/>
          <a:lstStyle>
            <a:lvl1pPr algn="r">
              <a:defRPr sz="1200"/>
            </a:lvl1pPr>
          </a:lstStyle>
          <a:p>
            <a:fld id="{247A641A-FC50-3840-A830-42D90553FE8C}" type="datetimeFigureOut">
              <a:rPr lang="en-US" smtClean="0"/>
              <a:t>12/12/23</a:t>
            </a:fld>
            <a:endParaRPr lang="en-US"/>
          </a:p>
        </p:txBody>
      </p:sp>
      <p:sp>
        <p:nvSpPr>
          <p:cNvPr id="4" name="Slide Image Placeholder 3"/>
          <p:cNvSpPr>
            <a:spLocks noGrp="1" noRot="1" noChangeAspect="1"/>
          </p:cNvSpPr>
          <p:nvPr>
            <p:ph type="sldImg" idx="2"/>
          </p:nvPr>
        </p:nvSpPr>
        <p:spPr>
          <a:xfrm>
            <a:off x="2914650" y="849313"/>
            <a:ext cx="4076700"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0600" y="3269853"/>
            <a:ext cx="7924800" cy="267533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3596"/>
            <a:ext cx="4292600" cy="3409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11109" y="6453596"/>
            <a:ext cx="4292600" cy="340904"/>
          </a:xfrm>
          <a:prstGeom prst="rect">
            <a:avLst/>
          </a:prstGeom>
        </p:spPr>
        <p:txBody>
          <a:bodyPr vert="horz" lIns="91440" tIns="45720" rIns="91440" bIns="45720" rtlCol="0" anchor="b"/>
          <a:lstStyle>
            <a:lvl1pPr algn="r">
              <a:defRPr sz="1200"/>
            </a:lvl1pPr>
          </a:lstStyle>
          <a:p>
            <a:fld id="{8C896355-3DDC-9949-861F-AD0908BFCC23}" type="slidenum">
              <a:rPr lang="en-US" smtClean="0"/>
              <a:t>‹nr.›</a:t>
            </a:fld>
            <a:endParaRPr lang="en-US"/>
          </a:p>
        </p:txBody>
      </p:sp>
    </p:spTree>
    <p:extLst>
      <p:ext uri="{BB962C8B-B14F-4D97-AF65-F5344CB8AC3E}">
        <p14:creationId xmlns:p14="http://schemas.microsoft.com/office/powerpoint/2010/main" val="209977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au.dk/om-aau/noegletal/studerende/"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en.aau.dk/about-aau/key-figures/research/" TargetMode="External"/><Relationship Id="rId4" Type="http://schemas.openxmlformats.org/officeDocument/2006/relationships/hyperlink" Target="https://www.en.aau.dk/about-aau/key-figures/staf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dsholder til diasbille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ladsholder til no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a-DK" altLang="da-DK" dirty="0"/>
          </a:p>
        </p:txBody>
      </p:sp>
      <p:sp>
        <p:nvSpPr>
          <p:cNvPr id="7172" name="Pladsholder til dias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DIN Next LT Pro" panose="020B0503020203050203" pitchFamily="34" charset="0"/>
              </a:defRPr>
            </a:lvl1pPr>
            <a:lvl2pPr marL="742950" indent="-285750">
              <a:defRPr>
                <a:solidFill>
                  <a:schemeClr val="tx1"/>
                </a:solidFill>
                <a:latin typeface="DIN Next LT Pro" panose="020B0503020203050203" pitchFamily="34" charset="0"/>
              </a:defRPr>
            </a:lvl2pPr>
            <a:lvl3pPr marL="1143000" indent="-228600">
              <a:defRPr>
                <a:solidFill>
                  <a:schemeClr val="tx1"/>
                </a:solidFill>
                <a:latin typeface="DIN Next LT Pro" panose="020B0503020203050203" pitchFamily="34" charset="0"/>
              </a:defRPr>
            </a:lvl3pPr>
            <a:lvl4pPr marL="1600200" indent="-228600">
              <a:defRPr>
                <a:solidFill>
                  <a:schemeClr val="tx1"/>
                </a:solidFill>
                <a:latin typeface="DIN Next LT Pro" panose="020B0503020203050203" pitchFamily="34" charset="0"/>
              </a:defRPr>
            </a:lvl4pPr>
            <a:lvl5pPr marL="2057400" indent="-228600">
              <a:defRPr>
                <a:solidFill>
                  <a:schemeClr val="tx1"/>
                </a:solidFill>
                <a:latin typeface="DIN Next LT Pro" panose="020B0503020203050203" pitchFamily="34" charset="0"/>
              </a:defRPr>
            </a:lvl5pPr>
            <a:lvl6pPr marL="2514600" indent="-228600" fontAlgn="base">
              <a:spcBef>
                <a:spcPct val="0"/>
              </a:spcBef>
              <a:spcAft>
                <a:spcPct val="0"/>
              </a:spcAft>
              <a:defRPr>
                <a:solidFill>
                  <a:schemeClr val="tx1"/>
                </a:solidFill>
                <a:latin typeface="DIN Next LT Pro" panose="020B0503020203050203" pitchFamily="34" charset="0"/>
              </a:defRPr>
            </a:lvl6pPr>
            <a:lvl7pPr marL="2971800" indent="-228600" fontAlgn="base">
              <a:spcBef>
                <a:spcPct val="0"/>
              </a:spcBef>
              <a:spcAft>
                <a:spcPct val="0"/>
              </a:spcAft>
              <a:defRPr>
                <a:solidFill>
                  <a:schemeClr val="tx1"/>
                </a:solidFill>
                <a:latin typeface="DIN Next LT Pro" panose="020B0503020203050203" pitchFamily="34" charset="0"/>
              </a:defRPr>
            </a:lvl7pPr>
            <a:lvl8pPr marL="3429000" indent="-228600" fontAlgn="base">
              <a:spcBef>
                <a:spcPct val="0"/>
              </a:spcBef>
              <a:spcAft>
                <a:spcPct val="0"/>
              </a:spcAft>
              <a:defRPr>
                <a:solidFill>
                  <a:schemeClr val="tx1"/>
                </a:solidFill>
                <a:latin typeface="DIN Next LT Pro" panose="020B0503020203050203" pitchFamily="34" charset="0"/>
              </a:defRPr>
            </a:lvl8pPr>
            <a:lvl9pPr marL="3886200" indent="-228600" fontAlgn="base">
              <a:spcBef>
                <a:spcPct val="0"/>
              </a:spcBef>
              <a:spcAft>
                <a:spcPct val="0"/>
              </a:spcAft>
              <a:defRPr>
                <a:solidFill>
                  <a:schemeClr val="tx1"/>
                </a:solidFill>
                <a:latin typeface="DIN Next LT Pro" panose="020B0503020203050203" pitchFamily="34" charset="0"/>
              </a:defRPr>
            </a:lvl9pPr>
          </a:lstStyle>
          <a:p>
            <a:pPr fontAlgn="base">
              <a:spcBef>
                <a:spcPct val="0"/>
              </a:spcBef>
              <a:spcAft>
                <a:spcPct val="0"/>
              </a:spcAft>
            </a:pPr>
            <a:fld id="{BB6F69AB-CCA1-4B0A-B0D2-FF56B9E28BCA}" type="slidenum">
              <a:rPr lang="da-DK" altLang="da-DK">
                <a:latin typeface="Calibri" panose="020F0502020204030204" pitchFamily="34" charset="0"/>
              </a:rPr>
              <a:pPr fontAlgn="base">
                <a:spcBef>
                  <a:spcPct val="0"/>
                </a:spcBef>
                <a:spcAft>
                  <a:spcPct val="0"/>
                </a:spcAft>
              </a:pPr>
              <a:t>3</a:t>
            </a:fld>
            <a:endParaRPr lang="da-DK" altLang="da-DK">
              <a:latin typeface="Calibri" panose="020F0502020204030204" pitchFamily="34" charset="0"/>
            </a:endParaRPr>
          </a:p>
        </p:txBody>
      </p:sp>
    </p:spTree>
    <p:extLst>
      <p:ext uri="{BB962C8B-B14F-4D97-AF65-F5344CB8AC3E}">
        <p14:creationId xmlns:p14="http://schemas.microsoft.com/office/powerpoint/2010/main" val="3998105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16</a:t>
            </a:fld>
            <a:endParaRPr lang="en-US"/>
          </a:p>
        </p:txBody>
      </p:sp>
    </p:spTree>
    <p:extLst>
      <p:ext uri="{BB962C8B-B14F-4D97-AF65-F5344CB8AC3E}">
        <p14:creationId xmlns:p14="http://schemas.microsoft.com/office/powerpoint/2010/main" val="2615811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17</a:t>
            </a:fld>
            <a:endParaRPr lang="en-US"/>
          </a:p>
        </p:txBody>
      </p:sp>
    </p:spTree>
    <p:extLst>
      <p:ext uri="{BB962C8B-B14F-4D97-AF65-F5344CB8AC3E}">
        <p14:creationId xmlns:p14="http://schemas.microsoft.com/office/powerpoint/2010/main" val="833203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18</a:t>
            </a:fld>
            <a:endParaRPr lang="en-US"/>
          </a:p>
        </p:txBody>
      </p:sp>
    </p:spTree>
    <p:extLst>
      <p:ext uri="{BB962C8B-B14F-4D97-AF65-F5344CB8AC3E}">
        <p14:creationId xmlns:p14="http://schemas.microsoft.com/office/powerpoint/2010/main" val="3022391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19</a:t>
            </a:fld>
            <a:endParaRPr lang="en-US"/>
          </a:p>
        </p:txBody>
      </p:sp>
    </p:spTree>
    <p:extLst>
      <p:ext uri="{BB962C8B-B14F-4D97-AF65-F5344CB8AC3E}">
        <p14:creationId xmlns:p14="http://schemas.microsoft.com/office/powerpoint/2010/main" val="29967668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20</a:t>
            </a:fld>
            <a:endParaRPr lang="en-US"/>
          </a:p>
        </p:txBody>
      </p:sp>
    </p:spTree>
    <p:extLst>
      <p:ext uri="{BB962C8B-B14F-4D97-AF65-F5344CB8AC3E}">
        <p14:creationId xmlns:p14="http://schemas.microsoft.com/office/powerpoint/2010/main" val="3772680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21</a:t>
            </a:fld>
            <a:endParaRPr lang="en-US"/>
          </a:p>
        </p:txBody>
      </p:sp>
    </p:spTree>
    <p:extLst>
      <p:ext uri="{BB962C8B-B14F-4D97-AF65-F5344CB8AC3E}">
        <p14:creationId xmlns:p14="http://schemas.microsoft.com/office/powerpoint/2010/main" val="1479768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23</a:t>
            </a:fld>
            <a:endParaRPr lang="en-US"/>
          </a:p>
        </p:txBody>
      </p:sp>
    </p:spTree>
    <p:extLst>
      <p:ext uri="{BB962C8B-B14F-4D97-AF65-F5344CB8AC3E}">
        <p14:creationId xmlns:p14="http://schemas.microsoft.com/office/powerpoint/2010/main" val="633727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24</a:t>
            </a:fld>
            <a:endParaRPr lang="en-US"/>
          </a:p>
        </p:txBody>
      </p:sp>
    </p:spTree>
    <p:extLst>
      <p:ext uri="{BB962C8B-B14F-4D97-AF65-F5344CB8AC3E}">
        <p14:creationId xmlns:p14="http://schemas.microsoft.com/office/powerpoint/2010/main" val="2196417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26</a:t>
            </a:fld>
            <a:endParaRPr lang="en-US"/>
          </a:p>
        </p:txBody>
      </p:sp>
    </p:spTree>
    <p:extLst>
      <p:ext uri="{BB962C8B-B14F-4D97-AF65-F5344CB8AC3E}">
        <p14:creationId xmlns:p14="http://schemas.microsoft.com/office/powerpoint/2010/main" val="3118354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27</a:t>
            </a:fld>
            <a:endParaRPr lang="en-US"/>
          </a:p>
        </p:txBody>
      </p:sp>
    </p:spTree>
    <p:extLst>
      <p:ext uri="{BB962C8B-B14F-4D97-AF65-F5344CB8AC3E}">
        <p14:creationId xmlns:p14="http://schemas.microsoft.com/office/powerpoint/2010/main" val="2898725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4</a:t>
            </a:fld>
            <a:endParaRPr lang="en-US"/>
          </a:p>
        </p:txBody>
      </p:sp>
    </p:spTree>
    <p:extLst>
      <p:ext uri="{BB962C8B-B14F-4D97-AF65-F5344CB8AC3E}">
        <p14:creationId xmlns:p14="http://schemas.microsoft.com/office/powerpoint/2010/main" val="3925107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DK-billede erstattes: </a:t>
            </a:r>
            <a:r>
              <a:rPr lang="da-DK" dirty="0" err="1"/>
              <a:t>https</a:t>
            </a:r>
            <a:r>
              <a:rPr lang="da-DK" dirty="0"/>
              <a:t>://</a:t>
            </a:r>
            <a:r>
              <a:rPr lang="da-DK" dirty="0" err="1"/>
              <a:t>www.colourbox.com</a:t>
            </a:r>
            <a:r>
              <a:rPr lang="da-DK" dirty="0"/>
              <a:t>/</a:t>
            </a:r>
            <a:r>
              <a:rPr lang="da-DK" dirty="0" err="1"/>
              <a:t>vector</a:t>
            </a:r>
            <a:r>
              <a:rPr lang="da-DK" dirty="0"/>
              <a:t>/denmark-vector-2332864</a:t>
            </a:r>
          </a:p>
        </p:txBody>
      </p:sp>
      <p:sp>
        <p:nvSpPr>
          <p:cNvPr id="4" name="Pladsholder til slidenummer 3"/>
          <p:cNvSpPr>
            <a:spLocks noGrp="1"/>
          </p:cNvSpPr>
          <p:nvPr>
            <p:ph type="sldNum" sz="quarter" idx="5"/>
          </p:nvPr>
        </p:nvSpPr>
        <p:spPr/>
        <p:txBody>
          <a:bodyPr/>
          <a:lstStyle/>
          <a:p>
            <a:fld id="{8C896355-3DDC-9949-861F-AD0908BFCC23}" type="slidenum">
              <a:rPr lang="en-US" smtClean="0"/>
              <a:t>28</a:t>
            </a:fld>
            <a:endParaRPr lang="en-US"/>
          </a:p>
        </p:txBody>
      </p:sp>
    </p:spTree>
    <p:extLst>
      <p:ext uri="{BB962C8B-B14F-4D97-AF65-F5344CB8AC3E}">
        <p14:creationId xmlns:p14="http://schemas.microsoft.com/office/powerpoint/2010/main" val="3469450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000061"/>
                </a:solidFill>
                <a:latin typeface="+mn-lt"/>
                <a:ea typeface="+mn-ea"/>
                <a:cs typeface="Arial" panose="020B0604020202020204" pitchFamily="34" charset="0"/>
              </a:rPr>
              <a:t>Collaborative research with universities is vital for the innovation, productivity and growth of companies. Even the knowledge of companies with their own development departments is limited. Therefore, external input, ideas and knowledge are vital. </a:t>
            </a:r>
          </a:p>
          <a:p>
            <a:pPr rtl="0"/>
            <a:endParaRPr lang="da-DK" sz="1200" b="0" kern="1200" dirty="0">
              <a:solidFill>
                <a:srgbClr val="000061"/>
              </a:solidFill>
              <a:latin typeface="+mn-lt"/>
              <a:ea typeface="+mn-ea"/>
              <a:cs typeface="Arial" panose="020B0604020202020204" pitchFamily="34" charset="0"/>
            </a:endParaRPr>
          </a:p>
          <a:p>
            <a:pPr rtl="0"/>
            <a:r>
              <a:rPr lang="en-gb" sz="1200" b="0" kern="1200" dirty="0">
                <a:solidFill>
                  <a:srgbClr val="000061"/>
                </a:solidFill>
                <a:latin typeface="+mn-lt"/>
                <a:ea typeface="+mn-ea"/>
                <a:cs typeface="Arial" panose="020B0604020202020204" pitchFamily="34" charset="0"/>
              </a:rPr>
              <a:t>In DI’s report from 2016, research-intensive companies state that the reason for their assessment of Aalborg University  is that AAU has a flexible and pragmatic approach towards collaboration with companies.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Source: Report from the Confederation of Danish Industry, DI Analyse (2016</a:t>
            </a:r>
            <a:r>
              <a:rPr lang="en-gb" b="0" i="0" dirty="0"/>
              <a:t>): Knaster </a:t>
            </a:r>
            <a:r>
              <a:rPr lang="en-gb" b="0" i="0" dirty="0" err="1"/>
              <a:t>i</a:t>
            </a:r>
            <a:r>
              <a:rPr lang="en-gb" b="0" i="0" dirty="0"/>
              <a:t> </a:t>
            </a:r>
            <a:r>
              <a:rPr lang="en-gb" b="0" i="0" dirty="0" err="1"/>
              <a:t>samarbejde</a:t>
            </a:r>
            <a:r>
              <a:rPr lang="en-gb" b="0" i="0" dirty="0"/>
              <a:t> om </a:t>
            </a:r>
            <a:r>
              <a:rPr lang="en-gb" b="0" i="0" dirty="0" err="1"/>
              <a:t>forskning</a:t>
            </a:r>
            <a:r>
              <a:rPr lang="en-gb" b="0" i="0" dirty="0"/>
              <a:t> – men </a:t>
            </a:r>
            <a:r>
              <a:rPr lang="en-gb" b="0" i="0" dirty="0" err="1"/>
              <a:t>også</a:t>
            </a:r>
            <a:r>
              <a:rPr lang="en-gb" b="0" i="0" dirty="0"/>
              <a:t> positive </a:t>
            </a:r>
            <a:r>
              <a:rPr lang="en-gb" b="0" i="0" dirty="0" err="1"/>
              <a:t>tendenser</a:t>
            </a:r>
            <a:r>
              <a:rPr lang="en-gb" b="0" i="0" dirty="0"/>
              <a:t> [Hurdles in research collaboration - as well as positive trends].</a:t>
            </a:r>
            <a:endParaRPr lang="da-DK" b="0" i="0" dirty="0"/>
          </a:p>
          <a:p>
            <a:pPr rtl="0"/>
            <a:endParaRPr lang="da-DK" sz="1200" b="1" kern="1200" dirty="0">
              <a:solidFill>
                <a:srgbClr val="000061"/>
              </a:solidFill>
              <a:latin typeface="+mn-lt"/>
              <a:ea typeface="+mn-ea"/>
              <a:cs typeface="Arial" panose="020B0604020202020204" pitchFamily="34" charset="0"/>
            </a:endParaRPr>
          </a:p>
          <a:p>
            <a:pPr rtl="0"/>
            <a:endParaRPr lang="da-DK" sz="1200" b="1" kern="1200" dirty="0">
              <a:solidFill>
                <a:srgbClr val="000061"/>
              </a:solidFill>
              <a:latin typeface="+mn-lt"/>
              <a:ea typeface="+mn-ea"/>
              <a:cs typeface="Arial" panose="020B0604020202020204" pitchFamily="34" charset="0"/>
            </a:endParaRPr>
          </a:p>
          <a:p>
            <a:pPr rtl="0"/>
            <a:r>
              <a:rPr lang="en-gb" sz="1200" b="1" kern="1200" dirty="0">
                <a:solidFill>
                  <a:srgbClr val="000061"/>
                </a:solidFill>
                <a:latin typeface="+mn-lt"/>
                <a:ea typeface="+mn-ea"/>
                <a:cs typeface="Arial" panose="020B0604020202020204" pitchFamily="34" charset="0"/>
              </a:rPr>
              <a:t>THE PREFERRED COLLABORATION PARTNER OF THE DANISH BUSINESS WORLD</a:t>
            </a:r>
          </a:p>
          <a:p>
            <a:pPr rtl="0"/>
            <a:r>
              <a:rPr lang="en-gb" b="0" dirty="0">
                <a:solidFill>
                  <a:schemeClr val="bg1"/>
                </a:solidFill>
              </a:rPr>
              <a:t>Source: DI (2021): </a:t>
            </a:r>
            <a:r>
              <a:rPr lang="en-gb" b="0" dirty="0" err="1">
                <a:solidFill>
                  <a:schemeClr val="bg1"/>
                </a:solidFill>
              </a:rPr>
              <a:t>Danmark</a:t>
            </a:r>
            <a:r>
              <a:rPr lang="en-gb" b="0" dirty="0">
                <a:solidFill>
                  <a:schemeClr val="bg1"/>
                </a:solidFill>
              </a:rPr>
              <a:t> på </a:t>
            </a:r>
            <a:r>
              <a:rPr lang="en-gb" b="0" dirty="0" err="1">
                <a:solidFill>
                  <a:schemeClr val="bg1"/>
                </a:solidFill>
              </a:rPr>
              <a:t>vidensporet</a:t>
            </a:r>
            <a:r>
              <a:rPr lang="en-gb" b="0" dirty="0">
                <a:solidFill>
                  <a:schemeClr val="bg1"/>
                </a:solidFill>
              </a:rPr>
              <a:t> V [Denmark on Knowledge Track V]</a:t>
            </a:r>
            <a:endParaRPr lang="nn-NO" sz="1200" b="1" kern="1200" dirty="0">
              <a:solidFill>
                <a:srgbClr val="000061"/>
              </a:solidFill>
              <a:latin typeface="+mn-lt"/>
              <a:ea typeface="+mn-ea"/>
              <a:cs typeface="Arial" panose="020B0604020202020204" pitchFamily="34" charset="0"/>
            </a:endParaRPr>
          </a:p>
          <a:p>
            <a:pPr rtl="0"/>
            <a:endParaRPr lang="nn-NO" sz="1200" b="1" kern="1200" dirty="0">
              <a:solidFill>
                <a:srgbClr val="000061"/>
              </a:solidFill>
              <a:latin typeface="+mn-lt"/>
              <a:ea typeface="+mn-ea"/>
              <a:cs typeface="Arial" panose="020B0604020202020204" pitchFamily="34" charset="0"/>
            </a:endParaRPr>
          </a:p>
          <a:p>
            <a:pPr rtl="0"/>
            <a:r>
              <a:rPr lang="en-gb" sz="1200" b="1" kern="1200" dirty="0">
                <a:solidFill>
                  <a:srgbClr val="000061"/>
                </a:solidFill>
                <a:latin typeface="+mn-lt"/>
                <a:ea typeface="+mn-ea"/>
                <a:cs typeface="Arial" panose="020B0604020202020204" pitchFamily="34" charset="0"/>
              </a:rPr>
              <a:t>FLEXIBLE APPROACH TOWARDS COLLABORATION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Source: Report from the Confederation of Danish Industry, DI Analyse (2016</a:t>
            </a:r>
            <a:r>
              <a:rPr lang="en-gb" b="0" i="0" dirty="0"/>
              <a:t>): Knaster </a:t>
            </a:r>
            <a:r>
              <a:rPr lang="en-gb" b="0" i="0" dirty="0" err="1"/>
              <a:t>i</a:t>
            </a:r>
            <a:r>
              <a:rPr lang="en-gb" b="0" i="0" dirty="0"/>
              <a:t> </a:t>
            </a:r>
            <a:r>
              <a:rPr lang="en-gb" b="0" i="0" dirty="0" err="1"/>
              <a:t>samarbejde</a:t>
            </a:r>
            <a:r>
              <a:rPr lang="en-gb" b="0" i="0" dirty="0"/>
              <a:t> om </a:t>
            </a:r>
            <a:r>
              <a:rPr lang="en-gb" b="0" i="0" dirty="0" err="1"/>
              <a:t>forskning</a:t>
            </a:r>
            <a:r>
              <a:rPr lang="en-gb" b="0" i="0" dirty="0"/>
              <a:t> – men </a:t>
            </a:r>
            <a:r>
              <a:rPr lang="en-gb" b="0" i="0" dirty="0" err="1"/>
              <a:t>også</a:t>
            </a:r>
            <a:r>
              <a:rPr lang="en-gb" b="0" i="0" dirty="0"/>
              <a:t> positive </a:t>
            </a:r>
            <a:r>
              <a:rPr lang="en-gb" b="0" i="0" dirty="0" err="1"/>
              <a:t>tendenser</a:t>
            </a:r>
            <a:r>
              <a:rPr lang="en-gb" b="0" i="0" dirty="0"/>
              <a:t> [Hurdles in research collaboration - as well as positive trends].</a:t>
            </a:r>
            <a:endParaRPr lang="da-DK" b="0" i="0" dirty="0"/>
          </a:p>
          <a:p>
            <a:pPr rtl="0"/>
            <a:endParaRPr lang="da-DK" sz="1200" b="1" kern="1200" dirty="0">
              <a:solidFill>
                <a:srgbClr val="000061"/>
              </a:solidFill>
              <a:latin typeface="+mn-lt"/>
              <a:ea typeface="+mn-ea"/>
              <a:cs typeface="Arial" panose="020B0604020202020204" pitchFamily="34" charset="0"/>
            </a:endParaRPr>
          </a:p>
          <a:p>
            <a:pPr rtl="0"/>
            <a:r>
              <a:rPr lang="en-gb" sz="1200" b="1" kern="1200" dirty="0">
                <a:solidFill>
                  <a:srgbClr val="000061"/>
                </a:solidFill>
                <a:latin typeface="+mn-lt"/>
                <a:ea typeface="+mn-ea"/>
                <a:cs typeface="Arial" panose="020B0604020202020204" pitchFamily="34" charset="0"/>
              </a:rPr>
              <a:t>THE BEST AT ESTABLISHING COLLABORATION AGREEMENTS</a:t>
            </a:r>
            <a:endParaRPr lang="da-DK" sz="1200" b="1" kern="1200" dirty="0">
              <a:solidFill>
                <a:srgbClr val="000061"/>
              </a:solidFill>
              <a:latin typeface="+mn-lt"/>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dirty="0"/>
              <a:t>Source: Ministry of Higher Education and Science (2021): </a:t>
            </a:r>
            <a:r>
              <a:rPr lang="en-gb" b="0" dirty="0" err="1"/>
              <a:t>Viden</a:t>
            </a:r>
            <a:r>
              <a:rPr lang="en-gb" b="0" dirty="0"/>
              <a:t> </a:t>
            </a:r>
            <a:r>
              <a:rPr lang="en-gb" b="0" dirty="0" err="1"/>
              <a:t>til</a:t>
            </a:r>
            <a:r>
              <a:rPr lang="en-gb" b="0" dirty="0"/>
              <a:t> </a:t>
            </a:r>
            <a:r>
              <a:rPr lang="en-gb" b="0" dirty="0" err="1"/>
              <a:t>vækst</a:t>
            </a:r>
            <a:r>
              <a:rPr lang="en-gb" b="0" dirty="0"/>
              <a:t> – </a:t>
            </a:r>
            <a:r>
              <a:rPr lang="en-gb" b="0" dirty="0" err="1"/>
              <a:t>Offentlig-privat</a:t>
            </a:r>
            <a:r>
              <a:rPr lang="en-gb" b="0" dirty="0"/>
              <a:t> </a:t>
            </a:r>
            <a:r>
              <a:rPr lang="en-gb" b="0" dirty="0" err="1"/>
              <a:t>samspil</a:t>
            </a:r>
            <a:r>
              <a:rPr lang="en-gb" b="0" dirty="0"/>
              <a:t> om </a:t>
            </a:r>
            <a:r>
              <a:rPr lang="en-gb" b="0" dirty="0" err="1"/>
              <a:t>forskning</a:t>
            </a:r>
            <a:r>
              <a:rPr lang="en-gb" b="0" dirty="0"/>
              <a:t> [Knowledge for growth – Public-private interaction on research] (</a:t>
            </a:r>
            <a:r>
              <a:rPr lang="en-gb" b="0" dirty="0" err="1"/>
              <a:t>kommercialiseringsstatistikken</a:t>
            </a:r>
            <a:r>
              <a:rPr lang="en-gb" b="0" dirty="0"/>
              <a:t>) </a:t>
            </a:r>
            <a:endParaRPr lang="da-DK" b="1"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b="1"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a-DK" dirty="0"/>
          </a:p>
          <a:p>
            <a:pPr marL="0" indent="0" rtl="0">
              <a:buFont typeface="Arial" panose="020B0604020202020204" pitchFamily="34" charset="0"/>
              <a:buNone/>
            </a:pPr>
            <a:endParaRPr lang="da-DK" dirty="0"/>
          </a:p>
          <a:p>
            <a:pPr rtl="0"/>
            <a:endParaRPr lang="da-DK" dirty="0"/>
          </a:p>
        </p:txBody>
      </p:sp>
      <p:sp>
        <p:nvSpPr>
          <p:cNvPr id="4" name="Pladsholder til slidenummer 3"/>
          <p:cNvSpPr>
            <a:spLocks noGrp="1"/>
          </p:cNvSpPr>
          <p:nvPr>
            <p:ph type="sldNum" sz="quarter" idx="10"/>
          </p:nvPr>
        </p:nvSpPr>
        <p:spPr/>
        <p:txBody>
          <a:bodyPr rtlCol="0"/>
          <a:lstStyle/>
          <a:p>
            <a:pPr rtl="0"/>
            <a:fld id="{8C896355-3DDC-9949-861F-AD0908BFCC23}" type="slidenum">
              <a:rPr lang="en-US" smtClean="0"/>
              <a:t>37</a:t>
            </a:fld>
            <a:endParaRPr lang="en-US"/>
          </a:p>
        </p:txBody>
      </p:sp>
    </p:spTree>
    <p:extLst>
      <p:ext uri="{BB962C8B-B14F-4D97-AF65-F5344CB8AC3E}">
        <p14:creationId xmlns:p14="http://schemas.microsoft.com/office/powerpoint/2010/main" val="11751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38</a:t>
            </a:fld>
            <a:endParaRPr lang="en-US"/>
          </a:p>
        </p:txBody>
      </p:sp>
    </p:spTree>
    <p:extLst>
      <p:ext uri="{BB962C8B-B14F-4D97-AF65-F5344CB8AC3E}">
        <p14:creationId xmlns:p14="http://schemas.microsoft.com/office/powerpoint/2010/main" val="1327031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https</a:t>
            </a:r>
            <a:r>
              <a:rPr lang="da-DK" dirty="0"/>
              <a:t>://</a:t>
            </a:r>
            <a:r>
              <a:rPr lang="da-DK" dirty="0" err="1"/>
              <a:t>www.colourbox.com</a:t>
            </a:r>
            <a:r>
              <a:rPr lang="da-DK" dirty="0"/>
              <a:t>/image/business-concept-young-business-woman-image-30601685</a:t>
            </a:r>
          </a:p>
        </p:txBody>
      </p:sp>
      <p:sp>
        <p:nvSpPr>
          <p:cNvPr id="4" name="Pladsholder til slidenummer 3"/>
          <p:cNvSpPr>
            <a:spLocks noGrp="1"/>
          </p:cNvSpPr>
          <p:nvPr>
            <p:ph type="sldNum" sz="quarter" idx="5"/>
          </p:nvPr>
        </p:nvSpPr>
        <p:spPr/>
        <p:txBody>
          <a:bodyPr/>
          <a:lstStyle/>
          <a:p>
            <a:fld id="{8C896355-3DDC-9949-861F-AD0908BFCC23}" type="slidenum">
              <a:rPr lang="en-US" smtClean="0"/>
              <a:t>39</a:t>
            </a:fld>
            <a:endParaRPr lang="en-US"/>
          </a:p>
        </p:txBody>
      </p:sp>
    </p:spTree>
    <p:extLst>
      <p:ext uri="{BB962C8B-B14F-4D97-AF65-F5344CB8AC3E}">
        <p14:creationId xmlns:p14="http://schemas.microsoft.com/office/powerpoint/2010/main" val="9369801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40</a:t>
            </a:fld>
            <a:endParaRPr lang="en-US"/>
          </a:p>
        </p:txBody>
      </p:sp>
    </p:spTree>
    <p:extLst>
      <p:ext uri="{BB962C8B-B14F-4D97-AF65-F5344CB8AC3E}">
        <p14:creationId xmlns:p14="http://schemas.microsoft.com/office/powerpoint/2010/main" val="1767333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https://www.electronic-supply.dk/article/view/793929/gomspace_skal_hyre_5060_nye_medarbejdere_som_folge_af_starticalkontrakten </a:t>
            </a:r>
          </a:p>
          <a:p>
            <a:r>
              <a:rPr lang="da-DK" dirty="0"/>
              <a:t>https://gomspace.com/UserFiles/GomSpaceQ12021.pdf </a:t>
            </a:r>
          </a:p>
        </p:txBody>
      </p:sp>
      <p:sp>
        <p:nvSpPr>
          <p:cNvPr id="4" name="Pladsholder til slidenummer 3"/>
          <p:cNvSpPr>
            <a:spLocks noGrp="1"/>
          </p:cNvSpPr>
          <p:nvPr>
            <p:ph type="sldNum" sz="quarter" idx="10"/>
          </p:nvPr>
        </p:nvSpPr>
        <p:spPr/>
        <p:txBody>
          <a:bodyPr/>
          <a:lstStyle/>
          <a:p>
            <a:fld id="{8C896355-3DDC-9949-861F-AD0908BFCC23}" type="slidenum">
              <a:rPr lang="en-US" smtClean="0"/>
              <a:t>41</a:t>
            </a:fld>
            <a:endParaRPr lang="en-US"/>
          </a:p>
        </p:txBody>
      </p:sp>
    </p:spTree>
    <p:extLst>
      <p:ext uri="{BB962C8B-B14F-4D97-AF65-F5344CB8AC3E}">
        <p14:creationId xmlns:p14="http://schemas.microsoft.com/office/powerpoint/2010/main" val="2669827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277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5</a:t>
            </a:fld>
            <a:endParaRPr lang="en-US"/>
          </a:p>
        </p:txBody>
      </p:sp>
    </p:spTree>
    <p:extLst>
      <p:ext uri="{BB962C8B-B14F-4D97-AF65-F5344CB8AC3E}">
        <p14:creationId xmlns:p14="http://schemas.microsoft.com/office/powerpoint/2010/main" val="3852276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lvl="0"/>
            <a:r>
              <a:rPr lang="da-DK" sz="1200" b="1" kern="1200" dirty="0">
                <a:solidFill>
                  <a:schemeClr val="tx1"/>
                </a:solidFill>
                <a:effectLst/>
                <a:latin typeface="+mn-lt"/>
                <a:ea typeface="+mn-ea"/>
                <a:cs typeface="+mn-cs"/>
              </a:rPr>
              <a:t>Eksempler</a:t>
            </a:r>
          </a:p>
          <a:p>
            <a:pPr lvl="0"/>
            <a:r>
              <a:rPr lang="da-DK" sz="1200" b="1" kern="1200" dirty="0">
                <a:solidFill>
                  <a:schemeClr val="tx1"/>
                </a:solidFill>
                <a:effectLst/>
                <a:latin typeface="+mn-lt"/>
                <a:ea typeface="+mn-ea"/>
                <a:cs typeface="+mn-cs"/>
              </a:rPr>
              <a:t>Virtual reality:</a:t>
            </a:r>
            <a:r>
              <a:rPr lang="da-DK" sz="1200" kern="1200" baseline="0" dirty="0">
                <a:solidFill>
                  <a:schemeClr val="tx1"/>
                </a:solidFill>
                <a:effectLst/>
                <a:latin typeface="+mn-lt"/>
                <a:ea typeface="+mn-ea"/>
                <a:cs typeface="+mn-cs"/>
              </a:rPr>
              <a:t> Bekæmpe angst hos børn med autisme. Få ældre til at motionere mere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baseline="0" dirty="0">
                <a:solidFill>
                  <a:schemeClr val="tx1"/>
                </a:solidFill>
                <a:effectLst/>
                <a:latin typeface="+mn-lt"/>
                <a:ea typeface="+mn-ea"/>
                <a:cs typeface="+mn-cs"/>
              </a:rPr>
              <a:t>Big data</a:t>
            </a:r>
            <a:r>
              <a:rPr lang="da-DK" sz="1200" b="0" i="0" kern="1200" baseline="0" dirty="0">
                <a:solidFill>
                  <a:schemeClr val="tx1"/>
                </a:solidFill>
                <a:effectLst/>
                <a:latin typeface="+mn-lt"/>
                <a:ea typeface="+mn-ea"/>
                <a:cs typeface="+mn-cs"/>
              </a:rPr>
              <a:t>: Sikre en mere effektiv, sikker og miljøvenlig trafik</a:t>
            </a:r>
          </a:p>
          <a:p>
            <a:pPr lvl="0"/>
            <a:r>
              <a:rPr lang="da-DK" sz="1200" b="1" i="0" kern="1200" baseline="0" dirty="0">
                <a:solidFill>
                  <a:schemeClr val="tx1"/>
                </a:solidFill>
                <a:effectLst/>
                <a:latin typeface="+mn-lt"/>
                <a:ea typeface="+mn-ea"/>
                <a:cs typeface="+mn-cs"/>
              </a:rPr>
              <a:t>Robotter, droner og satellitter: </a:t>
            </a:r>
            <a:r>
              <a:rPr lang="da-DK" sz="1200" b="0" i="0" kern="1200" baseline="0" dirty="0">
                <a:solidFill>
                  <a:schemeClr val="tx1"/>
                </a:solidFill>
                <a:effectLst/>
                <a:latin typeface="+mn-lt"/>
                <a:ea typeface="+mn-ea"/>
                <a:cs typeface="+mn-cs"/>
              </a:rPr>
              <a:t>Udvikling af selvkørende robotter, der kan vise vej i lufthavne og på hospitaler</a:t>
            </a:r>
          </a:p>
          <a:p>
            <a:pPr lvl="0"/>
            <a:r>
              <a:rPr lang="da-DK" sz="1200" b="1" i="0" kern="1200" baseline="0" dirty="0">
                <a:solidFill>
                  <a:schemeClr val="tx1"/>
                </a:solidFill>
                <a:effectLst/>
                <a:latin typeface="+mn-lt"/>
                <a:ea typeface="+mn-ea"/>
                <a:cs typeface="+mn-cs"/>
              </a:rPr>
              <a:t>Kunstig intelligens: </a:t>
            </a:r>
            <a:r>
              <a:rPr lang="da-DK" sz="1200" b="0" i="0" kern="1200" baseline="0" dirty="0">
                <a:solidFill>
                  <a:schemeClr val="tx1"/>
                </a:solidFill>
                <a:effectLst/>
                <a:latin typeface="+mn-lt"/>
                <a:ea typeface="+mn-ea"/>
                <a:cs typeface="+mn-cs"/>
              </a:rPr>
              <a:t>Forbedre høreapparater ved at fjerne støj og tydeliggøre tale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baseline="0" dirty="0">
                <a:solidFill>
                  <a:schemeClr val="tx1"/>
                </a:solidFill>
                <a:effectLst/>
                <a:latin typeface="+mn-lt"/>
                <a:ea typeface="+mn-ea"/>
                <a:cs typeface="+mn-cs"/>
              </a:rPr>
              <a:t>Bæredygtig arkitektur/Vedvarende energi: </a:t>
            </a:r>
            <a:r>
              <a:rPr lang="da-DK" sz="1200" b="0" i="0" kern="1200" baseline="0" dirty="0">
                <a:solidFill>
                  <a:schemeClr val="tx1"/>
                </a:solidFill>
                <a:effectLst/>
                <a:latin typeface="+mn-lt"/>
                <a:ea typeface="+mn-ea"/>
                <a:cs typeface="+mn-cs"/>
              </a:rPr>
              <a:t>Udvikling af </a:t>
            </a:r>
            <a:r>
              <a:rPr lang="da-DK" sz="1200" b="0" i="0" kern="1200" baseline="0" dirty="0" err="1">
                <a:solidFill>
                  <a:schemeClr val="tx1"/>
                </a:solidFill>
                <a:effectLst/>
                <a:latin typeface="+mn-lt"/>
                <a:ea typeface="+mn-ea"/>
                <a:cs typeface="+mn-cs"/>
              </a:rPr>
              <a:t>NUL-energihuse</a:t>
            </a:r>
            <a:r>
              <a:rPr lang="da-DK" sz="1200" b="0" i="0" kern="1200" baseline="0" dirty="0">
                <a:solidFill>
                  <a:schemeClr val="tx1"/>
                </a:solidFill>
                <a:effectLst/>
                <a:latin typeface="+mn-lt"/>
                <a:ea typeface="+mn-ea"/>
                <a:cs typeface="+mn-cs"/>
              </a:rPr>
              <a:t>. Verdens største forskningsindsats inden for fjernvarme </a:t>
            </a:r>
            <a:endParaRPr lang="da-DK"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200" baseline="0" dirty="0">
                <a:solidFill>
                  <a:schemeClr val="tx1"/>
                </a:solidFill>
                <a:effectLst/>
                <a:latin typeface="+mn-lt"/>
                <a:ea typeface="+mn-ea"/>
                <a:cs typeface="+mn-cs"/>
              </a:rPr>
              <a:t>Vandinfrastruktur:</a:t>
            </a:r>
            <a:r>
              <a:rPr lang="da-DK" sz="1200" i="0" kern="1200" baseline="0" dirty="0">
                <a:solidFill>
                  <a:schemeClr val="tx1"/>
                </a:solidFill>
                <a:effectLst/>
                <a:latin typeface="+mn-lt"/>
                <a:ea typeface="+mn-ea"/>
                <a:cs typeface="+mn-cs"/>
              </a:rPr>
              <a:t> B</a:t>
            </a:r>
            <a:r>
              <a:rPr lang="da-DK" sz="1200" b="0" i="0" kern="1200" baseline="0" dirty="0">
                <a:solidFill>
                  <a:schemeClr val="tx1"/>
                </a:solidFill>
                <a:effectLst/>
                <a:latin typeface="+mn-lt"/>
                <a:ea typeface="+mn-ea"/>
                <a:cs typeface="+mn-cs"/>
              </a:rPr>
              <a:t>idrage til at mindske et globalt årligt vandspild på 10.000 milliarder liter i v</a:t>
            </a:r>
            <a:r>
              <a:rPr lang="da-DK" sz="1200" i="0" kern="1200" baseline="0" dirty="0">
                <a:solidFill>
                  <a:schemeClr val="tx1"/>
                </a:solidFill>
                <a:effectLst/>
                <a:latin typeface="+mn-lt"/>
                <a:ea typeface="+mn-ea"/>
                <a:cs typeface="+mn-cs"/>
              </a:rPr>
              <a:t>erdens første modulopbyggede laboratorium </a:t>
            </a:r>
            <a:endParaRPr lang="da-DK" sz="1200" b="0" i="0" kern="1200" baseline="0" dirty="0">
              <a:solidFill>
                <a:schemeClr val="tx1"/>
              </a:solidFill>
              <a:effectLst/>
              <a:latin typeface="+mn-lt"/>
              <a:ea typeface="+mn-ea"/>
              <a:cs typeface="+mn-cs"/>
            </a:endParaRPr>
          </a:p>
          <a:p>
            <a:pPr lvl="0"/>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10"/>
          </p:nvPr>
        </p:nvSpPr>
        <p:spPr/>
        <p:txBody>
          <a:bodyPr/>
          <a:lstStyle/>
          <a:p>
            <a:fld id="{8C896355-3DDC-9949-861F-AD0908BFCC23}" type="slidenum">
              <a:rPr lang="en-US" smtClean="0"/>
              <a:t>6</a:t>
            </a:fld>
            <a:endParaRPr lang="en-US"/>
          </a:p>
        </p:txBody>
      </p:sp>
    </p:spTree>
    <p:extLst>
      <p:ext uri="{BB962C8B-B14F-4D97-AF65-F5344CB8AC3E}">
        <p14:creationId xmlns:p14="http://schemas.microsoft.com/office/powerpoint/2010/main" val="3353871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DK-billede erstattes: https://www.colourbox.com/vector/denmark-vector-2332864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err="1">
                <a:solidFill>
                  <a:schemeClr val="tx1"/>
                </a:solidFill>
                <a:effectLst/>
                <a:latin typeface="+mn-lt"/>
                <a:ea typeface="+mn-ea"/>
                <a:cs typeface="+mn-cs"/>
              </a:rPr>
              <a:t>Number</a:t>
            </a:r>
            <a:r>
              <a:rPr lang="da-DK" sz="1200" kern="1200" dirty="0">
                <a:solidFill>
                  <a:schemeClr val="tx1"/>
                </a:solidFill>
                <a:effectLst/>
                <a:latin typeface="+mn-lt"/>
                <a:ea typeface="+mn-ea"/>
                <a:cs typeface="+mn-cs"/>
              </a:rPr>
              <a:t> of students </a:t>
            </a:r>
            <a:r>
              <a:rPr lang="da-DK" sz="1200" u="sng" kern="1200" dirty="0">
                <a:solidFill>
                  <a:schemeClr val="tx1"/>
                </a:solidFill>
                <a:effectLst/>
                <a:latin typeface="+mn-lt"/>
                <a:ea typeface="+mn-ea"/>
                <a:cs typeface="+mn-cs"/>
                <a:hlinkClick r:id="rId3"/>
              </a:rPr>
              <a:t>https://www.aau.dk/om-aau/noegletal/studerende/</a:t>
            </a:r>
            <a:endParaRPr lang="da-DK" sz="1200" u="sng" kern="1200" dirty="0">
              <a:solidFill>
                <a:schemeClr val="tx1"/>
              </a:solidFill>
              <a:effectLst/>
              <a:latin typeface="+mn-lt"/>
              <a:ea typeface="+mn-ea"/>
              <a:cs typeface="+mn-cs"/>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Number</a:t>
            </a:r>
            <a:r>
              <a:rPr lang="da-DK" dirty="0"/>
              <a:t> of </a:t>
            </a:r>
            <a:r>
              <a:rPr lang="da-DK" dirty="0" err="1"/>
              <a:t>full</a:t>
            </a:r>
            <a:r>
              <a:rPr lang="da-DK" dirty="0"/>
              <a:t> time </a:t>
            </a:r>
            <a:r>
              <a:rPr lang="da-DK" dirty="0" err="1"/>
              <a:t>employees</a:t>
            </a:r>
            <a:r>
              <a:rPr lang="da-DK" dirty="0"/>
              <a:t> </a:t>
            </a:r>
            <a:r>
              <a:rPr lang="da-DK" sz="1200" u="sng" kern="1200" dirty="0">
                <a:solidFill>
                  <a:schemeClr val="tx1"/>
                </a:solidFill>
                <a:effectLst/>
                <a:latin typeface="+mn-lt"/>
                <a:ea typeface="+mn-ea"/>
                <a:cs typeface="+mn-cs"/>
                <a:hlinkClick r:id="rId4"/>
              </a:rPr>
              <a:t>https://www.en.aau.dk/about-aau/key-figures/staff/</a:t>
            </a:r>
            <a:endParaRPr lang="da-DK" sz="1200" u="sng" kern="1200" dirty="0">
              <a:solidFill>
                <a:schemeClr val="tx1"/>
              </a:solidFill>
              <a:effectLst/>
              <a:latin typeface="+mn-lt"/>
              <a:ea typeface="+mn-ea"/>
              <a:cs typeface="+mn-cs"/>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err="1"/>
              <a:t>Number</a:t>
            </a:r>
            <a:r>
              <a:rPr lang="da-DK" dirty="0"/>
              <a:t> of </a:t>
            </a:r>
            <a:r>
              <a:rPr lang="da-DK" dirty="0" err="1"/>
              <a:t>Ph.D.-</a:t>
            </a:r>
            <a:r>
              <a:rPr lang="da-DK" dirty="0"/>
              <a:t> students </a:t>
            </a:r>
            <a:r>
              <a:rPr lang="da-DK" sz="1200" u="sng" kern="1200" dirty="0">
                <a:solidFill>
                  <a:schemeClr val="tx1"/>
                </a:solidFill>
                <a:effectLst/>
                <a:latin typeface="+mn-lt"/>
                <a:ea typeface="+mn-ea"/>
                <a:cs typeface="+mn-cs"/>
                <a:hlinkClick r:id="rId5"/>
              </a:rPr>
              <a:t>https://www.en.aau.dk/about-aau/key-figures/research/</a:t>
            </a:r>
            <a:endParaRPr lang="da-DK" sz="1200" u="sng" kern="1200" dirty="0">
              <a:solidFill>
                <a:schemeClr val="tx1"/>
              </a:solidFill>
              <a:effectLst/>
              <a:latin typeface="+mn-lt"/>
              <a:ea typeface="+mn-ea"/>
              <a:cs typeface="+mn-cs"/>
            </a:endParaRPr>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9</a:t>
            </a:fld>
            <a:endParaRPr lang="en-US"/>
          </a:p>
        </p:txBody>
      </p:sp>
    </p:spTree>
    <p:extLst>
      <p:ext uri="{BB962C8B-B14F-4D97-AF65-F5344CB8AC3E}">
        <p14:creationId xmlns:p14="http://schemas.microsoft.com/office/powerpoint/2010/main" val="4075549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BEDSTE INGENIØR-UNIVERSITET I EUROPA OG NR. 11 I VERDEN: På verdensplan overgås AAU kun af Massachusetts Institute of Technology (MIT) samt ni universiteter fra Kina, Singapore og Hongkong.</a:t>
            </a:r>
          </a:p>
          <a:p>
            <a:endParaRPr lang="da-DK" dirty="0"/>
          </a:p>
        </p:txBody>
      </p:sp>
      <p:sp>
        <p:nvSpPr>
          <p:cNvPr id="4" name="Pladsholder til slidenummer 3"/>
          <p:cNvSpPr>
            <a:spLocks noGrp="1"/>
          </p:cNvSpPr>
          <p:nvPr>
            <p:ph type="sldNum" sz="quarter" idx="10"/>
          </p:nvPr>
        </p:nvSpPr>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8C896355-3DDC-9949-861F-AD0908BFCC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3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176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effectLst/>
                <a:latin typeface="Verdana" panose="020B0604030504040204" pitchFamily="34" charset="0"/>
                <a:ea typeface="Calibri" panose="020F0502020204030204" pitchFamily="34" charset="0"/>
                <a:cs typeface="Times New Roman" panose="02020603050405020304" pitchFamily="18" charset="0"/>
              </a:rPr>
              <a:t>Største optag på IT-uddannelser i Danmark</a:t>
            </a:r>
          </a:p>
          <a:p>
            <a:r>
              <a:rPr lang="da-DK" dirty="0">
                <a:effectLst/>
                <a:latin typeface="Verdana" panose="020B0604030504040204" pitchFamily="34" charset="0"/>
                <a:ea typeface="Calibri" panose="020F0502020204030204" pitchFamily="34" charset="0"/>
                <a:cs typeface="Times New Roman" panose="02020603050405020304" pitchFamily="18" charset="0"/>
              </a:rPr>
              <a:t>(UFM 2022) AAU står for 22 procent. Nr. 2 er Aarhus Universitet med 19 procent og nr. 3 er DTU med 16 procent. </a:t>
            </a:r>
          </a:p>
          <a:p>
            <a:r>
              <a:rPr lang="da-DK" dirty="0">
                <a:effectLst/>
                <a:latin typeface="Verdana" panose="020B0604030504040204" pitchFamily="34" charset="0"/>
                <a:ea typeface="Calibri" panose="020F0502020204030204" pitchFamily="34" charset="0"/>
                <a:cs typeface="Times New Roman" panose="02020603050405020304" pitchFamily="18" charset="0"/>
              </a:rPr>
              <a:t> </a:t>
            </a:r>
          </a:p>
          <a:p>
            <a:r>
              <a:rPr lang="da-DK" dirty="0">
                <a:effectLst/>
                <a:latin typeface="Verdana" panose="020B0604030504040204" pitchFamily="34" charset="0"/>
                <a:ea typeface="Calibri" panose="020F0502020204030204" pitchFamily="34" charset="0"/>
                <a:cs typeface="Times New Roman" panose="02020603050405020304" pitchFamily="18" charset="0"/>
              </a:rPr>
              <a:t>I top tre blandt dataloger i Danmark (mest citerede). </a:t>
            </a:r>
            <a:r>
              <a:rPr lang="da-DK" dirty="0">
                <a:latin typeface="Verdana" panose="020B0604030504040204" pitchFamily="34" charset="0"/>
                <a:ea typeface="Calibri" panose="020F0502020204030204" pitchFamily="34" charset="0"/>
                <a:cs typeface="Times New Roman" panose="02020603050405020304" pitchFamily="18" charset="0"/>
              </a:rPr>
              <a:t>Nr. 2 er Christian S. Jensen og nr. 3 er Kim Guldstrand Larsen – begge fra AAU. </a:t>
            </a:r>
            <a:r>
              <a:rPr lang="da-DK" dirty="0">
                <a:effectLst/>
                <a:latin typeface="Verdana" panose="020B0604030504040204" pitchFamily="34" charset="0"/>
                <a:ea typeface="Calibri" panose="020F0502020204030204" pitchFamily="34" charset="0"/>
                <a:cs typeface="Times New Roman" panose="02020603050405020304" pitchFamily="18" charset="0"/>
              </a:rPr>
              <a:t>(h-indeks, Google </a:t>
            </a:r>
            <a:r>
              <a:rPr lang="da-DK" dirty="0" err="1">
                <a:effectLst/>
                <a:latin typeface="Verdana" panose="020B0604030504040204" pitchFamily="34" charset="0"/>
                <a:ea typeface="Calibri" panose="020F0502020204030204" pitchFamily="34" charset="0"/>
                <a:cs typeface="Times New Roman" panose="02020603050405020304" pitchFamily="18" charset="0"/>
              </a:rPr>
              <a:t>Scholar</a:t>
            </a:r>
            <a:r>
              <a:rPr lang="da-DK" dirty="0">
                <a:effectLst/>
                <a:latin typeface="Verdana" panose="020B0604030504040204" pitchFamily="34" charset="0"/>
                <a:ea typeface="Calibri" panose="020F0502020204030204" pitchFamily="34" charset="0"/>
                <a:cs typeface="Times New Roman" panose="02020603050405020304" pitchFamily="18" charset="0"/>
              </a:rPr>
              <a:t> 2021).</a:t>
            </a:r>
          </a:p>
          <a:p>
            <a:r>
              <a:rPr lang="da-DK" dirty="0">
                <a:effectLst/>
                <a:latin typeface="Verdana" panose="020B0604030504040204" pitchFamily="34" charset="0"/>
                <a:ea typeface="Calibri" panose="020F0502020204030204" pitchFamily="34" charset="0"/>
                <a:cs typeface="Times New Roman" panose="02020603050405020304" pitchFamily="18" charset="0"/>
              </a:rPr>
              <a:t> </a:t>
            </a:r>
          </a:p>
          <a:p>
            <a:r>
              <a:rPr lang="da-DK" dirty="0">
                <a:effectLst/>
                <a:latin typeface="Verdana" panose="020B0604030504040204" pitchFamily="34" charset="0"/>
                <a:ea typeface="Calibri" panose="020F0502020204030204" pitchFamily="34" charset="0"/>
                <a:cs typeface="Times New Roman" panose="02020603050405020304" pitchFamily="18" charset="0"/>
              </a:rPr>
              <a:t>Inden for ingeniørvidenskab er Aalborg Universitet placeret som nr. 11 blandt verdens universiteter. Det er den bedste placering i Europa.</a:t>
            </a:r>
          </a:p>
          <a:p>
            <a:r>
              <a:rPr lang="en-US" dirty="0">
                <a:effectLst/>
                <a:latin typeface="Verdana" panose="020B0604030504040204" pitchFamily="34" charset="0"/>
                <a:ea typeface="Calibri" panose="020F0502020204030204" pitchFamily="34" charset="0"/>
                <a:cs typeface="Times New Roman" panose="02020603050405020304" pitchFamily="18" charset="0"/>
              </a:rPr>
              <a:t>(U.S. News &amp; World Report, 2023)</a:t>
            </a:r>
            <a:endParaRPr lang="da-DK" dirty="0">
              <a:effectLst/>
              <a:latin typeface="Verdana" panose="020B0604030504040204" pitchFamily="34" charset="0"/>
              <a:ea typeface="Calibri" panose="020F0502020204030204" pitchFamily="34" charset="0"/>
              <a:cs typeface="Times New Roman" panose="02020603050405020304" pitchFamily="18" charset="0"/>
            </a:endParaRPr>
          </a:p>
          <a:p>
            <a:r>
              <a:rPr lang="en-US" dirty="0">
                <a:effectLst/>
                <a:latin typeface="Verdana" panose="020B0604030504040204" pitchFamily="34" charset="0"/>
                <a:ea typeface="Calibri" panose="020F0502020204030204" pitchFamily="34" charset="0"/>
                <a:cs typeface="Times New Roman" panose="02020603050405020304" pitchFamily="18" charset="0"/>
              </a:rPr>
              <a:t> </a:t>
            </a:r>
            <a:endParaRPr lang="da-DK" dirty="0">
              <a:effectLst/>
              <a:latin typeface="Verdana" panose="020B0604030504040204" pitchFamily="34" charset="0"/>
              <a:ea typeface="Calibri" panose="020F0502020204030204" pitchFamily="34" charset="0"/>
              <a:cs typeface="Times New Roman" panose="02020603050405020304" pitchFamily="18" charset="0"/>
            </a:endParaRPr>
          </a:p>
          <a:p>
            <a:r>
              <a:rPr lang="da-DK" dirty="0">
                <a:effectLst/>
                <a:latin typeface="Verdana" panose="020B0604030504040204" pitchFamily="34" charset="0"/>
                <a:ea typeface="Calibri" panose="020F0502020204030204" pitchFamily="34" charset="0"/>
                <a:cs typeface="Times New Roman" panose="02020603050405020304" pitchFamily="18" charset="0"/>
              </a:rPr>
              <a:t>Analyse fra MIT kårer AAU som Europas bedste og verdens fjerdebedste universitet inden for ingeniøruddannelser. </a:t>
            </a:r>
          </a:p>
          <a:p>
            <a:r>
              <a:rPr lang="en-US" dirty="0">
                <a:effectLst/>
                <a:latin typeface="Verdana" panose="020B0604030504040204" pitchFamily="34" charset="0"/>
                <a:ea typeface="Calibri" panose="020F0502020204030204" pitchFamily="34" charset="0"/>
                <a:cs typeface="Times New Roman" panose="02020603050405020304" pitchFamily="18" charset="0"/>
              </a:rPr>
              <a:t>(MIT-rapport “The global state of the art in engineering education, 2018”)</a:t>
            </a:r>
          </a:p>
          <a:p>
            <a:endParaRPr lang="en-US"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solidFill>
                  <a:srgbClr val="000000"/>
                </a:solidFill>
                <a:effectLst/>
                <a:latin typeface="Verdana" panose="020B0604030504040204" pitchFamily="34" charset="0"/>
                <a:ea typeface="Calibri" panose="020F0502020204030204" pitchFamily="34" charset="0"/>
                <a:cs typeface="Calibri" panose="020F0502020204030204" pitchFamily="34" charset="0"/>
              </a:rPr>
              <a:t>BEDSTE INGENIØR-UNIVERSITET I EUROPA OG NR. 11 I VERDEN: På verdensplan overgås AAU kun af Massachusetts Institute of Technology (MIT) samt ni universiteter fra Kina, Singapore og Hongkong.</a:t>
            </a:r>
          </a:p>
          <a:p>
            <a:endParaRPr lang="da-DK" dirty="0">
              <a:effectLst/>
              <a:latin typeface="Verdana" panose="020B0604030504040204" pitchFamily="34" charset="0"/>
              <a:ea typeface="Calibri" panose="020F0502020204030204" pitchFamily="34" charset="0"/>
              <a:cs typeface="Times New Roman" panose="02020603050405020304" pitchFamily="18" charset="0"/>
            </a:endParaRPr>
          </a:p>
          <a:p>
            <a:r>
              <a:rPr lang="en-US"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rPr>
              <a:t> </a:t>
            </a:r>
            <a:endParaRPr lang="da-DK" sz="1800" dirty="0">
              <a:solidFill>
                <a:srgbClr val="000000"/>
              </a:solidFill>
              <a:effectLst/>
              <a:latin typeface="Verdana" panose="020B0604030504040204" pitchFamily="34" charset="0"/>
              <a:ea typeface="Calibri" panose="020F0502020204030204" pitchFamily="34" charset="0"/>
              <a:cs typeface="Times New Roman" panose="02020603050405020304" pitchFamily="18" charset="0"/>
            </a:endParaRPr>
          </a:p>
          <a:p>
            <a:endParaRPr lang="en-US"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12</a:t>
            </a:fld>
            <a:endParaRPr lang="en-US"/>
          </a:p>
        </p:txBody>
      </p:sp>
    </p:spTree>
    <p:extLst>
      <p:ext uri="{BB962C8B-B14F-4D97-AF65-F5344CB8AC3E}">
        <p14:creationId xmlns:p14="http://schemas.microsoft.com/office/powerpoint/2010/main" val="3536296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8C896355-3DDC-9949-861F-AD0908BFCC23}" type="slidenum">
              <a:rPr lang="en-US" smtClean="0"/>
              <a:t>13</a:t>
            </a:fld>
            <a:endParaRPr lang="en-US"/>
          </a:p>
        </p:txBody>
      </p:sp>
    </p:spTree>
    <p:extLst>
      <p:ext uri="{BB962C8B-B14F-4D97-AF65-F5344CB8AC3E}">
        <p14:creationId xmlns:p14="http://schemas.microsoft.com/office/powerpoint/2010/main" val="2521282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C896355-3DDC-9949-861F-AD0908BFCC23}" type="slidenum">
              <a:rPr lang="en-US" smtClean="0"/>
              <a:t>15</a:t>
            </a:fld>
            <a:endParaRPr lang="en-US"/>
          </a:p>
        </p:txBody>
      </p:sp>
    </p:spTree>
    <p:extLst>
      <p:ext uri="{BB962C8B-B14F-4D97-AF65-F5344CB8AC3E}">
        <p14:creationId xmlns:p14="http://schemas.microsoft.com/office/powerpoint/2010/main" val="2338103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design.aau.dk/skabeloner/powerpoint" TargetMode="External"/><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505731" y="1155050"/>
            <a:ext cx="8091261" cy="369332"/>
          </a:xfrm>
          <a:prstGeom prst="rect">
            <a:avLst/>
          </a:prstGeom>
        </p:spPr>
        <p:txBody>
          <a:bodyPr wrap="square">
            <a:spAutoFit/>
          </a:bodyPr>
          <a:lstStyle/>
          <a:p>
            <a:r>
              <a:rPr lang="en-US" dirty="0">
                <a:solidFill>
                  <a:srgbClr val="DF6752"/>
                </a:solidFill>
              </a:rPr>
              <a:t>- SLET DETTE SLIDE, FØR DU FÆRDIGGØR PRÆSENTATIONEN</a:t>
            </a:r>
            <a:endParaRPr lang="da-DK" dirty="0">
              <a:solidFill>
                <a:srgbClr val="DF6752"/>
              </a:solidFill>
            </a:endParaRPr>
          </a:p>
        </p:txBody>
      </p:sp>
      <p:sp>
        <p:nvSpPr>
          <p:cNvPr id="5" name="Text Box 48"/>
          <p:cNvSpPr txBox="1">
            <a:spLocks noChangeArrowheads="1"/>
          </p:cNvSpPr>
          <p:nvPr userDrawn="1"/>
        </p:nvSpPr>
        <p:spPr bwMode="auto">
          <a:xfrm>
            <a:off x="587375" y="1960595"/>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Arial" charset="0"/>
                <a:ea typeface="+mn-ea"/>
                <a:cs typeface="Arial" panose="020B0604020202020204" pitchFamily="34" charset="0"/>
              </a:rPr>
              <a:t>SKRIFT</a:t>
            </a:r>
            <a:br>
              <a:rPr lang="da-DK" sz="1000" b="1" kern="1200" spc="300" noProof="1">
                <a:solidFill>
                  <a:schemeClr val="tx1"/>
                </a:solidFill>
                <a:latin typeface="Arial" charset="0"/>
                <a:ea typeface="+mn-ea"/>
                <a:cs typeface="Arial" panose="020B0604020202020204" pitchFamily="34" charset="0"/>
              </a:rPr>
            </a:br>
            <a:br>
              <a:rPr lang="da-DK" sz="1050" b="1" kern="1200" noProof="1">
                <a:solidFill>
                  <a:schemeClr val="tx1"/>
                </a:solidFill>
                <a:latin typeface="Arial" charset="0"/>
                <a:ea typeface="+mn-ea"/>
                <a:cs typeface="Arial" panose="020B0604020202020204" pitchFamily="34" charset="0"/>
              </a:rPr>
            </a:br>
            <a:r>
              <a:rPr lang="da-DK" altLang="da-DK" sz="900" b="0" kern="1200" noProof="1">
                <a:solidFill>
                  <a:schemeClr val="tx1"/>
                </a:solidFill>
                <a:latin typeface="Arial" charset="0"/>
                <a:ea typeface="+mn-ea"/>
                <a:cs typeface="Arial" panose="020B0604020202020204" pitchFamily="34" charset="0"/>
              </a:rPr>
              <a:t>AAU anvender vores</a:t>
            </a:r>
            <a:r>
              <a:rPr lang="da-DK" altLang="da-DK" sz="900" b="0" kern="1200" baseline="0" noProof="1">
                <a:solidFill>
                  <a:schemeClr val="tx1"/>
                </a:solidFill>
                <a:latin typeface="Arial" charset="0"/>
                <a:ea typeface="+mn-ea"/>
                <a:cs typeface="Arial" panose="020B0604020202020204" pitchFamily="34" charset="0"/>
              </a:rPr>
              <a:t> sekundære </a:t>
            </a:r>
            <a:r>
              <a:rPr lang="da-DK" altLang="da-DK" sz="900" b="0" kern="1200" noProof="1">
                <a:solidFill>
                  <a:schemeClr val="tx1"/>
                </a:solidFill>
                <a:latin typeface="Arial" charset="0"/>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1960595"/>
            <a:ext cx="2327618" cy="382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1959811"/>
            <a:ext cx="2285301" cy="356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Arial" charset="0"/>
                <a:ea typeface="+mn-ea"/>
                <a:cs typeface="Arial" panose="020B0604020202020204" pitchFamily="34" charset="0"/>
              </a:rPr>
              <a:t>INDSÆT BILLEDE</a:t>
            </a:r>
          </a:p>
          <a:p>
            <a:pPr eaLnBrk="1" hangingPunct="1">
              <a:lnSpc>
                <a:spcPct val="90000"/>
              </a:lnSpc>
              <a:spcAft>
                <a:spcPts val="600"/>
              </a:spcAft>
              <a:defRPr/>
            </a:pPr>
            <a:br>
              <a:rPr lang="da-DK" sz="1100" b="1" kern="1200" noProof="1">
                <a:solidFill>
                  <a:schemeClr val="tx1"/>
                </a:solidFill>
                <a:latin typeface="Arial" charset="0"/>
                <a:ea typeface="+mn-ea"/>
                <a:cs typeface="Arial" panose="020B0604020202020204" pitchFamily="34" charset="0"/>
              </a:rPr>
            </a:br>
            <a:r>
              <a:rPr lang="da-DK" sz="900" b="0" kern="1200" noProof="1">
                <a:solidFill>
                  <a:schemeClr val="tx1"/>
                </a:solidFill>
                <a:latin typeface="Arial" charset="0"/>
                <a:ea typeface="+mn-ea"/>
                <a:cs typeface="Arial" panose="020B0604020202020204" pitchFamily="34" charset="0"/>
              </a:rPr>
              <a:t>På layouts med billedholder: Klik på ikon og vælg </a:t>
            </a:r>
            <a:r>
              <a:rPr lang="da-DK" sz="900" b="1" kern="1200" noProof="1">
                <a:solidFill>
                  <a:schemeClr val="tx1"/>
                </a:solidFill>
                <a:latin typeface="Arial" charset="0"/>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j-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br>
              <a:rPr lang="da-DK" sz="1000" b="1" noProof="1">
                <a:solidFill>
                  <a:schemeClr val="tx1"/>
                </a:solidFill>
                <a:latin typeface="+mj-lt"/>
                <a:cs typeface="Arial" panose="020B0604020202020204" pitchFamily="34" charset="0"/>
              </a:rPr>
            </a:br>
            <a:r>
              <a:rPr lang="da-DK" sz="900" b="1" kern="1200" noProof="1">
                <a:solidFill>
                  <a:schemeClr val="tx1"/>
                </a:solidFill>
                <a:latin typeface="Arial" charset="0"/>
                <a:ea typeface="+mn-ea"/>
                <a:cs typeface="Arial" panose="020B0604020202020204" pitchFamily="34" charset="0"/>
              </a:rPr>
              <a:t>1</a:t>
            </a:r>
            <a:r>
              <a:rPr lang="da-DK" sz="900" b="0" kern="1200" noProof="1">
                <a:solidFill>
                  <a:schemeClr val="tx1"/>
                </a:solidFill>
                <a:latin typeface="Arial" charset="0"/>
                <a:ea typeface="+mn-ea"/>
                <a:cs typeface="Arial" panose="020B0604020202020204" pitchFamily="34" charset="0"/>
              </a:rPr>
              <a:t>. Klik </a:t>
            </a:r>
            <a:r>
              <a:rPr lang="da-DK" sz="900" b="1" kern="1200" noProof="1">
                <a:solidFill>
                  <a:schemeClr val="tx1"/>
                </a:solidFill>
                <a:latin typeface="Arial" charset="0"/>
                <a:ea typeface="+mn-ea"/>
                <a:cs typeface="Arial" panose="020B0604020202020204" pitchFamily="34" charset="0"/>
              </a:rPr>
              <a:t>Beskær</a:t>
            </a:r>
            <a:r>
              <a:rPr lang="da-DK" sz="900" b="0" kern="1200" noProof="1">
                <a:solidFill>
                  <a:schemeClr val="tx1"/>
                </a:solidFill>
                <a:latin typeface="Arial" charset="0"/>
                <a:ea typeface="+mn-ea"/>
                <a:cs typeface="Arial" panose="020B0604020202020204" pitchFamily="34" charset="0"/>
              </a:rPr>
              <a:t> </a:t>
            </a:r>
            <a:r>
              <a:rPr lang="da-DK" sz="900" b="0" i="1" kern="1200" noProof="1">
                <a:solidFill>
                  <a:schemeClr val="tx1"/>
                </a:solidFill>
                <a:latin typeface="Arial" charset="0"/>
                <a:ea typeface="+mn-ea"/>
                <a:cs typeface="Arial" panose="020B0604020202020204" pitchFamily="34" charset="0"/>
              </a:rPr>
              <a:t>(højreklik på billedet og tryk på ikonet som er vist til højre) </a:t>
            </a:r>
            <a:r>
              <a:rPr lang="da-DK" sz="900" b="0" kern="1200" noProof="1">
                <a:solidFill>
                  <a:schemeClr val="tx1"/>
                </a:solidFill>
                <a:latin typeface="Arial" charset="0"/>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Ønsker du at skalere billedet </a:t>
            </a:r>
            <a:r>
              <a:rPr lang="da-DK" sz="900" i="1" kern="1200" noProof="1">
                <a:solidFill>
                  <a:schemeClr val="tx1"/>
                </a:solidFill>
                <a:latin typeface="Arial" charset="0"/>
                <a:ea typeface="+mn-ea"/>
                <a:cs typeface="Arial" panose="020B0604020202020204" pitchFamily="34" charset="0"/>
              </a:rPr>
              <a:t>(ændre billedets størrelse uden at ændre dets proportioner)</a:t>
            </a:r>
            <a:r>
              <a:rPr lang="da-DK" sz="900" b="0" i="1" kern="1200" noProof="1">
                <a:solidFill>
                  <a:schemeClr val="tx1"/>
                </a:solidFill>
                <a:latin typeface="Arial" charset="0"/>
                <a:ea typeface="+mn-ea"/>
                <a:cs typeface="Arial" panose="020B0604020202020204" pitchFamily="34" charset="0"/>
              </a:rPr>
              <a:t>, </a:t>
            </a:r>
            <a:r>
              <a:rPr lang="da-DK" sz="900" b="0" kern="1200" noProof="1">
                <a:solidFill>
                  <a:schemeClr val="tx1"/>
                </a:solidFill>
                <a:latin typeface="Arial" charset="0"/>
                <a:ea typeface="+mn-ea"/>
                <a:cs typeface="Arial" panose="020B0604020202020204" pitchFamily="34" charset="0"/>
              </a:rPr>
              <a:t>så hold </a:t>
            </a:r>
            <a:r>
              <a:rPr lang="da-DK" sz="900" b="1" kern="1200" noProof="1">
                <a:solidFill>
                  <a:schemeClr val="tx1"/>
                </a:solidFill>
                <a:latin typeface="Arial" charset="0"/>
                <a:ea typeface="+mn-ea"/>
                <a:cs typeface="Arial" panose="020B0604020202020204" pitchFamily="34" charset="0"/>
              </a:rPr>
              <a:t>SHIFT</a:t>
            </a:r>
            <a:r>
              <a:rPr lang="da-DK" sz="900" b="0" kern="1200" noProof="1">
                <a:solidFill>
                  <a:schemeClr val="tx1"/>
                </a:solidFill>
                <a:latin typeface="Arial" charset="0"/>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3. </a:t>
            </a:r>
            <a:r>
              <a:rPr lang="da-DK" sz="900" b="0" kern="1200" noProof="1">
                <a:solidFill>
                  <a:schemeClr val="tx1"/>
                </a:solidFill>
                <a:latin typeface="Arial" charset="0"/>
                <a:ea typeface="+mn-ea"/>
                <a:cs typeface="Arial" panose="020B0604020202020204" pitchFamily="34" charset="0"/>
              </a:rPr>
              <a:t>Højreklik på billedet og vælg </a:t>
            </a:r>
            <a:r>
              <a:rPr lang="da-DK" sz="900" b="1" kern="1200" noProof="1">
                <a:solidFill>
                  <a:schemeClr val="tx1"/>
                </a:solidFill>
                <a:latin typeface="Arial" charset="0"/>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Tip: </a:t>
            </a:r>
            <a:r>
              <a:rPr lang="da-DK" sz="900" b="0" kern="1200" noProof="1">
                <a:solidFill>
                  <a:schemeClr val="tx1"/>
                </a:solidFill>
                <a:latin typeface="Arial" charset="0"/>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Arial" charset="0"/>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936014"/>
            <a:ext cx="2517848" cy="589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br>
              <a:rPr lang="da-DK" sz="900" b="1" noProof="1">
                <a:solidFill>
                  <a:schemeClr val="tx1"/>
                </a:solidFill>
                <a:latin typeface="+mn-lt"/>
                <a:cs typeface="Arial" panose="020B0604020202020204" pitchFamily="34" charset="0"/>
              </a:rPr>
            </a:b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Arial" charset="0"/>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j-lt"/>
              <a:cs typeface="Arial" panose="020B0604020202020204" pitchFamily="34" charset="0"/>
            </a:endParaRPr>
          </a:p>
        </p:txBody>
      </p:sp>
      <p:sp>
        <p:nvSpPr>
          <p:cNvPr id="16" name="Text Box 48"/>
          <p:cNvSpPr txBox="1">
            <a:spLocks noChangeArrowheads="1"/>
          </p:cNvSpPr>
          <p:nvPr userDrawn="1"/>
        </p:nvSpPr>
        <p:spPr bwMode="auto">
          <a:xfrm>
            <a:off x="3428374" y="1959811"/>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Arial" charset="0"/>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Arial" charset="0"/>
                <a:ea typeface="+mn-ea"/>
                <a:cs typeface="Arial" panose="020B0604020202020204" pitchFamily="34" charset="0"/>
              </a:rPr>
              <a:t> </a:t>
            </a:r>
            <a:br>
              <a:rPr lang="da-DK" sz="800" b="1" kern="1200" noProof="1">
                <a:solidFill>
                  <a:schemeClr val="tx1"/>
                </a:solidFill>
                <a:latin typeface="Arial" charset="0"/>
                <a:ea typeface="+mn-ea"/>
                <a:cs typeface="Arial" panose="020B0604020202020204" pitchFamily="34" charset="0"/>
              </a:rPr>
            </a:br>
            <a:r>
              <a:rPr lang="da-DK" altLang="da-DK" sz="900" b="1" kern="1200" noProof="1">
                <a:solidFill>
                  <a:schemeClr val="tx1"/>
                </a:solidFill>
                <a:latin typeface="Arial" charset="0"/>
                <a:ea typeface="+mn-ea"/>
                <a:cs typeface="Arial" panose="020B0604020202020204" pitchFamily="34" charset="0"/>
              </a:rPr>
              <a:t>1. </a:t>
            </a:r>
            <a:r>
              <a:rPr lang="da-DK" altLang="da-DK" sz="900" kern="1200" noProof="1">
                <a:solidFill>
                  <a:schemeClr val="tx1"/>
                </a:solidFill>
                <a:latin typeface="Arial" charset="0"/>
                <a:ea typeface="+mn-ea"/>
                <a:cs typeface="Arial" panose="020B0604020202020204" pitchFamily="34" charset="0"/>
              </a:rPr>
              <a:t>Klik på </a:t>
            </a:r>
            <a:r>
              <a:rPr lang="da-DK" altLang="da-DK" sz="900" b="1" kern="1200" noProof="1">
                <a:solidFill>
                  <a:schemeClr val="tx1"/>
                </a:solidFill>
                <a:latin typeface="Arial" charset="0"/>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Arial" charset="0"/>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Arial" charset="0"/>
                <a:ea typeface="+mn-ea"/>
                <a:cs typeface="Arial" panose="020B0604020202020204" pitchFamily="34" charset="0"/>
              </a:rPr>
              <a:t>For at få et ensartet udtryk i vores præsentationer er der</a:t>
            </a:r>
            <a:r>
              <a:rPr lang="da-DK" sz="900" b="0" kern="1200" baseline="0" noProof="1">
                <a:solidFill>
                  <a:schemeClr val="tx1"/>
                </a:solidFill>
                <a:latin typeface="Arial" charset="0"/>
                <a:ea typeface="+mn-ea"/>
                <a:cs typeface="Arial" panose="020B0604020202020204" pitchFamily="34" charset="0"/>
              </a:rPr>
              <a:t> guidelines i form af </a:t>
            </a:r>
            <a:r>
              <a:rPr lang="da-DK" sz="900" b="1" kern="1200" baseline="0" noProof="1">
                <a:solidFill>
                  <a:schemeClr val="tx1"/>
                </a:solidFill>
                <a:latin typeface="Arial" charset="0"/>
                <a:ea typeface="+mn-ea"/>
                <a:cs typeface="Arial" panose="020B0604020202020204" pitchFamily="34" charset="0"/>
              </a:rPr>
              <a:t>Hjælpelinjer. </a:t>
            </a:r>
            <a:r>
              <a:rPr lang="da-DK" sz="900" b="0" kern="1200" baseline="0" noProof="1">
                <a:solidFill>
                  <a:schemeClr val="tx1"/>
                </a:solidFill>
                <a:latin typeface="Arial" charset="0"/>
                <a:ea typeface="+mn-ea"/>
                <a:cs typeface="Arial" panose="020B0604020202020204" pitchFamily="34" charset="0"/>
              </a:rPr>
              <a:t>For at se disse: </a:t>
            </a:r>
            <a:endParaRPr lang="da-DK" sz="900" b="0" kern="1200" noProof="1">
              <a:solidFill>
                <a:schemeClr val="tx1"/>
              </a:solidFill>
              <a:latin typeface="Arial" charset="0"/>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1. </a:t>
            </a:r>
            <a:r>
              <a:rPr lang="da-DK" sz="900" b="0" kern="1200" noProof="1">
                <a:solidFill>
                  <a:schemeClr val="tx1"/>
                </a:solidFill>
                <a:latin typeface="Arial" charset="0"/>
                <a:ea typeface="+mn-ea"/>
                <a:cs typeface="Arial" panose="020B0604020202020204" pitchFamily="34" charset="0"/>
              </a:rPr>
              <a:t>Klik på </a:t>
            </a:r>
            <a:r>
              <a:rPr lang="da-DK" sz="900" b="1" kern="1200" noProof="1">
                <a:solidFill>
                  <a:schemeClr val="tx1"/>
                </a:solidFill>
                <a:latin typeface="Arial" charset="0"/>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Arial" charset="0"/>
                <a:ea typeface="+mn-ea"/>
                <a:cs typeface="Arial" panose="020B0604020202020204" pitchFamily="34" charset="0"/>
              </a:rPr>
              <a:t>2. </a:t>
            </a:r>
            <a:r>
              <a:rPr lang="da-DK" sz="900" b="0" kern="1200" noProof="1">
                <a:solidFill>
                  <a:schemeClr val="tx1"/>
                </a:solidFill>
                <a:latin typeface="Arial" charset="0"/>
                <a:ea typeface="+mn-ea"/>
                <a:cs typeface="Arial" panose="020B0604020202020204" pitchFamily="34" charset="0"/>
              </a:rPr>
              <a:t>Vælg </a:t>
            </a:r>
            <a:r>
              <a:rPr lang="da-DK" sz="900" b="1" kern="1200" noProof="1">
                <a:solidFill>
                  <a:schemeClr val="tx1"/>
                </a:solidFill>
                <a:latin typeface="Arial" charset="0"/>
                <a:ea typeface="+mn-ea"/>
                <a:cs typeface="Arial" panose="020B0604020202020204" pitchFamily="34" charset="0"/>
              </a:rPr>
              <a:t>Gitterlinjer</a:t>
            </a:r>
            <a:r>
              <a:rPr lang="da-DK" sz="900" b="0" kern="1200" noProof="1">
                <a:solidFill>
                  <a:schemeClr val="tx1"/>
                </a:solidFill>
                <a:latin typeface="Arial" charset="0"/>
                <a:ea typeface="+mn-ea"/>
                <a:cs typeface="Arial" panose="020B0604020202020204" pitchFamily="34" charset="0"/>
              </a:rPr>
              <a:t> og/eller </a:t>
            </a:r>
            <a:r>
              <a:rPr lang="da-DK" sz="900" b="1" kern="1200" noProof="1">
                <a:solidFill>
                  <a:schemeClr val="tx1"/>
                </a:solidFill>
                <a:latin typeface="Arial" charset="0"/>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Arial" charset="0"/>
                <a:ea typeface="+mn-ea"/>
                <a:cs typeface="Arial" panose="020B0604020202020204" pitchFamily="34" charset="0"/>
              </a:rPr>
              <a:t>Tip: </a:t>
            </a:r>
            <a:r>
              <a:rPr lang="da-DK" sz="900" b="0" kern="1200" noProof="1">
                <a:solidFill>
                  <a:srgbClr val="DF6752"/>
                </a:solidFill>
                <a:latin typeface="Arial" charset="0"/>
                <a:ea typeface="+mn-ea"/>
                <a:cs typeface="Arial" panose="020B0604020202020204" pitchFamily="34" charset="0"/>
              </a:rPr>
              <a:t>Tryk </a:t>
            </a:r>
            <a:r>
              <a:rPr lang="da-DK" sz="900" b="1" kern="1200" noProof="1">
                <a:solidFill>
                  <a:srgbClr val="DF6752"/>
                </a:solidFill>
                <a:latin typeface="Arial" charset="0"/>
                <a:ea typeface="+mn-ea"/>
                <a:cs typeface="Arial" panose="020B0604020202020204" pitchFamily="34" charset="0"/>
              </a:rPr>
              <a:t>Alt + F9</a:t>
            </a:r>
            <a:r>
              <a:rPr lang="da-DK" sz="900" b="0" kern="1200" noProof="1">
                <a:solidFill>
                  <a:srgbClr val="DF6752"/>
                </a:solidFill>
                <a:latin typeface="Arial" charset="0"/>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a:stretch>
            <a:fillRect/>
          </a:stretch>
        </p:blipFill>
        <p:spPr>
          <a:xfrm>
            <a:off x="11273427" y="2241762"/>
            <a:ext cx="368254" cy="393946"/>
          </a:xfrm>
          <a:prstGeom prst="rect">
            <a:avLst/>
          </a:prstGeom>
        </p:spPr>
      </p:pic>
      <p:pic>
        <p:nvPicPr>
          <p:cNvPr id="19" name="Billede 36"/>
          <p:cNvPicPr>
            <a:picLocks noChangeAspect="1"/>
          </p:cNvPicPr>
          <p:nvPr userDrawn="1"/>
        </p:nvPicPr>
        <p:blipFill>
          <a:blip r:embed="rId4"/>
          <a:stretch>
            <a:fillRect/>
          </a:stretch>
        </p:blipFill>
        <p:spPr>
          <a:xfrm>
            <a:off x="11265672" y="3658525"/>
            <a:ext cx="416717" cy="397335"/>
          </a:xfrm>
          <a:prstGeom prst="rect">
            <a:avLst/>
          </a:prstGeom>
        </p:spPr>
      </p:pic>
      <p:pic>
        <p:nvPicPr>
          <p:cNvPr id="21" name="Billede 3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29521" y="2621888"/>
            <a:ext cx="319516" cy="568784"/>
          </a:xfrm>
          <a:prstGeom prst="rect">
            <a:avLst/>
          </a:prstGeom>
        </p:spPr>
      </p:pic>
      <p:sp>
        <p:nvSpPr>
          <p:cNvPr id="22" name="Rektangel 21"/>
          <p:cNvSpPr/>
          <p:nvPr userDrawn="1"/>
        </p:nvSpPr>
        <p:spPr>
          <a:xfrm>
            <a:off x="509551" y="510317"/>
            <a:ext cx="6096000" cy="1200329"/>
          </a:xfrm>
          <a:prstGeom prst="rect">
            <a:avLst/>
          </a:prstGeom>
        </p:spPr>
        <p:txBody>
          <a:bodyPr>
            <a:spAutoFit/>
          </a:bodyPr>
          <a:lstStyle/>
          <a:p>
            <a:r>
              <a:rPr lang="en-US" sz="3600" b="1" spc="300" dirty="0"/>
              <a:t>BRUGERGUIDE</a:t>
            </a:r>
            <a:br>
              <a:rPr lang="en-US" sz="3600" b="1" spc="300" dirty="0"/>
            </a:br>
            <a:endParaRPr lang="da-DK" sz="3600" b="1" spc="300" dirty="0"/>
          </a:p>
        </p:txBody>
      </p:sp>
    </p:spTree>
    <p:extLst>
      <p:ext uri="{BB962C8B-B14F-4D97-AF65-F5344CB8AC3E}">
        <p14:creationId xmlns:p14="http://schemas.microsoft.com/office/powerpoint/2010/main" val="366603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or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1" y="0"/>
            <a:ext cx="7427914"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8031879" y="957753"/>
            <a:ext cx="3588621" cy="1272251"/>
          </a:xfrm>
        </p:spPr>
        <p:txBody>
          <a:bodyPr/>
          <a:lstStyle>
            <a:lvl1pPr>
              <a:defRPr sz="3600"/>
            </a:lvl1pPr>
          </a:lstStyle>
          <a:p>
            <a:r>
              <a:rPr lang="en-US" dirty="0"/>
              <a:t>CLICK TO EDIT TITLE</a:t>
            </a:r>
          </a:p>
        </p:txBody>
      </p:sp>
      <p:sp>
        <p:nvSpPr>
          <p:cNvPr id="7" name="Pladsholder til tekst 3"/>
          <p:cNvSpPr>
            <a:spLocks noGrp="1"/>
          </p:cNvSpPr>
          <p:nvPr>
            <p:ph type="body" sz="quarter" idx="12" hasCustomPrompt="1"/>
          </p:nvPr>
        </p:nvSpPr>
        <p:spPr>
          <a:xfrm>
            <a:off x="8031879" y="2584598"/>
            <a:ext cx="3588621" cy="3500008"/>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grpSp>
        <p:nvGrpSpPr>
          <p:cNvPr id="8" name="Gruppe 7"/>
          <p:cNvGrpSpPr/>
          <p:nvPr userDrawn="1"/>
        </p:nvGrpSpPr>
        <p:grpSpPr>
          <a:xfrm>
            <a:off x="7427913" y="1288619"/>
            <a:ext cx="405154" cy="1182460"/>
            <a:chOff x="320675" y="2816225"/>
            <a:chExt cx="350838" cy="1023938"/>
          </a:xfrm>
          <a:solidFill>
            <a:schemeClr val="tx1"/>
          </a:solidFill>
        </p:grpSpPr>
        <p:sp>
          <p:nvSpPr>
            <p:cNvPr id="9"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468601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61197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lå layout højre">
    <p:spTree>
      <p:nvGrpSpPr>
        <p:cNvPr id="1" name=""/>
        <p:cNvGrpSpPr/>
        <p:nvPr/>
      </p:nvGrpSpPr>
      <p:grpSpPr>
        <a:xfrm>
          <a:off x="0" y="0"/>
          <a:ext cx="0" cy="0"/>
          <a:chOff x="0" y="0"/>
          <a:chExt cx="0" cy="0"/>
        </a:xfrm>
      </p:grpSpPr>
      <p:sp>
        <p:nvSpPr>
          <p:cNvPr id="26" name="Rectangle 6"/>
          <p:cNvSpPr/>
          <p:nvPr userDrawn="1"/>
        </p:nvSpPr>
        <p:spPr>
          <a:xfrm>
            <a:off x="7427913" y="0"/>
            <a:ext cx="476408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Pladsholder til tekst 3"/>
          <p:cNvSpPr>
            <a:spLocks noGrp="1"/>
          </p:cNvSpPr>
          <p:nvPr>
            <p:ph type="body" sz="quarter" idx="17" hasCustomPrompt="1"/>
          </p:nvPr>
        </p:nvSpPr>
        <p:spPr>
          <a:xfrm>
            <a:off x="8027662" y="2804344"/>
            <a:ext cx="3592838" cy="3222624"/>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sp>
        <p:nvSpPr>
          <p:cNvPr id="3" name="Slide Number Placeholder 2"/>
          <p:cNvSpPr>
            <a:spLocks noGrp="1"/>
          </p:cNvSpPr>
          <p:nvPr>
            <p:ph type="sldNum" sz="quarter" idx="10"/>
          </p:nvPr>
        </p:nvSpPr>
        <p:spPr/>
        <p:txBody>
          <a:bodyPr/>
          <a:lstStyle>
            <a:lvl1pPr>
              <a:defRPr>
                <a:solidFill>
                  <a:schemeClr val="bg1">
                    <a:alpha val="70000"/>
                  </a:schemeClr>
                </a:solidFill>
              </a:defRPr>
            </a:lvl1pPr>
          </a:lstStyle>
          <a:p>
            <a:fld id="{D8D877B3-D348-4611-9BDB-C5374591D951}" type="slidenum">
              <a:rPr lang="en-US" smtClean="0"/>
              <a:pPr/>
              <a:t>‹nr.›</a:t>
            </a:fld>
            <a:endParaRPr lang="en-US" dirty="0"/>
          </a:p>
        </p:txBody>
      </p:sp>
      <p:grpSp>
        <p:nvGrpSpPr>
          <p:cNvPr id="5" name="Gruppe 4"/>
          <p:cNvGrpSpPr/>
          <p:nvPr userDrawn="1"/>
        </p:nvGrpSpPr>
        <p:grpSpPr>
          <a:xfrm>
            <a:off x="7427914" y="1288619"/>
            <a:ext cx="405154" cy="1182460"/>
            <a:chOff x="320675" y="2816225"/>
            <a:chExt cx="350838" cy="1023938"/>
          </a:xfrm>
          <a:solidFill>
            <a:schemeClr val="bg1"/>
          </a:solidFill>
        </p:grpSpPr>
        <p:sp>
          <p:nvSpPr>
            <p:cNvPr id="6"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9"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0"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1"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2"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3"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6"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53" name="Title 4"/>
          <p:cNvSpPr>
            <a:spLocks noGrp="1"/>
          </p:cNvSpPr>
          <p:nvPr>
            <p:ph type="title" hasCustomPrompt="1"/>
          </p:nvPr>
        </p:nvSpPr>
        <p:spPr>
          <a:xfrm>
            <a:off x="8027664" y="943460"/>
            <a:ext cx="3592836" cy="1621619"/>
          </a:xfrm>
        </p:spPr>
        <p:txBody>
          <a:bodyPr/>
          <a:lstStyle>
            <a:lvl1pPr>
              <a:defRPr sz="3600">
                <a:solidFill>
                  <a:schemeClr val="bg1"/>
                </a:solidFill>
              </a:defRPr>
            </a:lvl1pPr>
          </a:lstStyle>
          <a:p>
            <a:r>
              <a:rPr lang="en-US" dirty="0"/>
              <a:t>CLICK TO EDIT TITLE</a:t>
            </a:r>
          </a:p>
        </p:txBody>
      </p:sp>
    </p:spTree>
    <p:extLst>
      <p:ext uri="{BB962C8B-B14F-4D97-AF65-F5344CB8AC3E}">
        <p14:creationId xmlns:p14="http://schemas.microsoft.com/office/powerpoint/2010/main" val="385843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 x billede venst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accent1">
                    <a:alpha val="70000"/>
                  </a:schemeClr>
                </a:solidFill>
              </a:defRPr>
            </a:lvl1pPr>
          </a:lstStyle>
          <a:p>
            <a:fld id="{D8D877B3-D348-4611-9BDB-C5374591D951}" type="slidenum">
              <a:rPr lang="en-US" smtClean="0"/>
              <a:pPr/>
              <a:t>‹nr.›</a:t>
            </a:fld>
            <a:endParaRPr lang="en-US" dirty="0"/>
          </a:p>
        </p:txBody>
      </p:sp>
      <p:grpSp>
        <p:nvGrpSpPr>
          <p:cNvPr id="29" name="Gruppe 28"/>
          <p:cNvGrpSpPr/>
          <p:nvPr userDrawn="1"/>
        </p:nvGrpSpPr>
        <p:grpSpPr>
          <a:xfrm>
            <a:off x="5466450" y="6027162"/>
            <a:ext cx="1272706" cy="669100"/>
            <a:chOff x="5387975" y="5659438"/>
            <a:chExt cx="1573213" cy="827087"/>
          </a:xfrm>
        </p:grpSpPr>
        <p:grpSp>
          <p:nvGrpSpPr>
            <p:cNvPr id="30" name="Gruppe 29"/>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1" name="Gruppe 30"/>
            <p:cNvGrpSpPr/>
            <p:nvPr userDrawn="1"/>
          </p:nvGrpSpPr>
          <p:grpSpPr>
            <a:xfrm>
              <a:off x="5880100" y="5659438"/>
              <a:ext cx="511175" cy="544512"/>
              <a:chOff x="5880100" y="5659438"/>
              <a:chExt cx="511175" cy="544512"/>
            </a:xfrm>
            <a:solidFill>
              <a:schemeClr val="tx1"/>
            </a:solidFill>
          </p:grpSpPr>
          <p:sp>
            <p:nvSpPr>
              <p:cNvPr id="32"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54" name="Gruppe 53"/>
          <p:cNvGrpSpPr/>
          <p:nvPr userDrawn="1"/>
        </p:nvGrpSpPr>
        <p:grpSpPr>
          <a:xfrm>
            <a:off x="4733281" y="657225"/>
            <a:ext cx="405154" cy="1182460"/>
            <a:chOff x="320675" y="2816225"/>
            <a:chExt cx="350838" cy="1023938"/>
          </a:xfrm>
          <a:solidFill>
            <a:schemeClr val="tx1"/>
          </a:solidFill>
        </p:grpSpPr>
        <p:sp>
          <p:nvSpPr>
            <p:cNvPr id="55"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6"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7"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8"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9"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0"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1"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2"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74" name="Picture Placeholder 4"/>
          <p:cNvSpPr>
            <a:spLocks noGrp="1"/>
          </p:cNvSpPr>
          <p:nvPr>
            <p:ph type="pic" sz="quarter" idx="11" hasCustomPrompt="1"/>
          </p:nvPr>
        </p:nvSpPr>
        <p:spPr>
          <a:xfrm>
            <a:off x="-19951"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75" name="Title 4"/>
          <p:cNvSpPr>
            <a:spLocks noGrp="1"/>
          </p:cNvSpPr>
          <p:nvPr>
            <p:ph type="title" hasCustomPrompt="1"/>
          </p:nvPr>
        </p:nvSpPr>
        <p:spPr>
          <a:xfrm>
            <a:off x="5324157" y="359273"/>
            <a:ext cx="4490445" cy="1621619"/>
          </a:xfrm>
        </p:spPr>
        <p:txBody>
          <a:bodyPr/>
          <a:lstStyle>
            <a:lvl1pPr>
              <a:defRPr sz="3600"/>
            </a:lvl1pPr>
          </a:lstStyle>
          <a:p>
            <a:r>
              <a:rPr lang="en-US" dirty="0"/>
              <a:t>CLICK TO EDIT TITLE</a:t>
            </a:r>
          </a:p>
        </p:txBody>
      </p:sp>
      <p:sp>
        <p:nvSpPr>
          <p:cNvPr id="76" name="Pladsholder til tekst 3"/>
          <p:cNvSpPr>
            <a:spLocks noGrp="1"/>
          </p:cNvSpPr>
          <p:nvPr>
            <p:ph type="body" sz="quarter" idx="12" hasCustomPrompt="1"/>
          </p:nvPr>
        </p:nvSpPr>
        <p:spPr>
          <a:xfrm>
            <a:off x="5324158"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1373375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Pladsholder til dato 3"/>
          <p:cNvSpPr>
            <a:spLocks noGrp="1"/>
          </p:cNvSpPr>
          <p:nvPr>
            <p:ph type="dt" sz="half" idx="10"/>
          </p:nvPr>
        </p:nvSpPr>
        <p:spPr/>
        <p:txBody>
          <a:bodyPr/>
          <a:lstStyle>
            <a:lvl1pPr>
              <a:defRPr/>
            </a:lvl1pPr>
          </a:lstStyle>
          <a:p>
            <a:pPr>
              <a:defRPr/>
            </a:pPr>
            <a:endParaRPr lang="da-DK"/>
          </a:p>
        </p:txBody>
      </p:sp>
      <p:sp>
        <p:nvSpPr>
          <p:cNvPr id="3" name="Pladsholder til sidefod 4"/>
          <p:cNvSpPr>
            <a:spLocks noGrp="1"/>
          </p:cNvSpPr>
          <p:nvPr>
            <p:ph type="ftr" sz="quarter" idx="11"/>
          </p:nvPr>
        </p:nvSpPr>
        <p:spPr/>
        <p:txBody>
          <a:bodyPr/>
          <a:lstStyle>
            <a:lvl1pPr>
              <a:defRPr/>
            </a:lvl1pPr>
          </a:lstStyle>
          <a:p>
            <a:pPr>
              <a:defRPr/>
            </a:pPr>
            <a:endParaRPr lang="da-DK"/>
          </a:p>
        </p:txBody>
      </p:sp>
      <p:sp>
        <p:nvSpPr>
          <p:cNvPr id="4" name="Pladsholder til diasnummer 5"/>
          <p:cNvSpPr>
            <a:spLocks noGrp="1"/>
          </p:cNvSpPr>
          <p:nvPr>
            <p:ph type="sldNum" sz="quarter" idx="12"/>
          </p:nvPr>
        </p:nvSpPr>
        <p:spPr/>
        <p:txBody>
          <a:bodyPr/>
          <a:lstStyle>
            <a:lvl1pPr>
              <a:defRPr/>
            </a:lvl1pPr>
          </a:lstStyle>
          <a:p>
            <a:pPr>
              <a:defRPr/>
            </a:pPr>
            <a:fld id="{A41F21F6-5077-42E8-A127-369873FCCBDF}" type="slidenum">
              <a:rPr lang="da-DK"/>
              <a:pPr>
                <a:defRPr/>
              </a:pPr>
              <a:t>‹nr.›</a:t>
            </a:fld>
            <a:endParaRPr lang="da-DK"/>
          </a:p>
        </p:txBody>
      </p:sp>
    </p:spTree>
    <p:extLst>
      <p:ext uri="{BB962C8B-B14F-4D97-AF65-F5344CB8AC3E}">
        <p14:creationId xmlns:p14="http://schemas.microsoft.com/office/powerpoint/2010/main" val="1262369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9" name="Picture Placeholder 4"/>
          <p:cNvSpPr>
            <a:spLocks noGrp="1"/>
          </p:cNvSpPr>
          <p:nvPr>
            <p:ph type="pic" sz="quarter" idx="14" hasCustomPrompt="1"/>
          </p:nvPr>
        </p:nvSpPr>
        <p:spPr>
          <a:xfrm>
            <a:off x="7427912" y="349250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587375" y="357948"/>
            <a:ext cx="4229100" cy="1486727"/>
          </a:xfrm>
        </p:spPr>
        <p:txBody>
          <a:bodyPr/>
          <a:lstStyle>
            <a:lvl1pPr>
              <a:defRPr sz="3600"/>
            </a:lvl1pPr>
          </a:lstStyle>
          <a:p>
            <a:r>
              <a:rPr lang="en-US" dirty="0"/>
              <a:t>CLICK TO EDIT TITLE</a:t>
            </a:r>
          </a:p>
        </p:txBody>
      </p:sp>
      <p:sp>
        <p:nvSpPr>
          <p:cNvPr id="7" name="Pladsholder til tekst 3"/>
          <p:cNvSpPr>
            <a:spLocks noGrp="1"/>
          </p:cNvSpPr>
          <p:nvPr>
            <p:ph type="body" sz="quarter" idx="15" hasCustomPrompt="1"/>
          </p:nvPr>
        </p:nvSpPr>
        <p:spPr>
          <a:xfrm>
            <a:off x="587375" y="2127154"/>
            <a:ext cx="4229100" cy="3575409"/>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3601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3900350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m. bullets">
    <p:spTree>
      <p:nvGrpSpPr>
        <p:cNvPr id="1" name=""/>
        <p:cNvGrpSpPr/>
        <p:nvPr/>
      </p:nvGrpSpPr>
      <p:grpSpPr>
        <a:xfrm>
          <a:off x="0" y="0"/>
          <a:ext cx="0" cy="0"/>
          <a:chOff x="0" y="0"/>
          <a:chExt cx="0" cy="0"/>
        </a:xfrm>
      </p:grpSpPr>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3" name="Title 4"/>
          <p:cNvSpPr>
            <a:spLocks noGrp="1"/>
          </p:cNvSpPr>
          <p:nvPr>
            <p:ph type="title" hasCustomPrompt="1"/>
          </p:nvPr>
        </p:nvSpPr>
        <p:spPr>
          <a:xfrm>
            <a:off x="587374" y="370290"/>
            <a:ext cx="5149879" cy="1474385"/>
          </a:xfrm>
        </p:spPr>
        <p:txBody>
          <a:bodyPr/>
          <a:lstStyle>
            <a:lvl1pPr>
              <a:defRPr sz="3600" baseline="0"/>
            </a:lvl1pPr>
          </a:lstStyle>
          <a:p>
            <a:r>
              <a:rPr lang="en-US"/>
              <a:t>KLIK HER FOR AT ÆNDRE TITEL</a:t>
            </a:r>
            <a:endParaRPr lang="en-US" dirty="0"/>
          </a:p>
        </p:txBody>
      </p:sp>
      <p:sp>
        <p:nvSpPr>
          <p:cNvPr id="5" name="Pladsholder til tekst 10"/>
          <p:cNvSpPr>
            <a:spLocks noGrp="1"/>
          </p:cNvSpPr>
          <p:nvPr>
            <p:ph type="body" sz="quarter" idx="12" hasCustomPrompt="1"/>
          </p:nvPr>
        </p:nvSpPr>
        <p:spPr>
          <a:xfrm>
            <a:off x="587375" y="2065337"/>
            <a:ext cx="10620094" cy="3704284"/>
          </a:xfrm>
        </p:spPr>
        <p:txBody>
          <a:bodyPr/>
          <a:lstStyle>
            <a:lvl1pPr marL="285750" indent="-285750">
              <a:buFontTx/>
              <a:buBlip>
                <a:blip r:embed="rId2"/>
              </a:buBlip>
              <a:defRPr/>
            </a:lvl1pPr>
          </a:lstStyle>
          <a:p>
            <a:pPr lvl="0"/>
            <a:r>
              <a:rPr lang="da-DK"/>
              <a:t>Indsæt bullets</a:t>
            </a:r>
            <a:endParaRPr lang="da-DK" dirty="0"/>
          </a:p>
        </p:txBody>
      </p:sp>
    </p:spTree>
    <p:extLst>
      <p:ext uri="{BB962C8B-B14F-4D97-AF65-F5344CB8AC3E}">
        <p14:creationId xmlns:p14="http://schemas.microsoft.com/office/powerpoint/2010/main" val="1699546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AAU_Forsid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rtlCol="0" anchor="ctr">
            <a:normAutofit/>
          </a:bodyPr>
          <a:lstStyle>
            <a:lvl1pPr algn="ctr">
              <a:defRPr sz="1000" b="1" baseline="0"/>
            </a:lvl1pPr>
          </a:lstStyle>
          <a:p>
            <a:pPr rtl="0"/>
            <a:r>
              <a:rPr lang="en-gb"/>
              <a:t>Drag &amp; Drop Image</a:t>
            </a:r>
            <a:endParaRPr lang="en-US" dirty="0"/>
          </a:p>
        </p:txBody>
      </p:sp>
      <p:sp>
        <p:nvSpPr>
          <p:cNvPr id="5" name="Title 4"/>
          <p:cNvSpPr>
            <a:spLocks noGrp="1"/>
          </p:cNvSpPr>
          <p:nvPr>
            <p:ph type="title" hasCustomPrompt="1"/>
          </p:nvPr>
        </p:nvSpPr>
        <p:spPr>
          <a:xfrm>
            <a:off x="2441575" y="2676493"/>
            <a:ext cx="7341129" cy="1036319"/>
          </a:xfrm>
          <a:solidFill>
            <a:schemeClr val="bg1"/>
          </a:solidFill>
        </p:spPr>
        <p:txBody>
          <a:bodyPr tIns="108000" rtlCol="0"/>
          <a:lstStyle>
            <a:lvl1pPr algn="ctr">
              <a:defRPr sz="2800" baseline="0">
                <a:solidFill>
                  <a:schemeClr val="tx1"/>
                </a:solidFill>
              </a:defRPr>
            </a:lvl1pPr>
          </a:lstStyle>
          <a:p>
            <a:pPr rtl="0"/>
            <a:r>
              <a:rPr lang="en-gb"/>
              <a:t>AALBORG UNIVERSITY</a:t>
            </a:r>
            <a:br>
              <a:rPr lang="en-US" dirty="0"/>
            </a:br>
            <a:r>
              <a:rPr lang="en-gb"/>
              <a:t>HEADLINE</a:t>
            </a:r>
            <a:endParaRPr lang="en-US" dirty="0"/>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rtlCol="0">
            <a:noAutofit/>
          </a:bodyPr>
          <a:lstStyle>
            <a:lvl1pPr algn="ctr">
              <a:defRPr sz="1800" spc="300" baseline="0"/>
            </a:lvl1pPr>
          </a:lstStyle>
          <a:p>
            <a:pPr lvl="0" rtl="0"/>
            <a:r>
              <a:rPr lang="en-gb"/>
              <a:t>BY NAVN NAVNESEN</a:t>
            </a:r>
            <a:endParaRPr lang="da-DK" dirty="0"/>
          </a:p>
        </p:txBody>
      </p:sp>
      <p:grpSp>
        <p:nvGrpSpPr>
          <p:cNvPr id="30" name="Group 4"/>
          <p:cNvGrpSpPr>
            <a:grpSpLocks noChangeAspect="1"/>
          </p:cNvGrpSpPr>
          <p:nvPr userDrawn="1"/>
        </p:nvGrpSpPr>
        <p:grpSpPr bwMode="auto">
          <a:xfrm>
            <a:off x="5492750" y="5903913"/>
            <a:ext cx="1236663" cy="815975"/>
            <a:chOff x="3460" y="3719"/>
            <a:chExt cx="779" cy="514"/>
          </a:xfrm>
        </p:grpSpPr>
        <p:sp>
          <p:nvSpPr>
            <p:cNvPr id="31" name="AutoShape 3"/>
            <p:cNvSpPr>
              <a:spLocks noChangeAspect="1" noChangeArrowheads="1" noTextEdit="1"/>
            </p:cNvSpPr>
            <p:nvPr userDrawn="1"/>
          </p:nvSpPr>
          <p:spPr bwMode="auto">
            <a:xfrm>
              <a:off x="3460" y="3719"/>
              <a:ext cx="779" cy="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6" name="Freeform 5"/>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7" name="Freeform 6"/>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8" name="Freeform 7"/>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39" name="Freeform 8"/>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0" name="Freeform 9"/>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1" name="Freeform 10"/>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2" name="Freeform 11"/>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3" name="Freeform 12"/>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4" name="Freeform 13"/>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5" name="Freeform 14"/>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6" name="Freeform 15"/>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7" name="Freeform 16"/>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8" name="Freeform 17"/>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49" name="Freeform 18"/>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0" name="Freeform 19"/>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1" name="Freeform 20"/>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2" name="Freeform 21"/>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3" name="Freeform 22"/>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4" name="Freeform 23"/>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5" name="Freeform 24"/>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6" name="Freeform 25"/>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7" name="Freeform 26"/>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8" name="Freeform 27"/>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59" name="Freeform 28"/>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0" name="Freeform 29"/>
            <p:cNvSpPr>
              <a:spLocks noEditPoints="1"/>
            </p:cNvSpPr>
            <p:nvPr userDrawn="1"/>
          </p:nvSpPr>
          <p:spPr bwMode="auto">
            <a:xfrm>
              <a:off x="3458" y="4111"/>
              <a:ext cx="38" cy="4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1" name="Freeform 30"/>
            <p:cNvSpPr>
              <a:spLocks noEditPoints="1"/>
            </p:cNvSpPr>
            <p:nvPr userDrawn="1"/>
          </p:nvSpPr>
          <p:spPr bwMode="auto">
            <a:xfrm>
              <a:off x="3509" y="4111"/>
              <a:ext cx="38" cy="4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2" name="Freeform 31"/>
            <p:cNvSpPr>
              <a:spLocks/>
            </p:cNvSpPr>
            <p:nvPr userDrawn="1"/>
          </p:nvSpPr>
          <p:spPr bwMode="auto">
            <a:xfrm>
              <a:off x="3562" y="4111"/>
              <a:ext cx="28" cy="4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3" name="Freeform 32"/>
            <p:cNvSpPr>
              <a:spLocks noEditPoints="1"/>
            </p:cNvSpPr>
            <p:nvPr userDrawn="1"/>
          </p:nvSpPr>
          <p:spPr bwMode="auto">
            <a:xfrm>
              <a:off x="3607" y="4111"/>
              <a:ext cx="29" cy="4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4" name="Freeform 33"/>
            <p:cNvSpPr>
              <a:spLocks noEditPoints="1"/>
            </p:cNvSpPr>
            <p:nvPr userDrawn="1"/>
          </p:nvSpPr>
          <p:spPr bwMode="auto">
            <a:xfrm>
              <a:off x="3653" y="4111"/>
              <a:ext cx="32" cy="41"/>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5" name="Freeform 34"/>
            <p:cNvSpPr>
              <a:spLocks noEditPoints="1"/>
            </p:cNvSpPr>
            <p:nvPr userDrawn="1"/>
          </p:nvSpPr>
          <p:spPr bwMode="auto">
            <a:xfrm>
              <a:off x="3703" y="4111"/>
              <a:ext cx="30" cy="4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6" name="Freeform 35"/>
            <p:cNvSpPr>
              <a:spLocks/>
            </p:cNvSpPr>
            <p:nvPr userDrawn="1"/>
          </p:nvSpPr>
          <p:spPr bwMode="auto">
            <a:xfrm>
              <a:off x="3749" y="4111"/>
              <a:ext cx="32" cy="41"/>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7" name="Freeform 36"/>
            <p:cNvSpPr>
              <a:spLocks/>
            </p:cNvSpPr>
            <p:nvPr userDrawn="1"/>
          </p:nvSpPr>
          <p:spPr bwMode="auto">
            <a:xfrm>
              <a:off x="3824" y="4111"/>
              <a:ext cx="31" cy="41"/>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8" name="Freeform 37"/>
            <p:cNvSpPr>
              <a:spLocks/>
            </p:cNvSpPr>
            <p:nvPr userDrawn="1"/>
          </p:nvSpPr>
          <p:spPr bwMode="auto">
            <a:xfrm>
              <a:off x="3872" y="4111"/>
              <a:ext cx="32" cy="4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69" name="Freeform 38"/>
            <p:cNvSpPr>
              <a:spLocks/>
            </p:cNvSpPr>
            <p:nvPr userDrawn="1"/>
          </p:nvSpPr>
          <p:spPr bwMode="auto">
            <a:xfrm>
              <a:off x="3921" y="4111"/>
              <a:ext cx="10"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0" name="Freeform 39"/>
            <p:cNvSpPr>
              <a:spLocks/>
            </p:cNvSpPr>
            <p:nvPr userDrawn="1"/>
          </p:nvSpPr>
          <p:spPr bwMode="auto">
            <a:xfrm>
              <a:off x="3947" y="4111"/>
              <a:ext cx="36" cy="4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1" name="Freeform 40"/>
            <p:cNvSpPr>
              <a:spLocks/>
            </p:cNvSpPr>
            <p:nvPr userDrawn="1"/>
          </p:nvSpPr>
          <p:spPr bwMode="auto">
            <a:xfrm>
              <a:off x="3998" y="4111"/>
              <a:ext cx="27" cy="4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2" name="Freeform 41"/>
            <p:cNvSpPr>
              <a:spLocks noEditPoints="1"/>
            </p:cNvSpPr>
            <p:nvPr userDrawn="1"/>
          </p:nvSpPr>
          <p:spPr bwMode="auto">
            <a:xfrm>
              <a:off x="4042" y="4111"/>
              <a:ext cx="33" cy="4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3" name="Freeform 42"/>
            <p:cNvSpPr>
              <a:spLocks/>
            </p:cNvSpPr>
            <p:nvPr userDrawn="1"/>
          </p:nvSpPr>
          <p:spPr bwMode="auto">
            <a:xfrm>
              <a:off x="4089" y="4111"/>
              <a:ext cx="32" cy="41"/>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4" name="Freeform 43"/>
            <p:cNvSpPr>
              <a:spLocks/>
            </p:cNvSpPr>
            <p:nvPr userDrawn="1"/>
          </p:nvSpPr>
          <p:spPr bwMode="auto">
            <a:xfrm>
              <a:off x="4136" y="4111"/>
              <a:ext cx="11" cy="4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5" name="Freeform 44"/>
            <p:cNvSpPr>
              <a:spLocks/>
            </p:cNvSpPr>
            <p:nvPr userDrawn="1"/>
          </p:nvSpPr>
          <p:spPr bwMode="auto">
            <a:xfrm>
              <a:off x="4164" y="4111"/>
              <a:ext cx="31" cy="4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6" name="Freeform 45"/>
            <p:cNvSpPr>
              <a:spLocks/>
            </p:cNvSpPr>
            <p:nvPr userDrawn="1"/>
          </p:nvSpPr>
          <p:spPr bwMode="auto">
            <a:xfrm>
              <a:off x="4206" y="4111"/>
              <a:ext cx="35" cy="4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7" name="Freeform 46"/>
            <p:cNvSpPr>
              <a:spLocks noEditPoints="1"/>
            </p:cNvSpPr>
            <p:nvPr userDrawn="1"/>
          </p:nvSpPr>
          <p:spPr bwMode="auto">
            <a:xfrm>
              <a:off x="3692" y="4194"/>
              <a:ext cx="26" cy="39"/>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8" name="Freeform 47"/>
            <p:cNvSpPr>
              <a:spLocks/>
            </p:cNvSpPr>
            <p:nvPr userDrawn="1"/>
          </p:nvSpPr>
          <p:spPr bwMode="auto">
            <a:xfrm>
              <a:off x="3740" y="4194"/>
              <a:ext cx="24" cy="39"/>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79" name="Freeform 48"/>
            <p:cNvSpPr>
              <a:spLocks/>
            </p:cNvSpPr>
            <p:nvPr userDrawn="1"/>
          </p:nvSpPr>
          <p:spPr bwMode="auto">
            <a:xfrm>
              <a:off x="3783" y="4194"/>
              <a:ext cx="27" cy="39"/>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0" name="Freeform 49"/>
            <p:cNvSpPr>
              <a:spLocks/>
            </p:cNvSpPr>
            <p:nvPr userDrawn="1"/>
          </p:nvSpPr>
          <p:spPr bwMode="auto">
            <a:xfrm>
              <a:off x="3832" y="4194"/>
              <a:ext cx="35" cy="39"/>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1" name="Freeform 50"/>
            <p:cNvSpPr>
              <a:spLocks noEditPoints="1"/>
            </p:cNvSpPr>
            <p:nvPr userDrawn="1"/>
          </p:nvSpPr>
          <p:spPr bwMode="auto">
            <a:xfrm>
              <a:off x="3885" y="4194"/>
              <a:ext cx="31" cy="39"/>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2" name="Freeform 51"/>
            <p:cNvSpPr>
              <a:spLocks noEditPoints="1"/>
            </p:cNvSpPr>
            <p:nvPr userDrawn="1"/>
          </p:nvSpPr>
          <p:spPr bwMode="auto">
            <a:xfrm>
              <a:off x="3935" y="4194"/>
              <a:ext cx="27" cy="39"/>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3" name="Freeform 52"/>
            <p:cNvSpPr>
              <a:spLocks/>
            </p:cNvSpPr>
            <p:nvPr userDrawn="1"/>
          </p:nvSpPr>
          <p:spPr bwMode="auto">
            <a:xfrm>
              <a:off x="3983" y="4194"/>
              <a:ext cx="27" cy="39"/>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4" name="Freeform 53"/>
            <p:cNvSpPr>
              <a:spLocks/>
            </p:cNvSpPr>
            <p:nvPr userDrawn="1"/>
          </p:nvSpPr>
          <p:spPr bwMode="auto">
            <a:xfrm>
              <a:off x="3832" y="3731"/>
              <a:ext cx="132" cy="259"/>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5" name="Freeform 54"/>
            <p:cNvSpPr>
              <a:spLocks/>
            </p:cNvSpPr>
            <p:nvPr userDrawn="1"/>
          </p:nvSpPr>
          <p:spPr bwMode="auto">
            <a:xfrm>
              <a:off x="3755" y="3724"/>
              <a:ext cx="159" cy="281"/>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sp>
          <p:nvSpPr>
            <p:cNvPr id="86" name="Freeform 55"/>
            <p:cNvSpPr>
              <a:spLocks/>
            </p:cNvSpPr>
            <p:nvPr userDrawn="1"/>
          </p:nvSpPr>
          <p:spPr bwMode="auto">
            <a:xfrm>
              <a:off x="3694" y="3721"/>
              <a:ext cx="212" cy="228"/>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da-DK"/>
            </a:p>
          </p:txBody>
        </p:sp>
      </p:grpSp>
    </p:spTree>
    <p:extLst>
      <p:ext uri="{BB962C8B-B14F-4D97-AF65-F5344CB8AC3E}">
        <p14:creationId xmlns:p14="http://schemas.microsoft.com/office/powerpoint/2010/main" val="1267161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2" name="Rektangel 1"/>
          <p:cNvSpPr/>
          <p:nvPr userDrawn="1"/>
        </p:nvSpPr>
        <p:spPr>
          <a:xfrm>
            <a:off x="766763" y="1255659"/>
            <a:ext cx="8091261" cy="369332"/>
          </a:xfrm>
          <a:prstGeom prst="rect">
            <a:avLst/>
          </a:prstGeom>
        </p:spPr>
        <p:txBody>
          <a:bodyPr wrap="square" lIns="0">
            <a:spAutoFit/>
          </a:bodyPr>
          <a:lstStyle/>
          <a:p>
            <a:r>
              <a:rPr lang="en-US" dirty="0">
                <a:solidFill>
                  <a:srgbClr val="DF6752"/>
                </a:solidFill>
                <a:latin typeface="+mn-lt"/>
              </a:rPr>
              <a:t>- SLET DETTE SLIDE, FØR DU FÆRDIGGØR PRÆSENTATIONEN</a:t>
            </a:r>
            <a:endParaRPr lang="da-DK" dirty="0">
              <a:solidFill>
                <a:srgbClr val="DF6752"/>
              </a:solidFill>
              <a:latin typeface="+mn-lt"/>
            </a:endParaRPr>
          </a:p>
        </p:txBody>
      </p:sp>
      <p:sp>
        <p:nvSpPr>
          <p:cNvPr id="5" name="Text Box 48"/>
          <p:cNvSpPr txBox="1">
            <a:spLocks noChangeArrowheads="1"/>
          </p:cNvSpPr>
          <p:nvPr userDrawn="1"/>
        </p:nvSpPr>
        <p:spPr bwMode="auto">
          <a:xfrm>
            <a:off x="766763" y="2205038"/>
            <a:ext cx="2327618" cy="3208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000" b="1" spc="300" noProof="1">
                <a:solidFill>
                  <a:schemeClr val="tx1"/>
                </a:solidFill>
                <a:latin typeface="+mn-lt"/>
                <a:cs typeface="Arial" panose="020B0604020202020204" pitchFamily="34" charset="0"/>
              </a:rPr>
              <a:t>AAU-SKABELONER TIL POWERPOINT</a:t>
            </a:r>
            <a:br>
              <a:rPr lang="da-DK" sz="1000" b="1" noProof="1">
                <a:solidFill>
                  <a:schemeClr val="tx1"/>
                </a:solidFill>
                <a:latin typeface="+mn-lt"/>
                <a:cs typeface="Arial" panose="020B0604020202020204" pitchFamily="34" charset="0"/>
              </a:rPr>
            </a:br>
            <a:br>
              <a:rPr lang="da-DK" sz="1000" b="1" noProof="1">
                <a:solidFill>
                  <a:schemeClr val="tx1"/>
                </a:solidFill>
                <a:latin typeface="+mn-lt"/>
                <a:cs typeface="Arial" panose="020B0604020202020204" pitchFamily="34" charset="0"/>
              </a:rPr>
            </a:br>
            <a:r>
              <a:rPr lang="da-DK" sz="900" b="0" dirty="0">
                <a:effectLst/>
                <a:latin typeface="+mn-lt"/>
                <a:ea typeface="Calibri" panose="020F0502020204030204" pitchFamily="34" charset="0"/>
                <a:cs typeface="Times New Roman" panose="02020603050405020304" pitchFamily="18" charset="0"/>
              </a:rPr>
              <a:t>Når du åbner PowerPoint på din pc, kan du vælge</a:t>
            </a:r>
            <a:r>
              <a:rPr lang="da-DK" sz="900" b="0" baseline="0" dirty="0">
                <a:effectLst/>
                <a:latin typeface="+mn-lt"/>
                <a:ea typeface="Calibri" panose="020F0502020204030204" pitchFamily="34" charset="0"/>
                <a:cs typeface="Times New Roman" panose="02020603050405020304" pitchFamily="18" charset="0"/>
              </a:rPr>
              <a:t> mellem to </a:t>
            </a:r>
            <a:r>
              <a:rPr lang="da-DK" sz="900" b="0" dirty="0">
                <a:effectLst/>
                <a:latin typeface="+mn-lt"/>
                <a:ea typeface="Calibri" panose="020F0502020204030204" pitchFamily="34" charset="0"/>
                <a:cs typeface="Times New Roman" panose="02020603050405020304" pitchFamily="18" charset="0"/>
              </a:rPr>
              <a:t>skabeloner i 16:9-format med</a:t>
            </a:r>
            <a:r>
              <a:rPr lang="da-DK" sz="900" b="0" baseline="0" dirty="0">
                <a:effectLst/>
                <a:latin typeface="+mn-lt"/>
                <a:ea typeface="Calibri" panose="020F0502020204030204" pitchFamily="34" charset="0"/>
                <a:cs typeface="Times New Roman" panose="02020603050405020304" pitchFamily="18" charset="0"/>
              </a:rPr>
              <a:t> enten det danske eller engelske AAU-logo.</a:t>
            </a:r>
            <a:endParaRPr lang="da-DK" sz="900" b="0" dirty="0">
              <a:effectLst/>
              <a:latin typeface="+mn-lt"/>
              <a:ea typeface="Calibri" panose="020F0502020204030204" pitchFamily="34" charset="0"/>
              <a:cs typeface="Times New Roman" panose="02020603050405020304" pitchFamily="18" charset="0"/>
            </a:endParaRPr>
          </a:p>
          <a:p>
            <a:pPr>
              <a:lnSpc>
                <a:spcPct val="100000"/>
              </a:lnSpc>
              <a:spcAft>
                <a:spcPts val="1000"/>
              </a:spcAft>
            </a:pPr>
            <a:r>
              <a:rPr lang="da-DK" sz="900" b="0" dirty="0">
                <a:effectLst/>
                <a:latin typeface="+mn-lt"/>
                <a:ea typeface="Calibri" panose="020F0502020204030204" pitchFamily="34" charset="0"/>
                <a:cs typeface="Times New Roman" panose="02020603050405020304" pitchFamily="18" charset="0"/>
              </a:rPr>
              <a:t>Det</a:t>
            </a:r>
            <a:r>
              <a:rPr lang="da-DK" sz="900" b="0" baseline="0" dirty="0">
                <a:effectLst/>
                <a:latin typeface="+mn-lt"/>
                <a:ea typeface="Calibri" panose="020F0502020204030204" pitchFamily="34" charset="0"/>
                <a:cs typeface="Times New Roman" panose="02020603050405020304" pitchFamily="18" charset="0"/>
              </a:rPr>
              <a:t> er også muligt at hente PowerPoint-skabelonerne på: </a:t>
            </a:r>
            <a:r>
              <a:rPr lang="da-DK" sz="900" b="0" baseline="0" dirty="0">
                <a:effectLst/>
                <a:latin typeface="+mn-lt"/>
                <a:ea typeface="Calibri" panose="020F0502020204030204" pitchFamily="34" charset="0"/>
                <a:cs typeface="Times New Roman" panose="02020603050405020304" pitchFamily="18" charset="0"/>
                <a:hlinkClick r:id="rId2"/>
              </a:rPr>
              <a:t>www.design.aau.dk/skabeloner/</a:t>
            </a:r>
            <a:r>
              <a:rPr lang="da-DK" sz="900" b="0" baseline="0" dirty="0" err="1">
                <a:effectLst/>
                <a:latin typeface="+mn-lt"/>
                <a:ea typeface="Calibri" panose="020F0502020204030204" pitchFamily="34" charset="0"/>
                <a:cs typeface="Times New Roman" panose="02020603050405020304" pitchFamily="18" charset="0"/>
                <a:hlinkClick r:id="rId2"/>
              </a:rPr>
              <a:t>powerpoint</a:t>
            </a:r>
            <a:r>
              <a:rPr lang="da-DK" sz="900" b="0" baseline="0" dirty="0">
                <a:effectLst/>
                <a:latin typeface="+mn-lt"/>
                <a:ea typeface="Calibri" panose="020F0502020204030204" pitchFamily="34" charset="0"/>
                <a:cs typeface="Times New Roman" panose="02020603050405020304" pitchFamily="18" charset="0"/>
              </a:rPr>
              <a:t>. Her kan du også hente den generelle AAU PowerPoint til inspiration. Denne vil løbende blive opdateret med de nyeste tal og informationer. Du kan her slette de slides du ikke vil bruge. </a:t>
            </a:r>
          </a:p>
          <a:p>
            <a:pPr marL="0" marR="0" lvl="0" indent="0" algn="l" defTabSz="914330" rtl="0" eaLnBrk="0" fontAlgn="auto" latinLnBrk="0" hangingPunct="0">
              <a:lnSpc>
                <a:spcPct val="100000"/>
              </a:lnSpc>
              <a:spcBef>
                <a:spcPts val="0"/>
              </a:spcBef>
              <a:spcAft>
                <a:spcPts val="1000"/>
              </a:spcAft>
              <a:buClrTx/>
              <a:buSzTx/>
              <a:buFontTx/>
              <a:buNone/>
              <a:tabLst/>
              <a:defRPr/>
            </a:pPr>
            <a:r>
              <a:rPr lang="da-DK" sz="1000" b="1" kern="1200" spc="300" noProof="1">
                <a:solidFill>
                  <a:schemeClr val="tx1"/>
                </a:solidFill>
                <a:latin typeface="+mn-lt"/>
                <a:ea typeface="+mn-ea"/>
                <a:cs typeface="Arial" panose="020B0604020202020204" pitchFamily="34" charset="0"/>
              </a:rPr>
              <a:t>SKRIFT</a:t>
            </a:r>
            <a:br>
              <a:rPr lang="da-DK" sz="1000" b="1" kern="1200" spc="300" noProof="1">
                <a:solidFill>
                  <a:schemeClr val="tx1"/>
                </a:solidFill>
                <a:latin typeface="+mn-lt"/>
                <a:ea typeface="+mn-ea"/>
                <a:cs typeface="Arial" panose="020B0604020202020204" pitchFamily="34" charset="0"/>
              </a:rPr>
            </a:br>
            <a:br>
              <a:rPr lang="da-DK" sz="1050" b="1" kern="1200" noProof="1">
                <a:solidFill>
                  <a:schemeClr val="tx1"/>
                </a:solidFill>
                <a:latin typeface="+mn-lt"/>
                <a:ea typeface="+mn-ea"/>
                <a:cs typeface="Arial" panose="020B0604020202020204" pitchFamily="34" charset="0"/>
              </a:rPr>
            </a:br>
            <a:r>
              <a:rPr lang="da-DK" altLang="da-DK" sz="900" b="0" kern="1200" noProof="1">
                <a:solidFill>
                  <a:schemeClr val="tx1"/>
                </a:solidFill>
                <a:latin typeface="+mn-lt"/>
                <a:ea typeface="+mn-ea"/>
                <a:cs typeface="Arial" panose="020B0604020202020204" pitchFamily="34" charset="0"/>
              </a:rPr>
              <a:t>AAU anvender vores</a:t>
            </a:r>
            <a:r>
              <a:rPr lang="da-DK" altLang="da-DK" sz="900" b="0" kern="1200" baseline="0" noProof="1">
                <a:solidFill>
                  <a:schemeClr val="tx1"/>
                </a:solidFill>
                <a:latin typeface="+mn-lt"/>
                <a:ea typeface="+mn-ea"/>
                <a:cs typeface="Arial" panose="020B0604020202020204" pitchFamily="34" charset="0"/>
              </a:rPr>
              <a:t> sekundære </a:t>
            </a:r>
            <a:r>
              <a:rPr lang="da-DK" altLang="da-DK" sz="900" b="0" kern="1200" noProof="1">
                <a:solidFill>
                  <a:schemeClr val="tx1"/>
                </a:solidFill>
                <a:latin typeface="+mn-lt"/>
                <a:ea typeface="+mn-ea"/>
                <a:cs typeface="Arial" panose="020B0604020202020204" pitchFamily="34" charset="0"/>
              </a:rPr>
              <a:t>skrifttype Arial i PowerPoint-præsentationer.</a:t>
            </a:r>
          </a:p>
          <a:p>
            <a:pPr>
              <a:lnSpc>
                <a:spcPct val="115000"/>
              </a:lnSpc>
              <a:spcAft>
                <a:spcPts val="1000"/>
              </a:spcAft>
            </a:pPr>
            <a:endParaRPr lang="da-DK" sz="900" b="0" dirty="0">
              <a:effectLst/>
              <a:latin typeface="+mn-lt"/>
              <a:ea typeface="Calibri" panose="020F0502020204030204" pitchFamily="34" charset="0"/>
              <a:cs typeface="Times New Roman" panose="02020603050405020304" pitchFamily="18" charset="0"/>
            </a:endParaRPr>
          </a:p>
        </p:txBody>
      </p:sp>
      <p:sp>
        <p:nvSpPr>
          <p:cNvPr id="12" name="Text Box 48"/>
          <p:cNvSpPr txBox="1">
            <a:spLocks noChangeArrowheads="1"/>
          </p:cNvSpPr>
          <p:nvPr userDrawn="1"/>
        </p:nvSpPr>
        <p:spPr bwMode="auto">
          <a:xfrm>
            <a:off x="6269374" y="2205038"/>
            <a:ext cx="2327618" cy="346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SKABELONENS FARVER</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Du kan vælge mellem en række farver til baggrunde og grafer.</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Højreklik på den flade, du vil skifte farve på, og derefter malerbøtte-ikonet (Fyldfarve til figur)</a:t>
            </a:r>
          </a:p>
          <a:p>
            <a:pPr eaLnBrk="1" hangingPunct="1">
              <a:lnSpc>
                <a:spcPct val="90000"/>
              </a:lnSpc>
              <a:spcAft>
                <a:spcPts val="600"/>
              </a:spcAft>
              <a:defRPr/>
            </a:pPr>
            <a:endParaRPr lang="da-DK" sz="1000" b="1" spc="300"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BILLEDSTØRRELSER</a:t>
            </a:r>
          </a:p>
          <a:p>
            <a:pPr eaLnBrk="1" hangingPunct="1">
              <a:lnSpc>
                <a:spcPct val="90000"/>
              </a:lnSpc>
              <a:spcAft>
                <a:spcPts val="600"/>
              </a:spcAft>
              <a:defRPr/>
            </a:pPr>
            <a:r>
              <a:rPr lang="da-DK" sz="900" b="0" noProof="1">
                <a:solidFill>
                  <a:schemeClr val="tx1"/>
                </a:solidFill>
                <a:latin typeface="+mn-lt"/>
                <a:cs typeface="Arial" panose="020B0604020202020204" pitchFamily="34" charset="0"/>
              </a:rPr>
              <a:t>Sørg</a:t>
            </a:r>
            <a:r>
              <a:rPr lang="da-DK" sz="900" b="0" baseline="0" noProof="1">
                <a:solidFill>
                  <a:schemeClr val="tx1"/>
                </a:solidFill>
                <a:latin typeface="+mn-lt"/>
                <a:cs typeface="Arial" panose="020B0604020202020204" pitchFamily="34" charset="0"/>
              </a:rPr>
              <a:t> for at bruge højkvalitetsbilleder i de forskellige layouts. Undgå at skulle skalerer små billeder op, da dette vil gøre dem pixileret og se uprofessionelt ud.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Via Skyfish vil i kunne søge og downloade højkvalitetsbilleder fra AAU. </a:t>
            </a:r>
          </a:p>
          <a:p>
            <a:pPr eaLnBrk="1" hangingPunct="1">
              <a:lnSpc>
                <a:spcPct val="90000"/>
              </a:lnSpc>
              <a:spcAft>
                <a:spcPts val="600"/>
              </a:spcAft>
              <a:defRPr/>
            </a:pPr>
            <a:r>
              <a:rPr lang="da-DK" sz="900" b="0" baseline="0" noProof="1">
                <a:solidFill>
                  <a:schemeClr val="tx1"/>
                </a:solidFill>
                <a:latin typeface="+mn-lt"/>
                <a:cs typeface="Arial" panose="020B0604020202020204" pitchFamily="34" charset="0"/>
              </a:rPr>
              <a:t>Mange højkvalitetsbilleder giver selvfølgelig en stor filstørrelse på PowerPointen. Hvis dette bliver et problem, kan det løses når i gemmer præsentationen under: </a:t>
            </a:r>
            <a:br>
              <a:rPr lang="da-DK" sz="900" b="0" baseline="0" noProof="1">
                <a:solidFill>
                  <a:schemeClr val="tx1"/>
                </a:solidFill>
                <a:latin typeface="+mn-lt"/>
                <a:cs typeface="Arial" panose="020B0604020202020204" pitchFamily="34" charset="0"/>
              </a:rPr>
            </a:br>
            <a:r>
              <a:rPr lang="da-DK" sz="900" b="1" baseline="0" noProof="1">
                <a:solidFill>
                  <a:schemeClr val="tx1"/>
                </a:solidFill>
                <a:latin typeface="+mn-lt"/>
                <a:cs typeface="Arial" panose="020B0604020202020204" pitchFamily="34" charset="0"/>
              </a:rPr>
              <a:t>Gem som  - Gennemse - Komprimeringsindstillinger. </a:t>
            </a:r>
            <a:r>
              <a:rPr lang="da-DK" sz="900" b="0" baseline="0" noProof="1">
                <a:solidFill>
                  <a:schemeClr val="tx1"/>
                </a:solidFill>
                <a:latin typeface="+mn-lt"/>
                <a:cs typeface="Arial" panose="020B0604020202020204" pitchFamily="34" charset="0"/>
              </a:rPr>
              <a:t>Sørg dog for ikke at gemme under 150 ppi. </a:t>
            </a:r>
          </a:p>
        </p:txBody>
      </p:sp>
      <p:sp>
        <p:nvSpPr>
          <p:cNvPr id="13" name="Text Box 48"/>
          <p:cNvSpPr txBox="1">
            <a:spLocks noChangeArrowheads="1"/>
          </p:cNvSpPr>
          <p:nvPr userDrawn="1"/>
        </p:nvSpPr>
        <p:spPr bwMode="auto">
          <a:xfrm>
            <a:off x="9116078" y="2205038"/>
            <a:ext cx="2285301" cy="327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kern="1200" spc="300" noProof="1">
                <a:solidFill>
                  <a:schemeClr val="tx1"/>
                </a:solidFill>
                <a:latin typeface="+mn-lt"/>
                <a:ea typeface="+mn-ea"/>
                <a:cs typeface="Arial" panose="020B0604020202020204" pitchFamily="34" charset="0"/>
              </a:rPr>
              <a:t>INDSÆT BILLEDE</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På layouts med billedholder: Klik på ikon og vælg </a:t>
            </a:r>
            <a:r>
              <a:rPr lang="da-DK" sz="900" b="1" kern="1200" noProof="1">
                <a:solidFill>
                  <a:schemeClr val="tx1"/>
                </a:solidFill>
                <a:latin typeface="+mn-lt"/>
                <a:ea typeface="+mn-ea"/>
                <a:cs typeface="Arial" panose="020B0604020202020204" pitchFamily="34" charset="0"/>
              </a:rPr>
              <a:t>Indsæt</a:t>
            </a: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Teksten ”Klik her, hvis du vil udskifte billedet” bliver ikke vist i din præsentation.  </a:t>
            </a:r>
          </a:p>
          <a:p>
            <a:pPr eaLnBrk="1" hangingPunct="1">
              <a:lnSpc>
                <a:spcPct val="90000"/>
              </a:lnSpc>
              <a:spcAft>
                <a:spcPts val="600"/>
              </a:spcAft>
              <a:defRPr/>
            </a:pPr>
            <a:endParaRPr lang="da-DK" sz="1000" b="1" noProof="1">
              <a:solidFill>
                <a:schemeClr val="tx1"/>
              </a:solidFill>
              <a:latin typeface="+mn-lt"/>
              <a:cs typeface="Arial" panose="020B0604020202020204" pitchFamily="34" charset="0"/>
            </a:endParaRPr>
          </a:p>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BESKÆR BILLEDE</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1</a:t>
            </a:r>
            <a:r>
              <a:rPr lang="da-DK" sz="900" b="0" kern="1200" noProof="1">
                <a:solidFill>
                  <a:schemeClr val="tx1"/>
                </a:solidFill>
                <a:latin typeface="+mn-lt"/>
                <a:ea typeface="+mn-ea"/>
                <a:cs typeface="Arial" panose="020B0604020202020204" pitchFamily="34" charset="0"/>
              </a:rPr>
              <a:t>. Klik </a:t>
            </a:r>
            <a:r>
              <a:rPr lang="da-DK" sz="900" b="1" kern="1200" noProof="1">
                <a:solidFill>
                  <a:schemeClr val="tx1"/>
                </a:solidFill>
                <a:latin typeface="+mn-lt"/>
                <a:ea typeface="+mn-ea"/>
                <a:cs typeface="Arial" panose="020B0604020202020204" pitchFamily="34" charset="0"/>
              </a:rPr>
              <a:t>Beskær</a:t>
            </a:r>
            <a:r>
              <a:rPr lang="da-DK" sz="900" b="0" kern="1200" noProof="1">
                <a:solidFill>
                  <a:schemeClr val="tx1"/>
                </a:solidFill>
                <a:latin typeface="+mn-lt"/>
                <a:ea typeface="+mn-ea"/>
                <a:cs typeface="Arial" panose="020B0604020202020204" pitchFamily="34" charset="0"/>
              </a:rPr>
              <a:t> </a:t>
            </a:r>
            <a:r>
              <a:rPr lang="da-DK" sz="900" b="0" i="1" kern="1200" noProof="1">
                <a:solidFill>
                  <a:schemeClr val="tx1"/>
                </a:solidFill>
                <a:latin typeface="+mn-lt"/>
                <a:ea typeface="+mn-ea"/>
                <a:cs typeface="Arial" panose="020B0604020202020204" pitchFamily="34" charset="0"/>
              </a:rPr>
              <a:t>(højreklik på billedet og tryk på ikonet som er vist til højre) </a:t>
            </a:r>
            <a:r>
              <a:rPr lang="da-DK" sz="900" b="0" kern="1200" noProof="1">
                <a:solidFill>
                  <a:schemeClr val="tx1"/>
                </a:solidFill>
                <a:latin typeface="+mn-lt"/>
                <a:ea typeface="+mn-ea"/>
                <a:cs typeface="Arial" panose="020B0604020202020204" pitchFamily="34" charset="0"/>
              </a:rPr>
              <a:t>for at ændre billedets fokus/størrelse</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2. </a:t>
            </a:r>
            <a:r>
              <a:rPr lang="da-DK" sz="900" b="0" kern="1200" noProof="1">
                <a:solidFill>
                  <a:schemeClr val="tx1"/>
                </a:solidFill>
                <a:latin typeface="+mn-lt"/>
                <a:ea typeface="+mn-ea"/>
                <a:cs typeface="Arial" panose="020B0604020202020204" pitchFamily="34" charset="0"/>
              </a:rPr>
              <a:t>Ønsker du at skalere billedet </a:t>
            </a:r>
            <a:r>
              <a:rPr lang="da-DK" sz="900" i="1" kern="1200" noProof="1">
                <a:solidFill>
                  <a:schemeClr val="tx1"/>
                </a:solidFill>
                <a:latin typeface="+mn-lt"/>
                <a:ea typeface="+mn-ea"/>
                <a:cs typeface="Arial" panose="020B0604020202020204" pitchFamily="34" charset="0"/>
              </a:rPr>
              <a:t>(ændre billedets størrelse uden at ændre dets proportioner)</a:t>
            </a:r>
            <a:r>
              <a:rPr lang="da-DK" sz="900" b="0" i="1" kern="1200" noProof="1">
                <a:solidFill>
                  <a:schemeClr val="tx1"/>
                </a:solidFill>
                <a:latin typeface="+mn-lt"/>
                <a:ea typeface="+mn-ea"/>
                <a:cs typeface="Arial" panose="020B0604020202020204" pitchFamily="34" charset="0"/>
              </a:rPr>
              <a:t>, </a:t>
            </a:r>
            <a:r>
              <a:rPr lang="da-DK" sz="900" b="0" kern="1200" noProof="1">
                <a:solidFill>
                  <a:schemeClr val="tx1"/>
                </a:solidFill>
                <a:latin typeface="+mn-lt"/>
                <a:ea typeface="+mn-ea"/>
                <a:cs typeface="Arial" panose="020B0604020202020204" pitchFamily="34" charset="0"/>
              </a:rPr>
              <a:t>så hold </a:t>
            </a:r>
            <a:r>
              <a:rPr lang="da-DK" sz="900" b="1" kern="1200" noProof="1">
                <a:solidFill>
                  <a:schemeClr val="tx1"/>
                </a:solidFill>
                <a:latin typeface="+mn-lt"/>
                <a:ea typeface="+mn-ea"/>
                <a:cs typeface="Arial" panose="020B0604020202020204" pitchFamily="34" charset="0"/>
              </a:rPr>
              <a:t>SHIFT</a:t>
            </a:r>
            <a:r>
              <a:rPr lang="da-DK" sz="900" b="0" kern="1200" noProof="1">
                <a:solidFill>
                  <a:schemeClr val="tx1"/>
                </a:solidFill>
                <a:latin typeface="+mn-lt"/>
                <a:ea typeface="+mn-ea"/>
                <a:cs typeface="Arial" panose="020B0604020202020204" pitchFamily="34" charset="0"/>
              </a:rPr>
              <a:t>-knappen nede, mens du trækker i billedets hjørner</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3. </a:t>
            </a:r>
            <a:r>
              <a:rPr lang="da-DK" sz="900" b="0" kern="1200" noProof="1">
                <a:solidFill>
                  <a:schemeClr val="tx1"/>
                </a:solidFill>
                <a:latin typeface="+mn-lt"/>
                <a:ea typeface="+mn-ea"/>
                <a:cs typeface="Arial" panose="020B0604020202020204" pitchFamily="34" charset="0"/>
              </a:rPr>
              <a:t>Højreklik på billedet og vælg </a:t>
            </a:r>
            <a:r>
              <a:rPr lang="da-DK" sz="900" b="1" kern="1200" noProof="1">
                <a:solidFill>
                  <a:schemeClr val="tx1"/>
                </a:solidFill>
                <a:latin typeface="+mn-lt"/>
                <a:ea typeface="+mn-ea"/>
                <a:cs typeface="Arial" panose="020B0604020202020204" pitchFamily="34" charset="0"/>
              </a:rPr>
              <a:t>Placer bagerst</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Tip: </a:t>
            </a:r>
            <a:r>
              <a:rPr lang="da-DK" sz="900" b="0" kern="1200" noProof="1">
                <a:solidFill>
                  <a:schemeClr val="tx1"/>
                </a:solidFill>
                <a:latin typeface="+mn-lt"/>
                <a:ea typeface="+mn-ea"/>
                <a:cs typeface="Arial" panose="020B0604020202020204" pitchFamily="34" charset="0"/>
              </a:rPr>
              <a:t>Hvis du sletter billedet og indsætter et nyt, kan billedet lægge sig foran tekst og grafik. Hvis dette sker, skal du vælge billedet, højreklikke og vælge </a:t>
            </a:r>
            <a:r>
              <a:rPr lang="da-DK" sz="900" b="1" kern="1200" noProof="1">
                <a:solidFill>
                  <a:schemeClr val="tx1"/>
                </a:solidFill>
                <a:latin typeface="+mn-lt"/>
                <a:ea typeface="+mn-ea"/>
                <a:cs typeface="Arial" panose="020B0604020202020204" pitchFamily="34" charset="0"/>
              </a:rPr>
              <a:t>Placer bagerst</a:t>
            </a:r>
          </a:p>
        </p:txBody>
      </p:sp>
      <p:sp>
        <p:nvSpPr>
          <p:cNvPr id="15" name="Text Box 48"/>
          <p:cNvSpPr txBox="1">
            <a:spLocks noChangeArrowheads="1"/>
          </p:cNvSpPr>
          <p:nvPr userDrawn="1"/>
        </p:nvSpPr>
        <p:spPr bwMode="auto">
          <a:xfrm>
            <a:off x="9116078" y="5647519"/>
            <a:ext cx="2517848"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Aft>
                <a:spcPts val="600"/>
              </a:spcAft>
              <a:defRPr/>
            </a:pPr>
            <a:r>
              <a:rPr lang="da-DK" sz="1000" b="1" spc="300" noProof="1">
                <a:solidFill>
                  <a:schemeClr val="tx1"/>
                </a:solidFill>
                <a:latin typeface="+mn-lt"/>
                <a:cs typeface="Arial" panose="020B0604020202020204" pitchFamily="34" charset="0"/>
              </a:rPr>
              <a:t>MERE INFORMATION</a:t>
            </a:r>
          </a:p>
          <a:p>
            <a:pPr eaLnBrk="1" hangingPunct="1">
              <a:lnSpc>
                <a:spcPct val="90000"/>
              </a:lnSpc>
              <a:spcAft>
                <a:spcPts val="600"/>
              </a:spcAft>
              <a:defRPr/>
            </a:pPr>
            <a:r>
              <a:rPr lang="da-DK" sz="900" b="0" noProof="1">
                <a:solidFill>
                  <a:schemeClr val="tx1"/>
                </a:solidFill>
                <a:latin typeface="+mn-lt"/>
                <a:cs typeface="Arial" panose="020B0604020202020204" pitchFamily="34" charset="0"/>
              </a:rPr>
              <a:t>Se</a:t>
            </a:r>
            <a:r>
              <a:rPr lang="da-DK" sz="900" b="0" baseline="0" noProof="1">
                <a:solidFill>
                  <a:schemeClr val="tx1"/>
                </a:solidFill>
                <a:latin typeface="+mn-lt"/>
                <a:cs typeface="Arial" panose="020B0604020202020204" pitchFamily="34" charset="0"/>
              </a:rPr>
              <a:t> designguiden</a:t>
            </a:r>
            <a:r>
              <a:rPr lang="da-DK" sz="900" b="0" noProof="1">
                <a:solidFill>
                  <a:schemeClr val="tx1"/>
                </a:solidFill>
                <a:latin typeface="+mn-lt"/>
                <a:cs typeface="Arial" panose="020B0604020202020204" pitchFamily="34" charset="0"/>
              </a:rPr>
              <a:t> på</a:t>
            </a:r>
            <a:br>
              <a:rPr lang="da-DK" sz="900" b="0" baseline="0" noProof="1">
                <a:solidFill>
                  <a:schemeClr val="tx1"/>
                </a:solidFill>
                <a:latin typeface="+mn-lt"/>
                <a:cs typeface="Arial" panose="020B0604020202020204" pitchFamily="34" charset="0"/>
              </a:rPr>
            </a:br>
            <a:r>
              <a:rPr lang="da-DK" sz="900" b="0" kern="1200" baseline="0" dirty="0">
                <a:solidFill>
                  <a:schemeClr val="tx1"/>
                </a:solidFill>
                <a:effectLst/>
                <a:latin typeface="+mn-lt"/>
                <a:ea typeface="Calibri" panose="020F0502020204030204" pitchFamily="34" charset="0"/>
                <a:cs typeface="Times New Roman" panose="02020603050405020304" pitchFamily="18" charset="0"/>
                <a:hlinkClick r:id="rId2"/>
              </a:rPr>
              <a:t>www.design.aau.dk/skabeloner/powerpoint</a:t>
            </a:r>
            <a:endParaRPr lang="da-DK" sz="900" b="0" noProof="1">
              <a:solidFill>
                <a:schemeClr val="accent4"/>
              </a:solidFill>
              <a:latin typeface="+mn-lt"/>
              <a:cs typeface="Arial" panose="020B0604020202020204" pitchFamily="34" charset="0"/>
            </a:endParaRPr>
          </a:p>
        </p:txBody>
      </p:sp>
      <p:sp>
        <p:nvSpPr>
          <p:cNvPr id="16" name="Text Box 48"/>
          <p:cNvSpPr txBox="1">
            <a:spLocks noChangeArrowheads="1"/>
          </p:cNvSpPr>
          <p:nvPr userDrawn="1"/>
        </p:nvSpPr>
        <p:spPr bwMode="auto">
          <a:xfrm>
            <a:off x="3428374" y="2205038"/>
            <a:ext cx="2327618" cy="3442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330" rtl="0" eaLnBrk="1" fontAlgn="auto" latinLnBrk="0" hangingPunct="1">
              <a:lnSpc>
                <a:spcPct val="100000"/>
              </a:lnSpc>
              <a:spcBef>
                <a:spcPts val="0"/>
              </a:spcBef>
              <a:spcAft>
                <a:spcPts val="600"/>
              </a:spcAft>
              <a:buClrTx/>
              <a:buSzTx/>
              <a:buFontTx/>
              <a:buNone/>
              <a:tabLst/>
              <a:defRPr/>
            </a:pPr>
            <a:r>
              <a:rPr lang="da-DK" sz="1000" b="1" kern="1200" spc="300" noProof="1">
                <a:solidFill>
                  <a:schemeClr val="tx1"/>
                </a:solidFill>
                <a:latin typeface="+mn-lt"/>
                <a:ea typeface="+mn-ea"/>
                <a:cs typeface="Arial" panose="020B0604020202020204" pitchFamily="34" charset="0"/>
              </a:rPr>
              <a:t>LAV NYT DIAS/SLIDE </a:t>
            </a:r>
            <a:r>
              <a:rPr lang="da-DK" sz="900" b="0" kern="1200" spc="0" noProof="1">
                <a:solidFill>
                  <a:schemeClr val="tx1"/>
                </a:solidFill>
                <a:latin typeface="+mn-lt"/>
                <a:ea typeface="+mn-ea"/>
                <a:cs typeface="Arial" panose="020B0604020202020204" pitchFamily="34" charset="0"/>
              </a:rPr>
              <a:t>(HHV. 2010- + 2013- OG 2016-VERSION)</a:t>
            </a:r>
          </a:p>
          <a:p>
            <a:pPr marL="0" marR="0" lvl="0" indent="0" algn="l" defTabSz="914330" rtl="0" eaLnBrk="1" fontAlgn="auto" latinLnBrk="0" hangingPunct="1">
              <a:lnSpc>
                <a:spcPct val="100000"/>
              </a:lnSpc>
              <a:spcBef>
                <a:spcPts val="0"/>
              </a:spcBef>
              <a:spcAft>
                <a:spcPts val="600"/>
              </a:spcAft>
              <a:buClrTx/>
              <a:buSzTx/>
              <a:buFontTx/>
              <a:buNone/>
              <a:tabLst/>
              <a:defRPr/>
            </a:pPr>
            <a:r>
              <a:rPr lang="da-DK" sz="900" b="0" kern="1200" spc="0" noProof="1">
                <a:solidFill>
                  <a:schemeClr val="tx1"/>
                </a:solidFill>
                <a:latin typeface="+mn-lt"/>
                <a:ea typeface="+mn-ea"/>
                <a:cs typeface="Arial" panose="020B0604020202020204" pitchFamily="34" charset="0"/>
              </a:rPr>
              <a:t> </a:t>
            </a:r>
            <a:br>
              <a:rPr lang="da-DK" sz="800" b="1" kern="1200" noProof="1">
                <a:solidFill>
                  <a:schemeClr val="tx1"/>
                </a:solidFill>
                <a:latin typeface="+mn-lt"/>
                <a:ea typeface="+mn-ea"/>
                <a:cs typeface="Arial" panose="020B0604020202020204" pitchFamily="34" charset="0"/>
              </a:rPr>
            </a:br>
            <a:r>
              <a:rPr lang="da-DK" altLang="da-DK" sz="900" b="1" kern="1200" noProof="1">
                <a:solidFill>
                  <a:schemeClr val="tx1"/>
                </a:solidFill>
                <a:latin typeface="+mn-lt"/>
                <a:ea typeface="+mn-ea"/>
                <a:cs typeface="Arial" panose="020B0604020202020204" pitchFamily="34" charset="0"/>
              </a:rPr>
              <a:t>1. </a:t>
            </a:r>
            <a:r>
              <a:rPr lang="da-DK" altLang="da-DK" sz="900" kern="1200" noProof="1">
                <a:solidFill>
                  <a:schemeClr val="tx1"/>
                </a:solidFill>
                <a:latin typeface="+mn-lt"/>
                <a:ea typeface="+mn-ea"/>
                <a:cs typeface="Arial" panose="020B0604020202020204" pitchFamily="34" charset="0"/>
              </a:rPr>
              <a:t>Klik på </a:t>
            </a:r>
            <a:r>
              <a:rPr lang="da-DK" altLang="da-DK" sz="900" b="1" kern="1200" noProof="1">
                <a:solidFill>
                  <a:schemeClr val="tx1"/>
                </a:solidFill>
                <a:latin typeface="+mn-lt"/>
                <a:ea typeface="+mn-ea"/>
                <a:cs typeface="Arial" panose="020B0604020202020204" pitchFamily="34" charset="0"/>
              </a:rPr>
              <a:t>Startside/Hjem</a:t>
            </a:r>
          </a:p>
          <a:p>
            <a:pPr eaLnBrk="1" hangingPunct="1">
              <a:lnSpc>
                <a:spcPct val="100000"/>
              </a:lnSpc>
              <a:spcAft>
                <a:spcPts val="600"/>
              </a:spcAft>
              <a:defRPr/>
            </a:pPr>
            <a:r>
              <a:rPr lang="da-DK" altLang="da-DK" sz="900" b="1" noProof="1">
                <a:solidFill>
                  <a:schemeClr val="tx1"/>
                </a:solidFill>
                <a:latin typeface="+mn-lt"/>
                <a:cs typeface="Arial" panose="020B0604020202020204" pitchFamily="34" charset="0"/>
              </a:rPr>
              <a:t>2.</a:t>
            </a:r>
            <a:r>
              <a:rPr lang="da-DK" altLang="da-DK" sz="900" b="1" baseline="0" noProof="1">
                <a:solidFill>
                  <a:schemeClr val="tx1"/>
                </a:solidFill>
                <a:latin typeface="+mn-lt"/>
                <a:cs typeface="Arial" panose="020B0604020202020204" pitchFamily="34" charset="0"/>
              </a:rPr>
              <a:t> </a:t>
            </a:r>
            <a:r>
              <a:rPr lang="da-DK" altLang="da-DK" sz="900" baseline="0" noProof="1">
                <a:solidFill>
                  <a:schemeClr val="tx1"/>
                </a:solidFill>
                <a:latin typeface="+mn-lt"/>
                <a:cs typeface="Arial" panose="020B0604020202020204" pitchFamily="34" charset="0"/>
              </a:rPr>
              <a:t>Under knappen </a:t>
            </a:r>
            <a:r>
              <a:rPr lang="da-DK" altLang="da-DK" sz="900" b="1" baseline="0" noProof="1">
                <a:solidFill>
                  <a:schemeClr val="tx1"/>
                </a:solidFill>
                <a:latin typeface="+mn-lt"/>
                <a:cs typeface="Arial" panose="020B0604020202020204" pitchFamily="34" charset="0"/>
              </a:rPr>
              <a:t>Nyt dias/Nyt slide</a:t>
            </a:r>
            <a:r>
              <a:rPr lang="da-DK" altLang="da-DK" sz="900" baseline="0" noProof="1">
                <a:solidFill>
                  <a:schemeClr val="tx1"/>
                </a:solidFill>
                <a:latin typeface="+mn-lt"/>
                <a:cs typeface="Arial" panose="020B0604020202020204" pitchFamily="34" charset="0"/>
              </a:rPr>
              <a:t>. Klik på øverste del af knappen for at oprette i et dias/slide magen til det markerede. Klik på nederste del for at se et udvalg af mulige layoutvalg med AAU-design. </a:t>
            </a:r>
          </a:p>
          <a:p>
            <a:pPr eaLnBrk="1" hangingPunct="1">
              <a:spcAft>
                <a:spcPts val="600"/>
              </a:spcAft>
              <a:defRPr/>
            </a:pPr>
            <a:endParaRPr lang="da-DK" altLang="da-DK" sz="900" baseline="0" noProof="1">
              <a:solidFill>
                <a:schemeClr val="tx1"/>
              </a:solidFill>
              <a:latin typeface="+mn-lt"/>
              <a:cs typeface="Arial" panose="020B0604020202020204" pitchFamily="34" charset="0"/>
            </a:endParaRPr>
          </a:p>
          <a:p>
            <a:pPr eaLnBrk="1" hangingPunct="1">
              <a:lnSpc>
                <a:spcPct val="90000"/>
              </a:lnSpc>
              <a:spcAft>
                <a:spcPts val="0"/>
              </a:spcAft>
              <a:defRPr/>
            </a:pPr>
            <a:r>
              <a:rPr lang="da-DK" sz="1000" b="1" kern="1200" spc="300" noProof="1">
                <a:solidFill>
                  <a:schemeClr val="tx1"/>
                </a:solidFill>
                <a:latin typeface="+mn-lt"/>
                <a:ea typeface="+mn-ea"/>
                <a:cs typeface="Arial" panose="020B0604020202020204" pitchFamily="34" charset="0"/>
              </a:rPr>
              <a:t>GITTER- OG HJÆLPELINJER</a:t>
            </a:r>
          </a:p>
          <a:p>
            <a:pPr eaLnBrk="1" hangingPunct="1">
              <a:lnSpc>
                <a:spcPct val="90000"/>
              </a:lnSpc>
              <a:spcAft>
                <a:spcPts val="0"/>
              </a:spcAft>
              <a:defRPr/>
            </a:pPr>
            <a:endParaRPr lang="da-DK" sz="1000" b="1" kern="1200" spc="300" noProof="1">
              <a:solidFill>
                <a:schemeClr val="tx1"/>
              </a:solidFill>
              <a:latin typeface="+mn-lt"/>
              <a:ea typeface="+mn-ea"/>
              <a:cs typeface="Arial" panose="020B0604020202020204" pitchFamily="34" charset="0"/>
            </a:endParaRPr>
          </a:p>
          <a:p>
            <a:pPr eaLnBrk="1" hangingPunct="1">
              <a:lnSpc>
                <a:spcPct val="90000"/>
              </a:lnSpc>
              <a:spcAft>
                <a:spcPts val="600"/>
              </a:spcAft>
              <a:defRPr/>
            </a:pPr>
            <a:r>
              <a:rPr lang="da-DK" sz="900" b="0" kern="1200" noProof="1">
                <a:solidFill>
                  <a:schemeClr val="tx1"/>
                </a:solidFill>
                <a:latin typeface="+mn-lt"/>
                <a:ea typeface="+mn-ea"/>
                <a:cs typeface="Arial" panose="020B0604020202020204" pitchFamily="34" charset="0"/>
              </a:rPr>
              <a:t>For at få et ensartet udtryk i vores præsentationer er der</a:t>
            </a:r>
            <a:r>
              <a:rPr lang="da-DK" sz="900" b="0" kern="1200" baseline="0" noProof="1">
                <a:solidFill>
                  <a:schemeClr val="tx1"/>
                </a:solidFill>
                <a:latin typeface="+mn-lt"/>
                <a:ea typeface="+mn-ea"/>
                <a:cs typeface="Arial" panose="020B0604020202020204" pitchFamily="34" charset="0"/>
              </a:rPr>
              <a:t> guidelines i form af </a:t>
            </a:r>
            <a:r>
              <a:rPr lang="da-DK" sz="900" b="1" kern="1200" baseline="0" noProof="1">
                <a:solidFill>
                  <a:schemeClr val="tx1"/>
                </a:solidFill>
                <a:latin typeface="+mn-lt"/>
                <a:ea typeface="+mn-ea"/>
                <a:cs typeface="Arial" panose="020B0604020202020204" pitchFamily="34" charset="0"/>
              </a:rPr>
              <a:t>Hjælpelinjer. </a:t>
            </a:r>
            <a:r>
              <a:rPr lang="da-DK" sz="900" b="0" kern="1200" baseline="0" noProof="1">
                <a:solidFill>
                  <a:schemeClr val="tx1"/>
                </a:solidFill>
                <a:latin typeface="+mn-lt"/>
                <a:ea typeface="+mn-ea"/>
                <a:cs typeface="Arial" panose="020B0604020202020204" pitchFamily="34" charset="0"/>
              </a:rPr>
              <a:t>For at se disse: </a:t>
            </a:r>
            <a:endParaRPr lang="da-DK" sz="900" b="0" kern="1200" noProof="1">
              <a:solidFill>
                <a:schemeClr val="tx1"/>
              </a:solidFill>
              <a:latin typeface="+mn-lt"/>
              <a:ea typeface="+mn-ea"/>
              <a:cs typeface="Arial" panose="020B0604020202020204" pitchFamily="34" charset="0"/>
            </a:endParaRP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1. </a:t>
            </a:r>
            <a:r>
              <a:rPr lang="da-DK" sz="900" b="0" kern="1200" noProof="1">
                <a:solidFill>
                  <a:schemeClr val="tx1"/>
                </a:solidFill>
                <a:latin typeface="+mn-lt"/>
                <a:ea typeface="+mn-ea"/>
                <a:cs typeface="Arial" panose="020B0604020202020204" pitchFamily="34" charset="0"/>
              </a:rPr>
              <a:t>Klik på </a:t>
            </a:r>
            <a:r>
              <a:rPr lang="da-DK" sz="900" b="1" kern="1200" noProof="1">
                <a:solidFill>
                  <a:schemeClr val="tx1"/>
                </a:solidFill>
                <a:latin typeface="+mn-lt"/>
                <a:ea typeface="+mn-ea"/>
                <a:cs typeface="Arial" panose="020B0604020202020204" pitchFamily="34" charset="0"/>
              </a:rPr>
              <a:t>Vis</a:t>
            </a:r>
          </a:p>
          <a:p>
            <a:pPr eaLnBrk="1" hangingPunct="1">
              <a:lnSpc>
                <a:spcPct val="90000"/>
              </a:lnSpc>
              <a:spcAft>
                <a:spcPts val="600"/>
              </a:spcAft>
              <a:defRPr/>
            </a:pPr>
            <a:r>
              <a:rPr lang="da-DK" sz="900" b="1" kern="1200" noProof="1">
                <a:solidFill>
                  <a:schemeClr val="tx1"/>
                </a:solidFill>
                <a:latin typeface="+mn-lt"/>
                <a:ea typeface="+mn-ea"/>
                <a:cs typeface="Arial" panose="020B0604020202020204" pitchFamily="34" charset="0"/>
              </a:rPr>
              <a:t>2. </a:t>
            </a:r>
            <a:r>
              <a:rPr lang="da-DK" sz="900" b="0" kern="1200" noProof="1">
                <a:solidFill>
                  <a:schemeClr val="tx1"/>
                </a:solidFill>
                <a:latin typeface="+mn-lt"/>
                <a:ea typeface="+mn-ea"/>
                <a:cs typeface="Arial" panose="020B0604020202020204" pitchFamily="34" charset="0"/>
              </a:rPr>
              <a:t>Vælg </a:t>
            </a:r>
            <a:r>
              <a:rPr lang="da-DK" sz="900" b="1" kern="1200" noProof="1">
                <a:solidFill>
                  <a:schemeClr val="tx1"/>
                </a:solidFill>
                <a:latin typeface="+mn-lt"/>
                <a:ea typeface="+mn-ea"/>
                <a:cs typeface="Arial" panose="020B0604020202020204" pitchFamily="34" charset="0"/>
              </a:rPr>
              <a:t>Gitterlinjer</a:t>
            </a:r>
            <a:r>
              <a:rPr lang="da-DK" sz="900" b="0" kern="1200" noProof="1">
                <a:solidFill>
                  <a:schemeClr val="tx1"/>
                </a:solidFill>
                <a:latin typeface="+mn-lt"/>
                <a:ea typeface="+mn-ea"/>
                <a:cs typeface="Arial" panose="020B0604020202020204" pitchFamily="34" charset="0"/>
              </a:rPr>
              <a:t> og/eller </a:t>
            </a:r>
            <a:r>
              <a:rPr lang="da-DK" sz="900" b="1" kern="1200" noProof="1">
                <a:solidFill>
                  <a:schemeClr val="tx1"/>
                </a:solidFill>
                <a:latin typeface="+mn-lt"/>
                <a:ea typeface="+mn-ea"/>
                <a:cs typeface="Arial" panose="020B0604020202020204" pitchFamily="34" charset="0"/>
              </a:rPr>
              <a:t>Hjælpelinjer</a:t>
            </a:r>
          </a:p>
          <a:p>
            <a:pPr eaLnBrk="1" hangingPunct="1">
              <a:lnSpc>
                <a:spcPct val="90000"/>
              </a:lnSpc>
              <a:spcAft>
                <a:spcPts val="600"/>
              </a:spcAft>
              <a:defRPr/>
            </a:pPr>
            <a:r>
              <a:rPr lang="da-DK" sz="900" b="1" kern="1200" noProof="1">
                <a:solidFill>
                  <a:srgbClr val="DF6752"/>
                </a:solidFill>
                <a:latin typeface="+mn-lt"/>
                <a:ea typeface="+mn-ea"/>
                <a:cs typeface="Arial" panose="020B0604020202020204" pitchFamily="34" charset="0"/>
              </a:rPr>
              <a:t>Tip: </a:t>
            </a:r>
            <a:r>
              <a:rPr lang="da-DK" sz="900" b="0" kern="1200" noProof="1">
                <a:solidFill>
                  <a:srgbClr val="DF6752"/>
                </a:solidFill>
                <a:latin typeface="+mn-lt"/>
                <a:ea typeface="+mn-ea"/>
                <a:cs typeface="Arial" panose="020B0604020202020204" pitchFamily="34" charset="0"/>
              </a:rPr>
              <a:t>Tryk </a:t>
            </a:r>
            <a:r>
              <a:rPr lang="da-DK" sz="900" b="1" kern="1200" noProof="1">
                <a:solidFill>
                  <a:srgbClr val="DF6752"/>
                </a:solidFill>
                <a:latin typeface="+mn-lt"/>
                <a:ea typeface="+mn-ea"/>
                <a:cs typeface="Arial" panose="020B0604020202020204" pitchFamily="34" charset="0"/>
              </a:rPr>
              <a:t>Alt + F9</a:t>
            </a:r>
            <a:r>
              <a:rPr lang="da-DK" sz="900" b="0" kern="1200" noProof="1">
                <a:solidFill>
                  <a:srgbClr val="DF6752"/>
                </a:solidFill>
                <a:latin typeface="+mn-lt"/>
                <a:ea typeface="+mn-ea"/>
                <a:cs typeface="Arial" panose="020B0604020202020204" pitchFamily="34" charset="0"/>
              </a:rPr>
              <a:t> for hurtig visning af hjælpelinjer</a:t>
            </a:r>
          </a:p>
          <a:p>
            <a:pPr eaLnBrk="1" hangingPunct="1">
              <a:spcAft>
                <a:spcPts val="600"/>
              </a:spcAft>
              <a:defRPr/>
            </a:pPr>
            <a:endParaRPr lang="da-DK" altLang="da-DK" sz="900" noProof="1">
              <a:solidFill>
                <a:schemeClr val="tx1"/>
              </a:solidFill>
              <a:latin typeface="+mn-lt"/>
              <a:cs typeface="Arial" panose="020B0604020202020204" pitchFamily="34" charset="0"/>
            </a:endParaRPr>
          </a:p>
        </p:txBody>
      </p:sp>
      <p:pic>
        <p:nvPicPr>
          <p:cNvPr id="18" name="Billede 25"/>
          <p:cNvPicPr>
            <a:picLocks noChangeAspect="1"/>
          </p:cNvPicPr>
          <p:nvPr userDrawn="1"/>
        </p:nvPicPr>
        <p:blipFill>
          <a:blip r:embed="rId3"/>
          <a:stretch>
            <a:fillRect/>
          </a:stretch>
        </p:blipFill>
        <p:spPr>
          <a:xfrm>
            <a:off x="11273427" y="2486989"/>
            <a:ext cx="368254" cy="393946"/>
          </a:xfrm>
          <a:prstGeom prst="rect">
            <a:avLst/>
          </a:prstGeom>
        </p:spPr>
      </p:pic>
      <p:pic>
        <p:nvPicPr>
          <p:cNvPr id="19" name="Billede 36"/>
          <p:cNvPicPr>
            <a:picLocks noChangeAspect="1"/>
          </p:cNvPicPr>
          <p:nvPr userDrawn="1"/>
        </p:nvPicPr>
        <p:blipFill>
          <a:blip r:embed="rId4"/>
          <a:stretch>
            <a:fillRect/>
          </a:stretch>
        </p:blipFill>
        <p:spPr>
          <a:xfrm>
            <a:off x="11265672" y="3903752"/>
            <a:ext cx="416717" cy="397335"/>
          </a:xfrm>
          <a:prstGeom prst="rect">
            <a:avLst/>
          </a:prstGeom>
        </p:spPr>
      </p:pic>
      <p:pic>
        <p:nvPicPr>
          <p:cNvPr id="21" name="Billede 39"/>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29521" y="2867115"/>
            <a:ext cx="319516" cy="568784"/>
          </a:xfrm>
          <a:prstGeom prst="rect">
            <a:avLst/>
          </a:prstGeom>
        </p:spPr>
      </p:pic>
      <p:sp>
        <p:nvSpPr>
          <p:cNvPr id="22" name="Rektangel 21"/>
          <p:cNvSpPr/>
          <p:nvPr userDrawn="1"/>
        </p:nvSpPr>
        <p:spPr>
          <a:xfrm>
            <a:off x="766763" y="651963"/>
            <a:ext cx="6096000" cy="1200329"/>
          </a:xfrm>
          <a:prstGeom prst="rect">
            <a:avLst/>
          </a:prstGeom>
        </p:spPr>
        <p:txBody>
          <a:bodyPr lIns="0" rIns="72000">
            <a:spAutoFit/>
          </a:bodyPr>
          <a:lstStyle/>
          <a:p>
            <a:r>
              <a:rPr lang="en-US" sz="3600" b="1" spc="300" dirty="0">
                <a:latin typeface="+mn-lt"/>
              </a:rPr>
              <a:t>BRUGERGUIDE</a:t>
            </a:r>
            <a:br>
              <a:rPr lang="en-US" sz="3600" b="1" spc="300" dirty="0">
                <a:latin typeface="+mn-lt"/>
              </a:rPr>
            </a:br>
            <a:endParaRPr lang="da-DK" sz="3600" b="1" spc="300" dirty="0">
              <a:latin typeface="+mn-lt"/>
            </a:endParaRPr>
          </a:p>
        </p:txBody>
      </p:sp>
    </p:spTree>
    <p:extLst>
      <p:ext uri="{BB962C8B-B14F-4D97-AF65-F5344CB8AC3E}">
        <p14:creationId xmlns:p14="http://schemas.microsoft.com/office/powerpoint/2010/main" val="3482418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a:lstStyle>
            <a:lvl1pPr algn="ctr">
              <a:defRPr sz="2800" baseline="0">
                <a:solidFill>
                  <a:schemeClr val="tx1"/>
                </a:solidFill>
                <a:latin typeface="+mn-lt"/>
              </a:defRPr>
            </a:lvl1pPr>
          </a:lstStyle>
          <a:p>
            <a:r>
              <a:rPr lang="en-US" dirty="0"/>
              <a:t>AALBORG UNIVERSITET</a:t>
            </a:r>
            <a:br>
              <a:rPr lang="en-US" dirty="0"/>
            </a:br>
            <a:r>
              <a:rPr lang="en-US" dirty="0"/>
              <a:t>OVERSKRIFT</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marL="0" indent="0" algn="ctr">
              <a:buFontTx/>
              <a:buNone/>
              <a:defRPr sz="1800" spc="300" baseline="0"/>
            </a:lvl1pPr>
          </a:lstStyle>
          <a:p>
            <a:pPr lvl="0"/>
            <a:r>
              <a:rPr lang="da-DK" dirty="0"/>
              <a:t>AF NAVN NAVNESEN</a:t>
            </a:r>
          </a:p>
        </p:txBody>
      </p:sp>
      <p:pic>
        <p:nvPicPr>
          <p:cNvPr id="2" name="Billed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71070" y="5855070"/>
            <a:ext cx="1433384" cy="840260"/>
          </a:xfrm>
          <a:prstGeom prst="rect">
            <a:avLst/>
          </a:prstGeom>
        </p:spPr>
      </p:pic>
    </p:spTree>
    <p:extLst>
      <p:ext uri="{BB962C8B-B14F-4D97-AF65-F5344CB8AC3E}">
        <p14:creationId xmlns:p14="http://schemas.microsoft.com/office/powerpoint/2010/main" val="11017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æsentation">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AALBORG UNIVERSITY</a:t>
            </a:r>
            <a:br>
              <a:rPr lang="en-US" dirty="0"/>
            </a:br>
            <a:r>
              <a:rPr lang="en-US" dirty="0"/>
              <a:t>HEADLINE</a:t>
            </a:r>
          </a:p>
        </p:txBody>
      </p:sp>
      <p:sp>
        <p:nvSpPr>
          <p:cNvPr id="3" name="Pladsholder til tekst 2"/>
          <p:cNvSpPr>
            <a:spLocks noGrp="1"/>
          </p:cNvSpPr>
          <p:nvPr>
            <p:ph type="body" sz="quarter" idx="12" hasCustomPrompt="1"/>
          </p:nvPr>
        </p:nvSpPr>
        <p:spPr>
          <a:xfrm>
            <a:off x="2441575" y="3827463"/>
            <a:ext cx="7341129" cy="412750"/>
          </a:xfrm>
          <a:solidFill>
            <a:schemeClr val="bg1"/>
          </a:solidFill>
        </p:spPr>
        <p:txBody>
          <a:bodyPr>
            <a:noAutofit/>
          </a:bodyPr>
          <a:lstStyle>
            <a:lvl1pPr algn="ctr">
              <a:defRPr sz="1800" spc="300" baseline="0"/>
            </a:lvl1pPr>
          </a:lstStyle>
          <a:p>
            <a:pPr lvl="0"/>
            <a:r>
              <a:rPr lang="da-DK" dirty="0"/>
              <a:t>BY NAVN NAVNESEN</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prstGeom prst="rect">
            <a:avLst/>
          </a:prstGeom>
          <a:solidFill>
            <a:schemeClr val="bg1"/>
          </a:solidFill>
        </p:spPr>
        <p:txBody>
          <a:bodyPr tIns="108000"/>
          <a:lstStyle>
            <a:lvl1pPr algn="ctr">
              <a:defRPr sz="2800" baseline="0">
                <a:solidFill>
                  <a:schemeClr val="tx1"/>
                </a:solidFill>
                <a:latin typeface="+mn-lt"/>
              </a:defRPr>
            </a:lvl1pPr>
          </a:lstStyle>
          <a:p>
            <a:r>
              <a:rPr lang="en-US" dirty="0"/>
              <a:t>PAUSE</a:t>
            </a:r>
            <a:br>
              <a:rPr lang="en-US" dirty="0"/>
            </a:br>
            <a:r>
              <a:rPr lang="en-US" dirty="0"/>
              <a:t>OVERSKRIFT</a:t>
            </a:r>
          </a:p>
        </p:txBody>
      </p:sp>
      <p:pic>
        <p:nvPicPr>
          <p:cNvPr id="31" name="Billede 3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71070" y="5855070"/>
            <a:ext cx="1433384" cy="840260"/>
          </a:xfrm>
          <a:prstGeom prst="rect">
            <a:avLst/>
          </a:prstGeom>
        </p:spPr>
      </p:pic>
    </p:spTree>
    <p:extLst>
      <p:ext uri="{BB962C8B-B14F-4D97-AF65-F5344CB8AC3E}">
        <p14:creationId xmlns:p14="http://schemas.microsoft.com/office/powerpoint/2010/main" val="2818132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m. bullets">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766763" y="657226"/>
            <a:ext cx="5149879" cy="1408112"/>
          </a:xfrm>
          <a:prstGeom prst="rect">
            <a:avLst/>
          </a:prstGeom>
        </p:spPr>
        <p:txBody>
          <a:bodyPr lIns="0" tIns="0"/>
          <a:lstStyle>
            <a:lvl1pPr>
              <a:defRPr sz="3600" baseline="0">
                <a:latin typeface="+mn-lt"/>
              </a:defRPr>
            </a:lvl1pPr>
          </a:lstStyle>
          <a:p>
            <a:r>
              <a:rPr lang="en-US" dirty="0"/>
              <a:t>KLIK HER FOR AT ÆNDRE TITEL</a:t>
            </a:r>
          </a:p>
        </p:txBody>
      </p:sp>
      <p:sp>
        <p:nvSpPr>
          <p:cNvPr id="5" name="Pladsholder til tekst 10"/>
          <p:cNvSpPr>
            <a:spLocks noGrp="1"/>
          </p:cNvSpPr>
          <p:nvPr>
            <p:ph type="body" sz="quarter" idx="12" hasCustomPrompt="1"/>
          </p:nvPr>
        </p:nvSpPr>
        <p:spPr>
          <a:xfrm>
            <a:off x="766762" y="2205038"/>
            <a:ext cx="10853737" cy="3704284"/>
          </a:xfrm>
        </p:spPr>
        <p:txBody>
          <a:bodyPr/>
          <a:lstStyle>
            <a:lvl1pPr marL="285750" indent="-285750">
              <a:buFontTx/>
              <a:buBlip>
                <a:blip r:embed="rId2"/>
              </a:buBlip>
              <a:defRPr/>
            </a:lvl1pPr>
          </a:lstStyle>
          <a:p>
            <a:pPr lvl="0"/>
            <a:r>
              <a:rPr lang="da-DK"/>
              <a:t>Indsæt bullets</a:t>
            </a:r>
            <a:endParaRPr lang="da-DK" dirty="0"/>
          </a:p>
        </p:txBody>
      </p:sp>
      <p:sp>
        <p:nvSpPr>
          <p:cNvPr id="6" name="Pladsholder til tekst 6"/>
          <p:cNvSpPr>
            <a:spLocks noGrp="1"/>
          </p:cNvSpPr>
          <p:nvPr>
            <p:ph type="body" sz="quarter" idx="13" hasCustomPrompt="1"/>
          </p:nvPr>
        </p:nvSpPr>
        <p:spPr>
          <a:xfrm>
            <a:off x="3071814" y="6363837"/>
            <a:ext cx="1712688"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3458806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26" name="Title 4"/>
          <p:cNvSpPr>
            <a:spLocks noGrp="1"/>
          </p:cNvSpPr>
          <p:nvPr>
            <p:ph type="title" hasCustomPrompt="1"/>
          </p:nvPr>
        </p:nvSpPr>
        <p:spPr>
          <a:xfrm>
            <a:off x="766763" y="657225"/>
            <a:ext cx="4516438" cy="1473911"/>
          </a:xfrm>
          <a:prstGeom prst="rect">
            <a:avLst/>
          </a:prstGeom>
        </p:spPr>
        <p:txBody>
          <a:bodyPr lIns="0" tIns="0"/>
          <a:lstStyle>
            <a:lvl1pPr>
              <a:defRPr sz="3600">
                <a:latin typeface="+mn-lt"/>
              </a:defRPr>
            </a:lvl1pPr>
          </a:lstStyle>
          <a:p>
            <a:r>
              <a:rPr lang="en-US" dirty="0"/>
              <a:t>KLIK HER FOR AT ÆNDRE TITEL</a:t>
            </a:r>
          </a:p>
        </p:txBody>
      </p:sp>
      <p:pic>
        <p:nvPicPr>
          <p:cNvPr id="27" name="Billede 2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766763" y="2220511"/>
            <a:ext cx="4516438" cy="3243263"/>
          </a:xfrm>
        </p:spPr>
        <p:txBody>
          <a:bodyPr/>
          <a:lstStyle>
            <a:lvl1pPr marL="285750" indent="-285750">
              <a:buFontTx/>
              <a:buBlip>
                <a:blip r:embed="rId3"/>
              </a:buBlip>
              <a:defRPr/>
            </a:lvl1pPr>
          </a:lstStyle>
          <a:p>
            <a:pPr lvl="0"/>
            <a:r>
              <a:rPr lang="da-DK"/>
              <a:t>Indsæt </a:t>
            </a:r>
            <a:r>
              <a:rPr lang="da-DK" dirty="0" err="1"/>
              <a:t>bullets</a:t>
            </a:r>
            <a:endParaRPr lang="da-DK" dirty="0"/>
          </a:p>
        </p:txBody>
      </p:sp>
      <p:sp>
        <p:nvSpPr>
          <p:cNvPr id="50"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33112249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766763" y="663113"/>
            <a:ext cx="5744569" cy="1436992"/>
          </a:xfrm>
          <a:prstGeom prst="rect">
            <a:avLst/>
          </a:prstGeom>
        </p:spPr>
        <p:txBody>
          <a:bodyPr lIns="0" tIns="0"/>
          <a:lstStyle>
            <a:lvl1pPr>
              <a:defRPr sz="3600">
                <a:latin typeface="+mn-lt"/>
              </a:defRPr>
            </a:lvl1pPr>
          </a:lstStyle>
          <a:p>
            <a:r>
              <a:rPr lang="en-US" dirty="0"/>
              <a:t>KLIK HER FOR AT ÆNDRE TITEL</a:t>
            </a:r>
          </a:p>
        </p:txBody>
      </p:sp>
      <p:sp>
        <p:nvSpPr>
          <p:cNvPr id="11" name="Pladsholder til diagram 10"/>
          <p:cNvSpPr>
            <a:spLocks noGrp="1"/>
          </p:cNvSpPr>
          <p:nvPr>
            <p:ph type="chart" sz="quarter" idx="12"/>
          </p:nvPr>
        </p:nvSpPr>
        <p:spPr>
          <a:xfrm>
            <a:off x="6888163" y="2205037"/>
            <a:ext cx="4732337" cy="3572737"/>
          </a:xfrm>
        </p:spPr>
        <p:txBody>
          <a:bodyPr/>
          <a:lstStyle/>
          <a:p>
            <a:r>
              <a:rPr lang="da-DK"/>
              <a:t>Klik på ikonet for at tilføje et diagram</a:t>
            </a:r>
          </a:p>
        </p:txBody>
      </p:sp>
      <p:sp>
        <p:nvSpPr>
          <p:cNvPr id="13" name="Pladsholder til tekst 12"/>
          <p:cNvSpPr>
            <a:spLocks noGrp="1"/>
          </p:cNvSpPr>
          <p:nvPr>
            <p:ph type="body" sz="quarter" idx="13" hasCustomPrompt="1"/>
          </p:nvPr>
        </p:nvSpPr>
        <p:spPr>
          <a:xfrm>
            <a:off x="766764" y="2205038"/>
            <a:ext cx="5744568" cy="3572737"/>
          </a:xfrm>
        </p:spPr>
        <p:txBody>
          <a:bodyPr>
            <a:normAutofit/>
          </a:bodyPr>
          <a:lstStyle>
            <a:lvl2pPr marL="285750" indent="-285750">
              <a:buFontTx/>
              <a:buBlip>
                <a:blip r:embed="rId2"/>
              </a:buBlip>
              <a:defRPr sz="1600" baseline="0"/>
            </a:lvl2pPr>
          </a:lstStyle>
          <a:p>
            <a:pPr lvl="1"/>
            <a:r>
              <a:rPr lang="da-DK"/>
              <a:t>Indsæt bullets</a:t>
            </a:r>
            <a:endParaRPr lang="da-DK" dirty="0"/>
          </a:p>
        </p:txBody>
      </p:sp>
      <p:sp>
        <p:nvSpPr>
          <p:cNvPr id="8" name="Pladsholder til tekst 6"/>
          <p:cNvSpPr>
            <a:spLocks noGrp="1"/>
          </p:cNvSpPr>
          <p:nvPr>
            <p:ph type="body" sz="quarter" idx="14"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Tree>
    <p:extLst>
      <p:ext uri="{BB962C8B-B14F-4D97-AF65-F5344CB8AC3E}">
        <p14:creationId xmlns:p14="http://schemas.microsoft.com/office/powerpoint/2010/main" val="1587849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766763" y="657225"/>
            <a:ext cx="5433070" cy="1402687"/>
          </a:xfrm>
          <a:prstGeom prst="rect">
            <a:avLst/>
          </a:prstGeom>
        </p:spPr>
        <p:txBody>
          <a:bodyPr lIns="0" tIns="0"/>
          <a:lstStyle>
            <a:lvl1pPr>
              <a:defRPr sz="3600">
                <a:latin typeface="+mn-lt"/>
              </a:defRPr>
            </a:lvl1pPr>
          </a:lstStyle>
          <a:p>
            <a:r>
              <a:rPr lang="en-US" dirty="0"/>
              <a:t>KLIK HER FOR AT ÆNDRE TITEL</a:t>
            </a:r>
          </a:p>
        </p:txBody>
      </p:sp>
      <p:sp>
        <p:nvSpPr>
          <p:cNvPr id="4" name="Pladsholder til tekst 3"/>
          <p:cNvSpPr>
            <a:spLocks noGrp="1"/>
          </p:cNvSpPr>
          <p:nvPr>
            <p:ph type="body" sz="quarter" idx="12" hasCustomPrompt="1"/>
          </p:nvPr>
        </p:nvSpPr>
        <p:spPr>
          <a:xfrm>
            <a:off x="766763" y="2205038"/>
            <a:ext cx="5433070" cy="3752115"/>
          </a:xfrm>
        </p:spPr>
        <p:txBody>
          <a:bodyPr/>
          <a:lstStyle>
            <a:lvl1pPr marL="285750" indent="-285750">
              <a:lnSpc>
                <a:spcPct val="100000"/>
              </a:lnSpc>
              <a:spcBef>
                <a:spcPts val="600"/>
              </a:spcBef>
              <a:buFontTx/>
              <a:buBlip>
                <a:blip r:embed="rId2"/>
              </a:buBlip>
              <a:defRPr sz="1600" baseline="0"/>
            </a:lvl1pPr>
          </a:lstStyle>
          <a:p>
            <a:pPr lvl="0"/>
            <a:r>
              <a:rPr lang="da-DK"/>
              <a:t>Indsæt bullets</a:t>
            </a:r>
            <a:endParaRPr lang="da-DK" dirty="0"/>
          </a:p>
          <a:p>
            <a:pPr lvl="0"/>
            <a:endParaRPr lang="da-DK" dirty="0"/>
          </a:p>
          <a:p>
            <a:pPr lvl="0"/>
            <a:endParaRPr lang="da-DK" dirty="0"/>
          </a:p>
        </p:txBody>
      </p:sp>
      <p:sp>
        <p:nvSpPr>
          <p:cNvPr id="8"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
        <p:nvSpPr>
          <p:cNvPr id="9" name="Заголовок 1">
            <a:extLst>
              <a:ext uri="{FF2B5EF4-FFF2-40B4-BE49-F238E27FC236}">
                <a16:creationId xmlns:a16="http://schemas.microsoft.com/office/drawing/2014/main" id="{CFC4782A-52A1-A84E-B87C-FEECB0055D6B}"/>
              </a:ext>
            </a:extLst>
          </p:cNvPr>
          <p:cNvSpPr txBox="1">
            <a:spLocks/>
          </p:cNvSpPr>
          <p:nvPr userDrawn="1"/>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1834739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766763" y="657225"/>
            <a:ext cx="5197983" cy="1357254"/>
          </a:xfrm>
          <a:prstGeom prst="rect">
            <a:avLst/>
          </a:prstGeom>
        </p:spPr>
        <p:txBody>
          <a:bodyPr lIns="0" tIns="0"/>
          <a:lstStyle>
            <a:lvl1pPr>
              <a:defRPr sz="3600">
                <a:solidFill>
                  <a:schemeClr val="bg1"/>
                </a:solidFill>
                <a:latin typeface="+mn-lt"/>
              </a:defRPr>
            </a:lvl1pPr>
          </a:lstStyle>
          <a:p>
            <a:r>
              <a:rPr lang="en-US" dirty="0"/>
              <a:t>KLIK HER FOR AT ÆNDRE TITEL</a:t>
            </a:r>
          </a:p>
        </p:txBody>
      </p:sp>
      <p:sp>
        <p:nvSpPr>
          <p:cNvPr id="4" name="Pladsholder til tekst 3"/>
          <p:cNvSpPr>
            <a:spLocks noGrp="1"/>
          </p:cNvSpPr>
          <p:nvPr>
            <p:ph type="body" sz="quarter" idx="12" hasCustomPrompt="1"/>
          </p:nvPr>
        </p:nvSpPr>
        <p:spPr>
          <a:xfrm>
            <a:off x="766763" y="2205038"/>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sp>
        <p:nvSpPr>
          <p:cNvPr id="13"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solidFill>
                  <a:schemeClr val="bg1"/>
                </a:solidFill>
                <a:latin typeface="+mn-lt"/>
              </a:defRPr>
            </a:lvl1pPr>
          </a:lstStyle>
          <a:p>
            <a:pPr lvl="0"/>
            <a:r>
              <a:rPr lang="da-DK" dirty="0"/>
              <a:t>INDSÆT POWERPOINT- ELLER ENHEDSNAVN HER</a:t>
            </a:r>
          </a:p>
        </p:txBody>
      </p:sp>
      <p:pic>
        <p:nvPicPr>
          <p:cNvPr id="19" name="Billed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193" y="6337504"/>
            <a:ext cx="1067932" cy="266983"/>
          </a:xfrm>
          <a:prstGeom prst="rect">
            <a:avLst/>
          </a:prstGeom>
        </p:spPr>
      </p:pic>
      <p:sp>
        <p:nvSpPr>
          <p:cNvPr id="10" name="Заголовок 1">
            <a:extLst>
              <a:ext uri="{FF2B5EF4-FFF2-40B4-BE49-F238E27FC236}">
                <a16:creationId xmlns:a16="http://schemas.microsoft.com/office/drawing/2014/main" id="{83B85261-88DA-C34D-B66A-A2C9F839469F}"/>
              </a:ext>
            </a:extLst>
          </p:cNvPr>
          <p:cNvSpPr txBox="1">
            <a:spLocks/>
          </p:cNvSpPr>
          <p:nvPr userDrawn="1"/>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1837818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527049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a:xfrm>
            <a:off x="11339887" y="593223"/>
            <a:ext cx="571468" cy="227164"/>
          </a:xfrm>
          <a:prstGeom prst="rect">
            <a:avLst/>
          </a:prstGeom>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766762" y="657225"/>
            <a:ext cx="4503737" cy="1471230"/>
          </a:xfrm>
          <a:prstGeom prst="rect">
            <a:avLst/>
          </a:prstGeom>
        </p:spPr>
        <p:txBody>
          <a:bodyPr lIns="0" tIns="0"/>
          <a:lstStyle>
            <a:lvl1pPr>
              <a:defRPr sz="3600">
                <a:solidFill>
                  <a:schemeClr val="bg1"/>
                </a:solidFill>
                <a:latin typeface="+mn-lt"/>
              </a:defRPr>
            </a:lvl1pPr>
          </a:lstStyle>
          <a:p>
            <a:r>
              <a:rPr lang="en-US" dirty="0"/>
              <a:t>KLIK HER FOR AT ÆNDRE TITEL</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766763" y="2205038"/>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Indsæt bullets</a:t>
            </a:r>
            <a:endParaRPr lang="da-DK" dirty="0"/>
          </a:p>
        </p:txBody>
      </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6"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solidFill>
                  <a:schemeClr val="bg1"/>
                </a:solidFill>
                <a:latin typeface="+mn-lt"/>
              </a:defRPr>
            </a:lvl1pPr>
          </a:lstStyle>
          <a:p>
            <a:pPr lvl="0"/>
            <a:r>
              <a:rPr lang="da-DK" dirty="0"/>
              <a:t>INDSÆT POWERPOINT- ELLER ENHEDSNAVN HER</a:t>
            </a:r>
          </a:p>
        </p:txBody>
      </p:sp>
      <p:pic>
        <p:nvPicPr>
          <p:cNvPr id="55" name="Billede 5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4193" y="6337504"/>
            <a:ext cx="1067932" cy="266983"/>
          </a:xfrm>
          <a:prstGeom prst="rect">
            <a:avLst/>
          </a:prstGeom>
        </p:spPr>
      </p:pic>
      <p:sp>
        <p:nvSpPr>
          <p:cNvPr id="57" name="Заголовок 1">
            <a:extLst>
              <a:ext uri="{FF2B5EF4-FFF2-40B4-BE49-F238E27FC236}">
                <a16:creationId xmlns:a16="http://schemas.microsoft.com/office/drawing/2014/main" id="{9B9BDB51-2A95-014D-9BEA-EBAE7F1A916B}"/>
              </a:ext>
            </a:extLst>
          </p:cNvPr>
          <p:cNvSpPr txBox="1">
            <a:spLocks/>
          </p:cNvSpPr>
          <p:nvPr userDrawn="1"/>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989742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x billeder højre">
    <p:spTree>
      <p:nvGrpSpPr>
        <p:cNvPr id="1" name=""/>
        <p:cNvGrpSpPr/>
        <p:nvPr/>
      </p:nvGrpSpPr>
      <p:grpSpPr>
        <a:xfrm>
          <a:off x="0" y="0"/>
          <a:ext cx="0" cy="0"/>
          <a:chOff x="0" y="0"/>
          <a:chExt cx="0" cy="0"/>
        </a:xfrm>
      </p:grpSpPr>
      <p:sp>
        <p:nvSpPr>
          <p:cNvPr id="9" name="Picture Placeholder 4"/>
          <p:cNvSpPr>
            <a:spLocks noGrp="1"/>
          </p:cNvSpPr>
          <p:nvPr>
            <p:ph type="pic" sz="quarter" idx="14" hasCustomPrompt="1"/>
          </p:nvPr>
        </p:nvSpPr>
        <p:spPr>
          <a:xfrm>
            <a:off x="7427912" y="3418702"/>
            <a:ext cx="4764087" cy="343393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0" name="Title 4"/>
          <p:cNvSpPr>
            <a:spLocks noGrp="1"/>
          </p:cNvSpPr>
          <p:nvPr>
            <p:ph type="title" hasCustomPrompt="1"/>
          </p:nvPr>
        </p:nvSpPr>
        <p:spPr>
          <a:xfrm>
            <a:off x="766763" y="657225"/>
            <a:ext cx="4542975" cy="1486727"/>
          </a:xfrm>
          <a:prstGeom prst="rect">
            <a:avLst/>
          </a:prstGeom>
        </p:spPr>
        <p:txBody>
          <a:bodyPr lIns="0" tIns="0"/>
          <a:lstStyle>
            <a:lvl1pPr>
              <a:defRPr sz="3600">
                <a:latin typeface="+mn-lt"/>
              </a:defRPr>
            </a:lvl1pPr>
          </a:lstStyle>
          <a:p>
            <a:r>
              <a:rPr lang="en-US" dirty="0"/>
              <a:t>KLIK HER FOR AT ÆNDRE TITEL</a:t>
            </a:r>
          </a:p>
        </p:txBody>
      </p:sp>
      <p:sp>
        <p:nvSpPr>
          <p:cNvPr id="7" name="Pladsholder til tekst 3"/>
          <p:cNvSpPr>
            <a:spLocks noGrp="1"/>
          </p:cNvSpPr>
          <p:nvPr>
            <p:ph type="body" sz="quarter" idx="15" hasCustomPrompt="1"/>
          </p:nvPr>
        </p:nvSpPr>
        <p:spPr>
          <a:xfrm>
            <a:off x="766764" y="2205038"/>
            <a:ext cx="4542974" cy="3575409"/>
          </a:xfrm>
        </p:spPr>
        <p:txBody>
          <a:bodyPr/>
          <a:lstStyle>
            <a:lvl1pPr marL="285750" indent="-285750">
              <a:lnSpc>
                <a:spcPct val="100000"/>
              </a:lnSpc>
              <a:spcBef>
                <a:spcPts val="600"/>
              </a:spcBef>
              <a:buFontTx/>
              <a:buBlip>
                <a:blip r:embed="rId2"/>
              </a:buBlip>
              <a:defRPr sz="1600" baseline="0"/>
            </a:lvl1pPr>
          </a:lstStyle>
          <a:p>
            <a:pPr lvl="0"/>
            <a:r>
              <a:rPr lang="da-DK" dirty="0"/>
              <a:t>Indsæt </a:t>
            </a:r>
            <a:r>
              <a:rPr lang="da-DK" dirty="0" err="1"/>
              <a:t>bullets</a:t>
            </a:r>
            <a:endParaRPr lang="da-DK" dirty="0"/>
          </a:p>
          <a:p>
            <a:pPr lvl="0"/>
            <a:endParaRPr lang="da-DK" dirty="0"/>
          </a:p>
          <a:p>
            <a:pPr lvl="0"/>
            <a:endParaRPr lang="da-DK" dirty="0"/>
          </a:p>
        </p:txBody>
      </p:sp>
      <p:sp>
        <p:nvSpPr>
          <p:cNvPr id="11" name="Picture Placeholder 4"/>
          <p:cNvSpPr>
            <a:spLocks noGrp="1"/>
          </p:cNvSpPr>
          <p:nvPr>
            <p:ph type="pic" sz="quarter" idx="16" hasCustomPrompt="1"/>
          </p:nvPr>
        </p:nvSpPr>
        <p:spPr>
          <a:xfrm>
            <a:off x="7427912" y="0"/>
            <a:ext cx="4764087" cy="341870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12" name="Pladsholder til tekst 6"/>
          <p:cNvSpPr>
            <a:spLocks noGrp="1"/>
          </p:cNvSpPr>
          <p:nvPr>
            <p:ph type="body" sz="quarter" idx="13" hasCustomPrompt="1"/>
          </p:nvPr>
        </p:nvSpPr>
        <p:spPr>
          <a:xfrm>
            <a:off x="3071813" y="6363837"/>
            <a:ext cx="1819117" cy="282204"/>
          </a:xfrm>
        </p:spPr>
        <p:txBody>
          <a:bodyPr tIns="0">
            <a:noAutofit/>
          </a:bodyPr>
          <a:lstStyle>
            <a:lvl1pPr marL="0" indent="0">
              <a:lnSpc>
                <a:spcPct val="100000"/>
              </a:lnSpc>
              <a:buNone/>
              <a:defRPr sz="600" b="1" spc="170" baseline="0">
                <a:latin typeface="+mn-lt"/>
              </a:defRPr>
            </a:lvl1pPr>
          </a:lstStyle>
          <a:p>
            <a:pPr lvl="0"/>
            <a:r>
              <a:rPr lang="da-DK" dirty="0"/>
              <a:t>INDSÆT POWERPOINT- ELLER ENHEDSNAVN HER</a:t>
            </a:r>
          </a:p>
        </p:txBody>
      </p:sp>
      <p:sp>
        <p:nvSpPr>
          <p:cNvPr id="8" name="Заголовок 1">
            <a:extLst>
              <a:ext uri="{FF2B5EF4-FFF2-40B4-BE49-F238E27FC236}">
                <a16:creationId xmlns:a16="http://schemas.microsoft.com/office/drawing/2014/main" id="{45F67A2E-8A4B-2E4A-9540-A0A56C47E8C1}"/>
              </a:ext>
            </a:extLst>
          </p:cNvPr>
          <p:cNvSpPr txBox="1">
            <a:spLocks/>
          </p:cNvSpPr>
          <p:nvPr userDrawn="1"/>
        </p:nvSpPr>
        <p:spPr>
          <a:xfrm>
            <a:off x="10335700" y="64026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4240193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ause">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0" y="0"/>
            <a:ext cx="121920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5" name="Title 4"/>
          <p:cNvSpPr>
            <a:spLocks noGrp="1"/>
          </p:cNvSpPr>
          <p:nvPr>
            <p:ph type="title" hasCustomPrompt="1"/>
          </p:nvPr>
        </p:nvSpPr>
        <p:spPr>
          <a:xfrm>
            <a:off x="2441575" y="2676493"/>
            <a:ext cx="7341129" cy="1036319"/>
          </a:xfrm>
          <a:solidFill>
            <a:schemeClr val="bg1"/>
          </a:solidFill>
        </p:spPr>
        <p:txBody>
          <a:bodyPr tIns="108000"/>
          <a:lstStyle>
            <a:lvl1pPr algn="ctr">
              <a:defRPr sz="2800" baseline="0">
                <a:solidFill>
                  <a:schemeClr val="tx1"/>
                </a:solidFill>
              </a:defRPr>
            </a:lvl1pPr>
          </a:lstStyle>
          <a:p>
            <a:r>
              <a:rPr lang="en-US" dirty="0"/>
              <a:t>BREAK</a:t>
            </a:r>
            <a:br>
              <a:rPr lang="en-US" dirty="0"/>
            </a:br>
            <a:r>
              <a:rPr lang="en-US" dirty="0"/>
              <a:t>HEADLINE</a:t>
            </a:r>
          </a:p>
        </p:txBody>
      </p:sp>
      <p:grpSp>
        <p:nvGrpSpPr>
          <p:cNvPr id="10" name="Gruppe 9"/>
          <p:cNvGrpSpPr/>
          <p:nvPr userDrawn="1"/>
        </p:nvGrpSpPr>
        <p:grpSpPr>
          <a:xfrm>
            <a:off x="5466450" y="6027162"/>
            <a:ext cx="1272706" cy="669100"/>
            <a:chOff x="5387975" y="5659438"/>
            <a:chExt cx="1573213" cy="827087"/>
          </a:xfrm>
        </p:grpSpPr>
        <p:grpSp>
          <p:nvGrpSpPr>
            <p:cNvPr id="11" name="Gruppe 10"/>
            <p:cNvGrpSpPr/>
            <p:nvPr userDrawn="1"/>
          </p:nvGrpSpPr>
          <p:grpSpPr>
            <a:xfrm>
              <a:off x="5387975" y="6407150"/>
              <a:ext cx="1573213" cy="79375"/>
              <a:chOff x="5387975" y="6407150"/>
              <a:chExt cx="1573213" cy="79375"/>
            </a:xfrm>
          </p:grpSpPr>
          <p:sp>
            <p:nvSpPr>
              <p:cNvPr id="16"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7"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8"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9"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0"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1"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2"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3"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4"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5"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6"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7"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8"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29"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12" name="Gruppe 11"/>
            <p:cNvGrpSpPr/>
            <p:nvPr userDrawn="1"/>
          </p:nvGrpSpPr>
          <p:grpSpPr>
            <a:xfrm>
              <a:off x="5880100" y="5659438"/>
              <a:ext cx="511175" cy="544512"/>
              <a:chOff x="5880100" y="5659438"/>
              <a:chExt cx="511175" cy="544512"/>
            </a:xfrm>
            <a:solidFill>
              <a:schemeClr val="tx1"/>
            </a:solidFill>
          </p:grpSpPr>
          <p:sp>
            <p:nvSpPr>
              <p:cNvPr id="1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1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Tree>
    <p:extLst>
      <p:ext uri="{BB962C8B-B14F-4D97-AF65-F5344CB8AC3E}">
        <p14:creationId xmlns:p14="http://schemas.microsoft.com/office/powerpoint/2010/main" val="3553502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4"/>
          <p:cNvSpPr>
            <a:spLocks noGrp="1"/>
          </p:cNvSpPr>
          <p:nvPr>
            <p:ph type="title" hasCustomPrompt="1"/>
          </p:nvPr>
        </p:nvSpPr>
        <p:spPr>
          <a:xfrm>
            <a:off x="587374" y="370290"/>
            <a:ext cx="5108575" cy="1474385"/>
          </a:xfrm>
        </p:spPr>
        <p:txBody>
          <a:bodyPr/>
          <a:lstStyle>
            <a:lvl1pPr>
              <a:defRPr sz="3600"/>
            </a:lvl1pPr>
          </a:lstStyle>
          <a:p>
            <a:r>
              <a:rPr lang="en-US" dirty="0"/>
              <a:t>CLICK TO EDIT TITLE</a:t>
            </a:r>
          </a:p>
        </p:txBody>
      </p:sp>
      <p:sp>
        <p:nvSpPr>
          <p:cNvPr id="4"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extLst>
      <p:ext uri="{BB962C8B-B14F-4D97-AF65-F5344CB8AC3E}">
        <p14:creationId xmlns:p14="http://schemas.microsoft.com/office/powerpoint/2010/main" val="25212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eb + bullet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grpSp>
        <p:nvGrpSpPr>
          <p:cNvPr id="30" name="Gruppe 29"/>
          <p:cNvGrpSpPr/>
          <p:nvPr userDrawn="1"/>
        </p:nvGrpSpPr>
        <p:grpSpPr>
          <a:xfrm>
            <a:off x="0" y="657225"/>
            <a:ext cx="405154" cy="1182460"/>
            <a:chOff x="320675" y="2816225"/>
            <a:chExt cx="350838" cy="1023938"/>
          </a:xfrm>
          <a:solidFill>
            <a:schemeClr val="tx1"/>
          </a:solidFill>
        </p:grpSpPr>
        <p:sp>
          <p:nvSpPr>
            <p:cNvPr id="31"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2"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3"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4"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
        <p:nvSpPr>
          <p:cNvPr id="26" name="Title 4"/>
          <p:cNvSpPr>
            <a:spLocks noGrp="1"/>
          </p:cNvSpPr>
          <p:nvPr>
            <p:ph type="title" hasCustomPrompt="1"/>
          </p:nvPr>
        </p:nvSpPr>
        <p:spPr>
          <a:xfrm>
            <a:off x="587375" y="370764"/>
            <a:ext cx="4516438" cy="1473911"/>
          </a:xfrm>
        </p:spPr>
        <p:txBody>
          <a:bodyPr/>
          <a:lstStyle>
            <a:lvl1pPr>
              <a:defRPr sz="3600"/>
            </a:lvl1pPr>
          </a:lstStyle>
          <a:p>
            <a:r>
              <a:rPr lang="en-US" dirty="0"/>
              <a:t>CLICK TO EDIT TITLE</a:t>
            </a:r>
          </a:p>
        </p:txBody>
      </p:sp>
      <p:pic>
        <p:nvPicPr>
          <p:cNvPr id="27" name="Billede 2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670792" y="820387"/>
            <a:ext cx="6943368" cy="5825654"/>
          </a:xfrm>
          <a:prstGeom prst="rect">
            <a:avLst/>
          </a:prstGeom>
        </p:spPr>
      </p:pic>
      <p:sp>
        <p:nvSpPr>
          <p:cNvPr id="28" name="Picture Placeholder 4"/>
          <p:cNvSpPr>
            <a:spLocks noGrp="1"/>
          </p:cNvSpPr>
          <p:nvPr>
            <p:ph type="pic" sz="quarter" idx="11" hasCustomPrompt="1"/>
          </p:nvPr>
        </p:nvSpPr>
        <p:spPr>
          <a:xfrm>
            <a:off x="5953820" y="1240418"/>
            <a:ext cx="6238180" cy="3503032"/>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29" name="Pladsholder til tekst 10"/>
          <p:cNvSpPr>
            <a:spLocks noGrp="1"/>
          </p:cNvSpPr>
          <p:nvPr>
            <p:ph type="body" sz="quarter" idx="12" hasCustomPrompt="1"/>
          </p:nvPr>
        </p:nvSpPr>
        <p:spPr>
          <a:xfrm>
            <a:off x="587375" y="2065337"/>
            <a:ext cx="4516438" cy="3243263"/>
          </a:xfrm>
        </p:spPr>
        <p:txBody>
          <a:bodyPr/>
          <a:lstStyle>
            <a:lvl1pPr marL="285750" indent="-285750">
              <a:buFontTx/>
              <a:buBlip>
                <a:blip r:embed="rId3"/>
              </a:buBlip>
              <a:defRPr/>
            </a:lvl1pPr>
          </a:lstStyle>
          <a:p>
            <a:pPr lvl="0"/>
            <a:r>
              <a:rPr lang="da-DK" dirty="0" err="1"/>
              <a:t>Insert</a:t>
            </a:r>
            <a:r>
              <a:rPr lang="da-DK" dirty="0"/>
              <a:t> </a:t>
            </a:r>
            <a:r>
              <a:rPr lang="da-DK" dirty="0" err="1"/>
              <a:t>bullets</a:t>
            </a:r>
            <a:endParaRPr lang="da-DK"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agram - højr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587374" y="367628"/>
            <a:ext cx="4886993" cy="1621619"/>
          </a:xfrm>
        </p:spPr>
        <p:txBody>
          <a:bodyPr/>
          <a:lstStyle>
            <a:lvl1pPr>
              <a:defRPr sz="3600"/>
            </a:lvl1pPr>
          </a:lstStyle>
          <a:p>
            <a:r>
              <a:rPr lang="en-US" dirty="0"/>
              <a:t>CLICK TO EDIT TITLE</a:t>
            </a:r>
          </a:p>
        </p:txBody>
      </p:sp>
      <p:sp>
        <p:nvSpPr>
          <p:cNvPr id="11" name="Pladsholder til diagram 10"/>
          <p:cNvSpPr>
            <a:spLocks noGrp="1"/>
          </p:cNvSpPr>
          <p:nvPr>
            <p:ph type="chart" sz="quarter" idx="12"/>
          </p:nvPr>
        </p:nvSpPr>
        <p:spPr>
          <a:xfrm>
            <a:off x="6096000" y="2262579"/>
            <a:ext cx="5524500" cy="3572737"/>
          </a:xfrm>
        </p:spPr>
        <p:txBody>
          <a:bodyPr/>
          <a:lstStyle/>
          <a:p>
            <a:endParaRPr lang="da-DK"/>
          </a:p>
        </p:txBody>
      </p:sp>
      <p:sp>
        <p:nvSpPr>
          <p:cNvPr id="13" name="Pladsholder til tekst 12"/>
          <p:cNvSpPr>
            <a:spLocks noGrp="1"/>
          </p:cNvSpPr>
          <p:nvPr>
            <p:ph type="body" sz="quarter" idx="13" hasCustomPrompt="1"/>
          </p:nvPr>
        </p:nvSpPr>
        <p:spPr>
          <a:xfrm>
            <a:off x="587375" y="2262579"/>
            <a:ext cx="4886992" cy="3572737"/>
          </a:xfrm>
        </p:spPr>
        <p:txBody>
          <a:bodyPr>
            <a:normAutofit/>
          </a:bodyPr>
          <a:lstStyle>
            <a:lvl2pPr marL="285750" indent="-285750">
              <a:buFontTx/>
              <a:buBlip>
                <a:blip r:embed="rId2"/>
              </a:buBlip>
              <a:defRPr sz="1600" baseline="0"/>
            </a:lvl2pPr>
          </a:lstStyle>
          <a:p>
            <a:pPr lvl="1"/>
            <a:r>
              <a:rPr lang="da-DK" dirty="0" err="1"/>
              <a:t>Insert</a:t>
            </a:r>
            <a:r>
              <a:rPr lang="da-DK" dirty="0"/>
              <a:t> </a:t>
            </a:r>
            <a:r>
              <a:rPr lang="da-DK" dirty="0" err="1"/>
              <a:t>bullets</a:t>
            </a:r>
            <a:endParaRPr lang="da-DK" dirty="0"/>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x billede højre + bullets">
    <p:spTree>
      <p:nvGrpSpPr>
        <p:cNvPr id="1" name=""/>
        <p:cNvGrpSpPr/>
        <p:nvPr/>
      </p:nvGrpSpPr>
      <p:grpSpPr>
        <a:xfrm>
          <a:off x="0" y="0"/>
          <a:ext cx="0" cy="0"/>
          <a:chOff x="0" y="0"/>
          <a:chExt cx="0" cy="0"/>
        </a:xfrm>
      </p:grpSpPr>
      <p:sp>
        <p:nvSpPr>
          <p:cNvPr id="6" name="Picture Placeholder 4"/>
          <p:cNvSpPr>
            <a:spLocks noGrp="1"/>
          </p:cNvSpPr>
          <p:nvPr>
            <p:ph type="pic" sz="quarter" idx="11" hasCustomPrompt="1"/>
          </p:nvPr>
        </p:nvSpPr>
        <p:spPr>
          <a:xfrm>
            <a:off x="7438768" y="0"/>
            <a:ext cx="4753232"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Title 4"/>
          <p:cNvSpPr>
            <a:spLocks noGrp="1"/>
          </p:cNvSpPr>
          <p:nvPr>
            <p:ph type="title" hasCustomPrompt="1"/>
          </p:nvPr>
        </p:nvSpPr>
        <p:spPr>
          <a:xfrm>
            <a:off x="587374" y="359273"/>
            <a:ext cx="4490445" cy="1621619"/>
          </a:xfrm>
        </p:spPr>
        <p:txBody>
          <a:bodyPr/>
          <a:lstStyle>
            <a:lvl1pPr>
              <a:defRPr sz="3600"/>
            </a:lvl1pPr>
          </a:lstStyle>
          <a:p>
            <a:r>
              <a:rPr lang="en-US" dirty="0"/>
              <a:t>CLICK TO EDIT TITLE</a:t>
            </a:r>
          </a:p>
        </p:txBody>
      </p:sp>
      <p:sp>
        <p:nvSpPr>
          <p:cNvPr id="4" name="Pladsholder til tekst 3"/>
          <p:cNvSpPr>
            <a:spLocks noGrp="1"/>
          </p:cNvSpPr>
          <p:nvPr>
            <p:ph type="body" sz="quarter" idx="12" hasCustomPrompt="1"/>
          </p:nvPr>
        </p:nvSpPr>
        <p:spPr>
          <a:xfrm>
            <a:off x="587375" y="2143359"/>
            <a:ext cx="4490445" cy="3752115"/>
          </a:xfrm>
        </p:spPr>
        <p:txBody>
          <a:bodyPr/>
          <a:lstStyle>
            <a:lvl1pPr marL="285750" indent="-285750">
              <a:lnSpc>
                <a:spcPct val="100000"/>
              </a:lnSpc>
              <a:spcBef>
                <a:spcPts val="600"/>
              </a:spcBef>
              <a:buFontTx/>
              <a:buBlip>
                <a:blip r:embed="rId2"/>
              </a:buBlip>
              <a:defRPr sz="1600" baseline="0"/>
            </a:lvl1pPr>
          </a:lstStyle>
          <a:p>
            <a:pPr lvl="0"/>
            <a:r>
              <a:rPr lang="da-DK" dirty="0" err="1"/>
              <a:t>Insert</a:t>
            </a:r>
            <a:r>
              <a:rPr lang="da-DK" dirty="0"/>
              <a:t> </a:t>
            </a:r>
            <a:r>
              <a:rPr lang="da-DK" dirty="0" err="1"/>
              <a:t>bullets</a:t>
            </a:r>
            <a:endParaRPr lang="da-DK" dirty="0"/>
          </a:p>
          <a:p>
            <a:pPr lvl="0"/>
            <a:endParaRPr lang="da-DK" dirty="0"/>
          </a:p>
          <a:p>
            <a:pPr lvl="0"/>
            <a:endParaRPr lang="da-DK" dirty="0"/>
          </a:p>
        </p:txBody>
      </p:sp>
    </p:spTree>
    <p:extLst>
      <p:ext uri="{BB962C8B-B14F-4D97-AF65-F5344CB8AC3E}">
        <p14:creationId xmlns:p14="http://schemas.microsoft.com/office/powerpoint/2010/main" val="498607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 x billede højre - Blå">
    <p:spTree>
      <p:nvGrpSpPr>
        <p:cNvPr id="1" name=""/>
        <p:cNvGrpSpPr/>
        <p:nvPr/>
      </p:nvGrpSpPr>
      <p:grpSpPr>
        <a:xfrm>
          <a:off x="0" y="0"/>
          <a:ext cx="0" cy="0"/>
          <a:chOff x="0" y="0"/>
          <a:chExt cx="0" cy="0"/>
        </a:xfrm>
      </p:grpSpPr>
      <p:sp>
        <p:nvSpPr>
          <p:cNvPr id="7" name="Rectangle 6"/>
          <p:cNvSpPr/>
          <p:nvPr userDrawn="1"/>
        </p:nvSpPr>
        <p:spPr>
          <a:xfrm>
            <a:off x="0" y="0"/>
            <a:ext cx="742791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5" name="Picture Placeholder 4"/>
          <p:cNvSpPr>
            <a:spLocks noGrp="1"/>
          </p:cNvSpPr>
          <p:nvPr>
            <p:ph type="pic" sz="quarter" idx="11" hasCustomPrompt="1"/>
          </p:nvPr>
        </p:nvSpPr>
        <p:spPr>
          <a:xfrm>
            <a:off x="7427913" y="0"/>
            <a:ext cx="4764087"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
        <p:nvSpPr>
          <p:cNvPr id="6" name="Title 4"/>
          <p:cNvSpPr>
            <a:spLocks noGrp="1"/>
          </p:cNvSpPr>
          <p:nvPr>
            <p:ph type="title" hasCustomPrompt="1"/>
          </p:nvPr>
        </p:nvSpPr>
        <p:spPr>
          <a:xfrm>
            <a:off x="587374" y="373446"/>
            <a:ext cx="4683125"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bg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687094" cy="37655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Tree>
    <p:extLst>
      <p:ext uri="{BB962C8B-B14F-4D97-AF65-F5344CB8AC3E}">
        <p14:creationId xmlns:p14="http://schemas.microsoft.com/office/powerpoint/2010/main" val="1747433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or billede højre - blå">
    <p:spTree>
      <p:nvGrpSpPr>
        <p:cNvPr id="1" name=""/>
        <p:cNvGrpSpPr/>
        <p:nvPr/>
      </p:nvGrpSpPr>
      <p:grpSpPr>
        <a:xfrm>
          <a:off x="0" y="0"/>
          <a:ext cx="0" cy="0"/>
          <a:chOff x="0" y="0"/>
          <a:chExt cx="0" cy="0"/>
        </a:xfrm>
      </p:grpSpPr>
      <p:sp>
        <p:nvSpPr>
          <p:cNvPr id="7" name="Rectangle 6"/>
          <p:cNvSpPr/>
          <p:nvPr userDrawn="1"/>
        </p:nvSpPr>
        <p:spPr>
          <a:xfrm>
            <a:off x="1" y="0"/>
            <a:ext cx="615353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p:cNvSpPr>
            <a:spLocks noGrp="1"/>
          </p:cNvSpPr>
          <p:nvPr>
            <p:ph type="sldNum" sz="quarter" idx="10"/>
          </p:nvPr>
        </p:nvSpPr>
        <p:spPr/>
        <p:txBody>
          <a:bodyPr/>
          <a:lstStyle/>
          <a:p>
            <a:fld id="{D8D877B3-D348-4611-9BDB-C5374591D951}" type="slidenum">
              <a:rPr lang="en-US" smtClean="0"/>
              <a:pPr/>
              <a:t>‹nr.›</a:t>
            </a:fld>
            <a:endParaRPr lang="en-US" dirty="0"/>
          </a:p>
        </p:txBody>
      </p:sp>
      <p:sp>
        <p:nvSpPr>
          <p:cNvPr id="6" name="Title 4"/>
          <p:cNvSpPr>
            <a:spLocks noGrp="1"/>
          </p:cNvSpPr>
          <p:nvPr>
            <p:ph type="title" hasCustomPrompt="1"/>
          </p:nvPr>
        </p:nvSpPr>
        <p:spPr>
          <a:xfrm>
            <a:off x="587375" y="373446"/>
            <a:ext cx="4454526" cy="1471230"/>
          </a:xfrm>
        </p:spPr>
        <p:txBody>
          <a:bodyPr/>
          <a:lstStyle>
            <a:lvl1pPr>
              <a:defRPr sz="3600">
                <a:solidFill>
                  <a:schemeClr val="bg1"/>
                </a:solidFill>
              </a:defRPr>
            </a:lvl1pPr>
          </a:lstStyle>
          <a:p>
            <a:r>
              <a:rPr lang="en-US" dirty="0"/>
              <a:t>CLICK TO EDIT TITLE</a:t>
            </a:r>
          </a:p>
        </p:txBody>
      </p:sp>
      <p:grpSp>
        <p:nvGrpSpPr>
          <p:cNvPr id="31" name="Gruppe 30"/>
          <p:cNvGrpSpPr/>
          <p:nvPr userDrawn="1"/>
        </p:nvGrpSpPr>
        <p:grpSpPr>
          <a:xfrm>
            <a:off x="5466450" y="6027162"/>
            <a:ext cx="1272706" cy="669100"/>
            <a:chOff x="5387975" y="5659438"/>
            <a:chExt cx="1573213" cy="827087"/>
          </a:xfrm>
          <a:solidFill>
            <a:schemeClr val="tx1"/>
          </a:solidFill>
        </p:grpSpPr>
        <p:grpSp>
          <p:nvGrpSpPr>
            <p:cNvPr id="32" name="Gruppe 31"/>
            <p:cNvGrpSpPr/>
            <p:nvPr userDrawn="1"/>
          </p:nvGrpSpPr>
          <p:grpSpPr>
            <a:xfrm>
              <a:off x="5387975" y="6407150"/>
              <a:ext cx="1573213" cy="79375"/>
              <a:chOff x="5387975" y="6407150"/>
              <a:chExt cx="1573213" cy="79375"/>
            </a:xfrm>
            <a:grpFill/>
          </p:grpSpPr>
          <p:sp>
            <p:nvSpPr>
              <p:cNvPr id="37"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3"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33" name="Gruppe 32"/>
            <p:cNvGrpSpPr/>
            <p:nvPr userDrawn="1"/>
          </p:nvGrpSpPr>
          <p:grpSpPr>
            <a:xfrm>
              <a:off x="5880100" y="5659438"/>
              <a:ext cx="511175" cy="544512"/>
              <a:chOff x="5880100" y="5659438"/>
              <a:chExt cx="511175" cy="544512"/>
            </a:xfrm>
            <a:grpFill/>
          </p:grpSpPr>
          <p:sp>
            <p:nvSpPr>
              <p:cNvPr id="34"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5"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sp>
        <p:nvSpPr>
          <p:cNvPr id="4" name="Pladsholder til tekst 3"/>
          <p:cNvSpPr>
            <a:spLocks noGrp="1"/>
          </p:cNvSpPr>
          <p:nvPr>
            <p:ph type="body" sz="quarter" idx="12" hasCustomPrompt="1"/>
          </p:nvPr>
        </p:nvSpPr>
        <p:spPr>
          <a:xfrm>
            <a:off x="583406" y="2101809"/>
            <a:ext cx="4458495" cy="3600491"/>
          </a:xfrm>
        </p:spPr>
        <p:txBody>
          <a:bodyPr/>
          <a:lstStyle>
            <a:lvl1pPr marL="285750" indent="-285750">
              <a:buFontTx/>
              <a:buBlip>
                <a:blip r:embed="rId2"/>
              </a:buBlip>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dirty="0" err="1"/>
              <a:t>Insert</a:t>
            </a:r>
            <a:r>
              <a:rPr lang="da-DK" dirty="0"/>
              <a:t> </a:t>
            </a:r>
            <a:r>
              <a:rPr lang="da-DK" dirty="0" err="1"/>
              <a:t>text</a:t>
            </a:r>
            <a:r>
              <a:rPr lang="da-DK" dirty="0"/>
              <a:t> </a:t>
            </a:r>
            <a:r>
              <a:rPr lang="da-DK" dirty="0" err="1"/>
              <a:t>here</a:t>
            </a:r>
            <a:endParaRPr lang="da-DK" dirty="0"/>
          </a:p>
        </p:txBody>
      </p:sp>
      <p:grpSp>
        <p:nvGrpSpPr>
          <p:cNvPr id="2" name="Gruppe 1"/>
          <p:cNvGrpSpPr/>
          <p:nvPr userDrawn="1"/>
        </p:nvGrpSpPr>
        <p:grpSpPr>
          <a:xfrm>
            <a:off x="-3502" y="657225"/>
            <a:ext cx="405154" cy="1182460"/>
            <a:chOff x="-3502" y="657225"/>
            <a:chExt cx="405154" cy="1182460"/>
          </a:xfrm>
          <a:solidFill>
            <a:schemeClr val="bg1"/>
          </a:solidFill>
        </p:grpSpPr>
        <p:sp>
          <p:nvSpPr>
            <p:cNvPr id="56" name="Freeform 53"/>
            <p:cNvSpPr>
              <a:spLocks/>
            </p:cNvSpPr>
            <p:nvPr userDrawn="1"/>
          </p:nvSpPr>
          <p:spPr bwMode="auto">
            <a:xfrm>
              <a:off x="328321" y="1768187"/>
              <a:ext cx="73331" cy="71498"/>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7" name="Freeform 54"/>
            <p:cNvSpPr>
              <a:spLocks/>
            </p:cNvSpPr>
            <p:nvPr userDrawn="1"/>
          </p:nvSpPr>
          <p:spPr bwMode="auto">
            <a:xfrm>
              <a:off x="236657" y="1685690"/>
              <a:ext cx="164995" cy="153995"/>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8" name="Freeform 55"/>
            <p:cNvSpPr>
              <a:spLocks/>
            </p:cNvSpPr>
            <p:nvPr userDrawn="1"/>
          </p:nvSpPr>
          <p:spPr bwMode="auto">
            <a:xfrm>
              <a:off x="124827" y="1605026"/>
              <a:ext cx="276825" cy="234659"/>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59" name="Freeform 56"/>
            <p:cNvSpPr>
              <a:spLocks/>
            </p:cNvSpPr>
            <p:nvPr userDrawn="1"/>
          </p:nvSpPr>
          <p:spPr bwMode="auto">
            <a:xfrm>
              <a:off x="-3502" y="1526195"/>
              <a:ext cx="405154" cy="302490"/>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0" name="Freeform 57"/>
            <p:cNvSpPr>
              <a:spLocks/>
            </p:cNvSpPr>
            <p:nvPr userDrawn="1"/>
          </p:nvSpPr>
          <p:spPr bwMode="auto">
            <a:xfrm>
              <a:off x="-3502" y="1454698"/>
              <a:ext cx="405154" cy="287824"/>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1" name="Freeform 58"/>
            <p:cNvSpPr>
              <a:spLocks/>
            </p:cNvSpPr>
            <p:nvPr userDrawn="1"/>
          </p:nvSpPr>
          <p:spPr bwMode="auto">
            <a:xfrm>
              <a:off x="-3502" y="1379534"/>
              <a:ext cx="405154" cy="278657"/>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2" name="Freeform 59"/>
            <p:cNvSpPr>
              <a:spLocks/>
            </p:cNvSpPr>
            <p:nvPr userDrawn="1"/>
          </p:nvSpPr>
          <p:spPr bwMode="auto">
            <a:xfrm>
              <a:off x="-3502" y="1311703"/>
              <a:ext cx="405154" cy="263991"/>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3" name="Freeform 60"/>
            <p:cNvSpPr>
              <a:spLocks/>
            </p:cNvSpPr>
            <p:nvPr userDrawn="1"/>
          </p:nvSpPr>
          <p:spPr bwMode="auto">
            <a:xfrm>
              <a:off x="-3502" y="1243872"/>
              <a:ext cx="405154" cy="252991"/>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4" name="Freeform 61"/>
            <p:cNvSpPr>
              <a:spLocks/>
            </p:cNvSpPr>
            <p:nvPr userDrawn="1"/>
          </p:nvSpPr>
          <p:spPr bwMode="auto">
            <a:xfrm>
              <a:off x="-3502" y="1174207"/>
              <a:ext cx="405154" cy="245658"/>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5" name="Freeform 62"/>
            <p:cNvSpPr>
              <a:spLocks/>
            </p:cNvSpPr>
            <p:nvPr userDrawn="1"/>
          </p:nvSpPr>
          <p:spPr bwMode="auto">
            <a:xfrm>
              <a:off x="-3502" y="1110043"/>
              <a:ext cx="405154" cy="230992"/>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6" name="Freeform 63"/>
            <p:cNvSpPr>
              <a:spLocks/>
            </p:cNvSpPr>
            <p:nvPr userDrawn="1"/>
          </p:nvSpPr>
          <p:spPr bwMode="auto">
            <a:xfrm>
              <a:off x="-3502" y="1049545"/>
              <a:ext cx="405154" cy="219992"/>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7" name="Freeform 64"/>
            <p:cNvSpPr>
              <a:spLocks/>
            </p:cNvSpPr>
            <p:nvPr userDrawn="1"/>
          </p:nvSpPr>
          <p:spPr bwMode="auto">
            <a:xfrm>
              <a:off x="-3502" y="989048"/>
              <a:ext cx="405154" cy="205326"/>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8" name="Freeform 65"/>
            <p:cNvSpPr>
              <a:spLocks/>
            </p:cNvSpPr>
            <p:nvPr userDrawn="1"/>
          </p:nvSpPr>
          <p:spPr bwMode="auto">
            <a:xfrm>
              <a:off x="-3502" y="934049"/>
              <a:ext cx="405154" cy="188827"/>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69" name="Freeform 66"/>
            <p:cNvSpPr>
              <a:spLocks/>
            </p:cNvSpPr>
            <p:nvPr userDrawn="1"/>
          </p:nvSpPr>
          <p:spPr bwMode="auto">
            <a:xfrm>
              <a:off x="-3502" y="873551"/>
              <a:ext cx="405154" cy="175994"/>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0" name="Freeform 67"/>
            <p:cNvSpPr>
              <a:spLocks/>
            </p:cNvSpPr>
            <p:nvPr userDrawn="1"/>
          </p:nvSpPr>
          <p:spPr bwMode="auto">
            <a:xfrm>
              <a:off x="-3502" y="820387"/>
              <a:ext cx="405154" cy="161328"/>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1" name="Freeform 68"/>
            <p:cNvSpPr>
              <a:spLocks/>
            </p:cNvSpPr>
            <p:nvPr userDrawn="1"/>
          </p:nvSpPr>
          <p:spPr bwMode="auto">
            <a:xfrm>
              <a:off x="-3502" y="767221"/>
              <a:ext cx="405154" cy="146662"/>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2" name="Freeform 69"/>
            <p:cNvSpPr>
              <a:spLocks/>
            </p:cNvSpPr>
            <p:nvPr userDrawn="1"/>
          </p:nvSpPr>
          <p:spPr bwMode="auto">
            <a:xfrm>
              <a:off x="-3502" y="714057"/>
              <a:ext cx="405154" cy="131995"/>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3" name="Freeform 70"/>
            <p:cNvSpPr>
              <a:spLocks/>
            </p:cNvSpPr>
            <p:nvPr userDrawn="1"/>
          </p:nvSpPr>
          <p:spPr bwMode="auto">
            <a:xfrm>
              <a:off x="-3502" y="660892"/>
              <a:ext cx="405154" cy="124662"/>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sp>
          <p:nvSpPr>
            <p:cNvPr id="74" name="Freeform 71"/>
            <p:cNvSpPr>
              <a:spLocks/>
            </p:cNvSpPr>
            <p:nvPr userDrawn="1"/>
          </p:nvSpPr>
          <p:spPr bwMode="auto">
            <a:xfrm>
              <a:off x="-3502" y="657225"/>
              <a:ext cx="328157" cy="64165"/>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solidFill>
                  <a:schemeClr val="bg1"/>
                </a:solidFill>
              </a:endParaRPr>
            </a:p>
          </p:txBody>
        </p:sp>
      </p:grpSp>
      <p:sp>
        <p:nvSpPr>
          <p:cNvPr id="75" name="Picture Placeholder 4"/>
          <p:cNvSpPr>
            <a:spLocks noGrp="1"/>
          </p:cNvSpPr>
          <p:nvPr>
            <p:ph type="pic" sz="quarter" idx="11" hasCustomPrompt="1"/>
          </p:nvPr>
        </p:nvSpPr>
        <p:spPr>
          <a:xfrm>
            <a:off x="5270500" y="0"/>
            <a:ext cx="6921500" cy="6858000"/>
          </a:xfrm>
          <a:prstGeom prst="rect">
            <a:avLst/>
          </a:prstGeom>
          <a:pattFill prst="pct10">
            <a:fgClr>
              <a:schemeClr val="tx1"/>
            </a:fgClr>
            <a:bgClr>
              <a:schemeClr val="bg1"/>
            </a:bgClr>
          </a:pattFill>
        </p:spPr>
        <p:txBody>
          <a:bodyPr anchor="ctr">
            <a:normAutofit/>
          </a:bodyPr>
          <a:lstStyle>
            <a:lvl1pPr algn="ctr">
              <a:defRPr sz="1000" b="1" baseline="0"/>
            </a:lvl1pPr>
          </a:lstStyle>
          <a:p>
            <a:r>
              <a:rPr lang="en-US" dirty="0"/>
              <a:t>Drag &amp; Drop Image</a:t>
            </a:r>
          </a:p>
        </p:txBody>
      </p:sp>
    </p:spTree>
    <p:extLst>
      <p:ext uri="{BB962C8B-B14F-4D97-AF65-F5344CB8AC3E}">
        <p14:creationId xmlns:p14="http://schemas.microsoft.com/office/powerpoint/2010/main" val="735931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5.em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image" Target="../media/image7.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2.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8.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7375" y="458583"/>
            <a:ext cx="9753600" cy="1386092"/>
          </a:xfrm>
          <a:prstGeom prst="rect">
            <a:avLst/>
          </a:prstGeom>
          <a:effectLst/>
        </p:spPr>
        <p:txBody>
          <a:bodyPr vert="horz" lIns="0" tIns="192024" rIns="0" bIns="0" rtlCol="0" anchor="t" anchorCtr="0">
            <a:noAutofit/>
          </a:bodyPr>
          <a:lstStyle/>
          <a:p>
            <a:r>
              <a:rPr lang="en-US" dirty="0"/>
              <a:t>YOUR TITLE HERE</a:t>
            </a:r>
          </a:p>
        </p:txBody>
      </p:sp>
      <p:sp>
        <p:nvSpPr>
          <p:cNvPr id="6" name="Номер слайда 21"/>
          <p:cNvSpPr>
            <a:spLocks noGrp="1"/>
          </p:cNvSpPr>
          <p:nvPr>
            <p:ph type="sldNum" sz="quarter" idx="4"/>
          </p:nvPr>
        </p:nvSpPr>
        <p:spPr>
          <a:xfrm>
            <a:off x="11339887" y="593223"/>
            <a:ext cx="571468" cy="227164"/>
          </a:xfrm>
          <a:prstGeom prst="rect">
            <a:avLst/>
          </a:prstGeom>
          <a:noFill/>
        </p:spPr>
        <p:txBody>
          <a:bodyPr vert="horz" lIns="0" tIns="0" rIns="0" bIns="0" rtlCol="0" anchor="ctr"/>
          <a:lstStyle>
            <a:lvl1pPr algn="r">
              <a:defRPr sz="1000" b="1" i="0">
                <a:solidFill>
                  <a:schemeClr val="tx1">
                    <a:alpha val="70000"/>
                  </a:schemeClr>
                </a:solidFill>
                <a:latin typeface="+mn-lt"/>
                <a:ea typeface="Montserrat Medium" charset="0"/>
                <a:cs typeface="Montserrat Medium" charset="0"/>
              </a:defRPr>
            </a:lvl1pPr>
          </a:lstStyle>
          <a:p>
            <a:fld id="{D8D877B3-D348-4611-9BDB-C5374591D951}" type="slidenum">
              <a:rPr lang="en-US" smtClean="0"/>
              <a:pPr/>
              <a:t>‹nr.›</a:t>
            </a:fld>
            <a:endParaRPr lang="en-US" dirty="0"/>
          </a:p>
        </p:txBody>
      </p:sp>
      <p:sp>
        <p:nvSpPr>
          <p:cNvPr id="11" name="Text Placeholder 10"/>
          <p:cNvSpPr>
            <a:spLocks noGrp="1"/>
          </p:cNvSpPr>
          <p:nvPr>
            <p:ph type="body" idx="1"/>
          </p:nvPr>
        </p:nvSpPr>
        <p:spPr>
          <a:xfrm>
            <a:off x="589650" y="2032831"/>
            <a:ext cx="9753600" cy="311044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4"/>
            <a:r>
              <a:rPr lang="en-US" dirty="0"/>
              <a:t>Fourth level</a:t>
            </a:r>
          </a:p>
        </p:txBody>
      </p:sp>
      <p:grpSp>
        <p:nvGrpSpPr>
          <p:cNvPr id="58" name="Gruppe 57"/>
          <p:cNvGrpSpPr/>
          <p:nvPr userDrawn="1"/>
        </p:nvGrpSpPr>
        <p:grpSpPr>
          <a:xfrm>
            <a:off x="5466450" y="6027162"/>
            <a:ext cx="1272706" cy="669100"/>
            <a:chOff x="5387975" y="5659438"/>
            <a:chExt cx="1573213" cy="827087"/>
          </a:xfrm>
        </p:grpSpPr>
        <p:grpSp>
          <p:nvGrpSpPr>
            <p:cNvPr id="56" name="Gruppe 55"/>
            <p:cNvGrpSpPr/>
            <p:nvPr userDrawn="1"/>
          </p:nvGrpSpPr>
          <p:grpSpPr>
            <a:xfrm>
              <a:off x="5387975" y="6407150"/>
              <a:ext cx="1573213" cy="79375"/>
              <a:chOff x="5387975" y="6407150"/>
              <a:chExt cx="1573213" cy="79375"/>
            </a:xfrm>
          </p:grpSpPr>
          <p:sp>
            <p:nvSpPr>
              <p:cNvPr id="35" name="Freeform 29"/>
              <p:cNvSpPr>
                <a:spLocks noEditPoints="1"/>
              </p:cNvSpPr>
              <p:nvPr userDrawn="1"/>
            </p:nvSpPr>
            <p:spPr bwMode="auto">
              <a:xfrm>
                <a:off x="5387975" y="6407150"/>
                <a:ext cx="71438"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6" name="Freeform 30"/>
              <p:cNvSpPr>
                <a:spLocks noEditPoints="1"/>
              </p:cNvSpPr>
              <p:nvPr userDrawn="1"/>
            </p:nvSpPr>
            <p:spPr bwMode="auto">
              <a:xfrm>
                <a:off x="5484813" y="6407150"/>
                <a:ext cx="73025" cy="762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7" name="Freeform 31"/>
              <p:cNvSpPr>
                <a:spLocks/>
              </p:cNvSpPr>
              <p:nvPr userDrawn="1"/>
            </p:nvSpPr>
            <p:spPr bwMode="auto">
              <a:xfrm>
                <a:off x="5586413" y="6407150"/>
                <a:ext cx="52388" cy="762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8" name="Freeform 32"/>
              <p:cNvSpPr>
                <a:spLocks noEditPoints="1"/>
              </p:cNvSpPr>
              <p:nvPr userDrawn="1"/>
            </p:nvSpPr>
            <p:spPr bwMode="auto">
              <a:xfrm>
                <a:off x="5670550" y="6407150"/>
                <a:ext cx="55563" cy="76200"/>
              </a:xfrm>
              <a:custGeom>
                <a:avLst/>
                <a:gdLst>
                  <a:gd name="T0" fmla="*/ 0 w 17"/>
                  <a:gd name="T1" fmla="*/ 0 h 23"/>
                  <a:gd name="T2" fmla="*/ 0 w 17"/>
                  <a:gd name="T3" fmla="*/ 0 h 23"/>
                  <a:gd name="T4" fmla="*/ 9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9" y="0"/>
                      <a:pt x="9" y="0"/>
                      <a:pt x="9"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0" y="19"/>
                      <a:pt x="11" y="18"/>
                      <a:pt x="11" y="16"/>
                    </a:cubicBezTo>
                    <a:cubicBezTo>
                      <a:pt x="11" y="15"/>
                      <a:pt x="10"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39" name="Freeform 33"/>
              <p:cNvSpPr>
                <a:spLocks noEditPoints="1"/>
              </p:cNvSpPr>
              <p:nvPr userDrawn="1"/>
            </p:nvSpPr>
            <p:spPr bwMode="auto">
              <a:xfrm>
                <a:off x="5759450" y="6407150"/>
                <a:ext cx="58738" cy="79375"/>
              </a:xfrm>
              <a:custGeom>
                <a:avLst/>
                <a:gdLst>
                  <a:gd name="T0" fmla="*/ 0 w 18"/>
                  <a:gd name="T1" fmla="*/ 18 h 24"/>
                  <a:gd name="T2" fmla="*/ 0 w 18"/>
                  <a:gd name="T3" fmla="*/ 12 h 24"/>
                  <a:gd name="T4" fmla="*/ 0 w 18"/>
                  <a:gd name="T5" fmla="*/ 5 h 24"/>
                  <a:gd name="T6" fmla="*/ 9 w 18"/>
                  <a:gd name="T7" fmla="*/ 0 h 24"/>
                  <a:gd name="T8" fmla="*/ 18 w 18"/>
                  <a:gd name="T9" fmla="*/ 5 h 24"/>
                  <a:gd name="T10" fmla="*/ 18 w 18"/>
                  <a:gd name="T11" fmla="*/ 12 h 24"/>
                  <a:gd name="T12" fmla="*/ 18 w 18"/>
                  <a:gd name="T13" fmla="*/ 18 h 24"/>
                  <a:gd name="T14" fmla="*/ 9 w 18"/>
                  <a:gd name="T15" fmla="*/ 24 h 24"/>
                  <a:gd name="T16" fmla="*/ 0 w 18"/>
                  <a:gd name="T17" fmla="*/ 18 h 24"/>
                  <a:gd name="T18" fmla="*/ 12 w 18"/>
                  <a:gd name="T19" fmla="*/ 16 h 24"/>
                  <a:gd name="T20" fmla="*/ 12 w 18"/>
                  <a:gd name="T21" fmla="*/ 12 h 24"/>
                  <a:gd name="T22" fmla="*/ 12 w 18"/>
                  <a:gd name="T23" fmla="*/ 7 h 24"/>
                  <a:gd name="T24" fmla="*/ 9 w 18"/>
                  <a:gd name="T25" fmla="*/ 5 h 24"/>
                  <a:gd name="T26" fmla="*/ 6 w 18"/>
                  <a:gd name="T27" fmla="*/ 7 h 24"/>
                  <a:gd name="T28" fmla="*/ 6 w 18"/>
                  <a:gd name="T29" fmla="*/ 12 h 24"/>
                  <a:gd name="T30" fmla="*/ 6 w 18"/>
                  <a:gd name="T31" fmla="*/ 16 h 24"/>
                  <a:gd name="T32" fmla="*/ 9 w 18"/>
                  <a:gd name="T33" fmla="*/ 18 h 24"/>
                  <a:gd name="T34" fmla="*/ 12 w 18"/>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 h="24">
                    <a:moveTo>
                      <a:pt x="0" y="18"/>
                    </a:moveTo>
                    <a:cubicBezTo>
                      <a:pt x="0" y="16"/>
                      <a:pt x="0" y="15"/>
                      <a:pt x="0" y="12"/>
                    </a:cubicBezTo>
                    <a:cubicBezTo>
                      <a:pt x="0" y="9"/>
                      <a:pt x="0" y="7"/>
                      <a:pt x="0" y="5"/>
                    </a:cubicBezTo>
                    <a:cubicBezTo>
                      <a:pt x="2" y="2"/>
                      <a:pt x="5" y="0"/>
                      <a:pt x="9" y="0"/>
                    </a:cubicBezTo>
                    <a:cubicBezTo>
                      <a:pt x="13" y="0"/>
                      <a:pt x="17" y="2"/>
                      <a:pt x="18" y="5"/>
                    </a:cubicBezTo>
                    <a:cubicBezTo>
                      <a:pt x="18" y="7"/>
                      <a:pt x="18" y="9"/>
                      <a:pt x="18" y="12"/>
                    </a:cubicBezTo>
                    <a:cubicBezTo>
                      <a:pt x="18" y="15"/>
                      <a:pt x="18" y="16"/>
                      <a:pt x="18" y="18"/>
                    </a:cubicBezTo>
                    <a:cubicBezTo>
                      <a:pt x="17" y="22"/>
                      <a:pt x="13" y="24"/>
                      <a:pt x="9" y="24"/>
                    </a:cubicBezTo>
                    <a:cubicBezTo>
                      <a:pt x="5" y="24"/>
                      <a:pt x="2" y="22"/>
                      <a:pt x="0" y="18"/>
                    </a:cubicBezTo>
                    <a:close/>
                    <a:moveTo>
                      <a:pt x="12" y="16"/>
                    </a:moveTo>
                    <a:cubicBezTo>
                      <a:pt x="12" y="16"/>
                      <a:pt x="12" y="14"/>
                      <a:pt x="12" y="12"/>
                    </a:cubicBezTo>
                    <a:cubicBezTo>
                      <a:pt x="12"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0" name="Freeform 34"/>
              <p:cNvSpPr>
                <a:spLocks noEditPoints="1"/>
              </p:cNvSpPr>
              <p:nvPr userDrawn="1"/>
            </p:nvSpPr>
            <p:spPr bwMode="auto">
              <a:xfrm>
                <a:off x="5849938" y="6407150"/>
                <a:ext cx="61913" cy="76200"/>
              </a:xfrm>
              <a:custGeom>
                <a:avLst/>
                <a:gdLst>
                  <a:gd name="T0" fmla="*/ 13 w 19"/>
                  <a:gd name="T1" fmla="*/ 23 h 23"/>
                  <a:gd name="T2" fmla="*/ 12 w 19"/>
                  <a:gd name="T3" fmla="*/ 23 h 23"/>
                  <a:gd name="T4" fmla="*/ 9 w 19"/>
                  <a:gd name="T5" fmla="*/ 15 h 23"/>
                  <a:gd name="T6" fmla="*/ 7 w 19"/>
                  <a:gd name="T7" fmla="*/ 15 h 23"/>
                  <a:gd name="T8" fmla="*/ 6 w 19"/>
                  <a:gd name="T9" fmla="*/ 15 h 23"/>
                  <a:gd name="T10" fmla="*/ 6 w 19"/>
                  <a:gd name="T11" fmla="*/ 23 h 23"/>
                  <a:gd name="T12" fmla="*/ 6 w 19"/>
                  <a:gd name="T13" fmla="*/ 23 h 23"/>
                  <a:gd name="T14" fmla="*/ 1 w 19"/>
                  <a:gd name="T15" fmla="*/ 23 h 23"/>
                  <a:gd name="T16" fmla="*/ 0 w 19"/>
                  <a:gd name="T17" fmla="*/ 23 h 23"/>
                  <a:gd name="T18" fmla="*/ 0 w 19"/>
                  <a:gd name="T19" fmla="*/ 0 h 23"/>
                  <a:gd name="T20" fmla="*/ 1 w 19"/>
                  <a:gd name="T21" fmla="*/ 0 h 23"/>
                  <a:gd name="T22" fmla="*/ 10 w 19"/>
                  <a:gd name="T23" fmla="*/ 0 h 23"/>
                  <a:gd name="T24" fmla="*/ 19 w 19"/>
                  <a:gd name="T25" fmla="*/ 8 h 23"/>
                  <a:gd name="T26" fmla="*/ 15 w 19"/>
                  <a:gd name="T27" fmla="*/ 14 h 23"/>
                  <a:gd name="T28" fmla="*/ 19 w 19"/>
                  <a:gd name="T29" fmla="*/ 23 h 23"/>
                  <a:gd name="T30" fmla="*/ 19 w 19"/>
                  <a:gd name="T31" fmla="*/ 23 h 23"/>
                  <a:gd name="T32" fmla="*/ 13 w 19"/>
                  <a:gd name="T33" fmla="*/ 23 h 23"/>
                  <a:gd name="T34" fmla="*/ 13 w 19"/>
                  <a:gd name="T35" fmla="*/ 8 h 23"/>
                  <a:gd name="T36" fmla="*/ 10 w 19"/>
                  <a:gd name="T37" fmla="*/ 5 h 23"/>
                  <a:gd name="T38" fmla="*/ 7 w 19"/>
                  <a:gd name="T39" fmla="*/ 5 h 23"/>
                  <a:gd name="T40" fmla="*/ 6 w 19"/>
                  <a:gd name="T41" fmla="*/ 5 h 23"/>
                  <a:gd name="T42" fmla="*/ 6 w 19"/>
                  <a:gd name="T43" fmla="*/ 10 h 23"/>
                  <a:gd name="T44" fmla="*/ 7 w 19"/>
                  <a:gd name="T45" fmla="*/ 10 h 23"/>
                  <a:gd name="T46" fmla="*/ 10 w 19"/>
                  <a:gd name="T47" fmla="*/ 10 h 23"/>
                  <a:gd name="T48" fmla="*/ 13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3" y="23"/>
                    </a:moveTo>
                    <a:cubicBezTo>
                      <a:pt x="13" y="23"/>
                      <a:pt x="12" y="23"/>
                      <a:pt x="12" y="23"/>
                    </a:cubicBezTo>
                    <a:cubicBezTo>
                      <a:pt x="9" y="15"/>
                      <a:pt x="9" y="15"/>
                      <a:pt x="9" y="15"/>
                    </a:cubicBezTo>
                    <a:cubicBezTo>
                      <a:pt x="7" y="15"/>
                      <a:pt x="7" y="15"/>
                      <a:pt x="7" y="15"/>
                    </a:cubicBezTo>
                    <a:cubicBezTo>
                      <a:pt x="7" y="15"/>
                      <a:pt x="6" y="15"/>
                      <a:pt x="6" y="15"/>
                    </a:cubicBezTo>
                    <a:cubicBezTo>
                      <a:pt x="6" y="23"/>
                      <a:pt x="6" y="23"/>
                      <a:pt x="6" y="23"/>
                    </a:cubicBezTo>
                    <a:cubicBezTo>
                      <a:pt x="6" y="23"/>
                      <a:pt x="6" y="23"/>
                      <a:pt x="6" y="23"/>
                    </a:cubicBezTo>
                    <a:cubicBezTo>
                      <a:pt x="1" y="23"/>
                      <a:pt x="1" y="23"/>
                      <a:pt x="1" y="23"/>
                    </a:cubicBezTo>
                    <a:cubicBezTo>
                      <a:pt x="1" y="23"/>
                      <a:pt x="0" y="23"/>
                      <a:pt x="0" y="23"/>
                    </a:cubicBezTo>
                    <a:cubicBezTo>
                      <a:pt x="0" y="0"/>
                      <a:pt x="0" y="0"/>
                      <a:pt x="0" y="0"/>
                    </a:cubicBezTo>
                    <a:cubicBezTo>
                      <a:pt x="0" y="0"/>
                      <a:pt x="1" y="0"/>
                      <a:pt x="1" y="0"/>
                    </a:cubicBezTo>
                    <a:cubicBezTo>
                      <a:pt x="10" y="0"/>
                      <a:pt x="10" y="0"/>
                      <a:pt x="10" y="0"/>
                    </a:cubicBezTo>
                    <a:cubicBezTo>
                      <a:pt x="16" y="0"/>
                      <a:pt x="19" y="3"/>
                      <a:pt x="19" y="8"/>
                    </a:cubicBezTo>
                    <a:cubicBezTo>
                      <a:pt x="19" y="10"/>
                      <a:pt x="17" y="13"/>
                      <a:pt x="15" y="14"/>
                    </a:cubicBezTo>
                    <a:cubicBezTo>
                      <a:pt x="19" y="23"/>
                      <a:pt x="19" y="23"/>
                      <a:pt x="19" y="23"/>
                    </a:cubicBezTo>
                    <a:cubicBezTo>
                      <a:pt x="19" y="23"/>
                      <a:pt x="19" y="23"/>
                      <a:pt x="19" y="23"/>
                    </a:cubicBezTo>
                    <a:lnTo>
                      <a:pt x="13" y="23"/>
                    </a:lnTo>
                    <a:close/>
                    <a:moveTo>
                      <a:pt x="13" y="8"/>
                    </a:moveTo>
                    <a:cubicBezTo>
                      <a:pt x="13" y="6"/>
                      <a:pt x="12" y="5"/>
                      <a:pt x="10" y="5"/>
                    </a:cubicBezTo>
                    <a:cubicBezTo>
                      <a:pt x="7" y="5"/>
                      <a:pt x="7" y="5"/>
                      <a:pt x="7" y="5"/>
                    </a:cubicBezTo>
                    <a:cubicBezTo>
                      <a:pt x="7" y="5"/>
                      <a:pt x="6" y="5"/>
                      <a:pt x="6" y="5"/>
                    </a:cubicBezTo>
                    <a:cubicBezTo>
                      <a:pt x="6" y="10"/>
                      <a:pt x="6" y="10"/>
                      <a:pt x="6" y="10"/>
                    </a:cubicBezTo>
                    <a:cubicBezTo>
                      <a:pt x="6" y="10"/>
                      <a:pt x="7" y="10"/>
                      <a:pt x="7" y="10"/>
                    </a:cubicBezTo>
                    <a:cubicBezTo>
                      <a:pt x="10" y="10"/>
                      <a:pt x="10" y="10"/>
                      <a:pt x="10" y="10"/>
                    </a:cubicBezTo>
                    <a:cubicBezTo>
                      <a:pt x="12" y="10"/>
                      <a:pt x="13" y="9"/>
                      <a:pt x="13"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1" name="Freeform 35"/>
              <p:cNvSpPr>
                <a:spLocks/>
              </p:cNvSpPr>
              <p:nvPr userDrawn="1"/>
            </p:nvSpPr>
            <p:spPr bwMode="auto">
              <a:xfrm>
                <a:off x="5942013" y="6407150"/>
                <a:ext cx="61913" cy="79375"/>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9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6"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8" y="10"/>
                      <a:pt x="19" y="10"/>
                      <a:pt x="19" y="11"/>
                    </a:cubicBezTo>
                    <a:cubicBezTo>
                      <a:pt x="19" y="12"/>
                      <a:pt x="19" y="12"/>
                      <a:pt x="19" y="12"/>
                    </a:cubicBezTo>
                    <a:cubicBezTo>
                      <a:pt x="19" y="15"/>
                      <a:pt x="18" y="16"/>
                      <a:pt x="18" y="18"/>
                    </a:cubicBezTo>
                    <a:cubicBezTo>
                      <a:pt x="17" y="22"/>
                      <a:pt x="14" y="24"/>
                      <a:pt x="9" y="24"/>
                    </a:cubicBezTo>
                    <a:cubicBezTo>
                      <a:pt x="5" y="24"/>
                      <a:pt x="2" y="22"/>
                      <a:pt x="1" y="18"/>
                    </a:cubicBezTo>
                    <a:cubicBezTo>
                      <a:pt x="0" y="16"/>
                      <a:pt x="0" y="15"/>
                      <a:pt x="0" y="12"/>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2" name="Freeform 36"/>
              <p:cNvSpPr>
                <a:spLocks/>
              </p:cNvSpPr>
              <p:nvPr userDrawn="1"/>
            </p:nvSpPr>
            <p:spPr bwMode="auto">
              <a:xfrm>
                <a:off x="6081713" y="6407150"/>
                <a:ext cx="61913" cy="79375"/>
              </a:xfrm>
              <a:custGeom>
                <a:avLst/>
                <a:gdLst>
                  <a:gd name="T0" fmla="*/ 0 w 19"/>
                  <a:gd name="T1" fmla="*/ 14 h 24"/>
                  <a:gd name="T2" fmla="*/ 0 w 19"/>
                  <a:gd name="T3" fmla="*/ 0 h 24"/>
                  <a:gd name="T4" fmla="*/ 1 w 19"/>
                  <a:gd name="T5" fmla="*/ 0 h 24"/>
                  <a:gd name="T6" fmla="*/ 6 w 19"/>
                  <a:gd name="T7" fmla="*/ 0 h 24"/>
                  <a:gd name="T8" fmla="*/ 6 w 19"/>
                  <a:gd name="T9" fmla="*/ 0 h 24"/>
                  <a:gd name="T10" fmla="*/ 6 w 19"/>
                  <a:gd name="T11" fmla="*/ 15 h 24"/>
                  <a:gd name="T12" fmla="*/ 10 w 19"/>
                  <a:gd name="T13" fmla="*/ 18 h 24"/>
                  <a:gd name="T14" fmla="*/ 13 w 19"/>
                  <a:gd name="T15" fmla="*/ 15 h 24"/>
                  <a:gd name="T16" fmla="*/ 13 w 19"/>
                  <a:gd name="T17" fmla="*/ 0 h 24"/>
                  <a:gd name="T18" fmla="*/ 13 w 19"/>
                  <a:gd name="T19" fmla="*/ 0 h 24"/>
                  <a:gd name="T20" fmla="*/ 19 w 19"/>
                  <a:gd name="T21" fmla="*/ 0 h 24"/>
                  <a:gd name="T22" fmla="*/ 19 w 19"/>
                  <a:gd name="T23" fmla="*/ 0 h 24"/>
                  <a:gd name="T24" fmla="*/ 19 w 19"/>
                  <a:gd name="T25" fmla="*/ 14 h 24"/>
                  <a:gd name="T26" fmla="*/ 10 w 19"/>
                  <a:gd name="T27" fmla="*/ 24 h 24"/>
                  <a:gd name="T28" fmla="*/ 0 w 19"/>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4">
                    <a:moveTo>
                      <a:pt x="0" y="14"/>
                    </a:moveTo>
                    <a:cubicBezTo>
                      <a:pt x="0" y="0"/>
                      <a:pt x="0" y="0"/>
                      <a:pt x="0" y="0"/>
                    </a:cubicBezTo>
                    <a:cubicBezTo>
                      <a:pt x="0" y="0"/>
                      <a:pt x="1" y="0"/>
                      <a:pt x="1" y="0"/>
                    </a:cubicBezTo>
                    <a:cubicBezTo>
                      <a:pt x="6" y="0"/>
                      <a:pt x="6" y="0"/>
                      <a:pt x="6" y="0"/>
                    </a:cubicBezTo>
                    <a:cubicBezTo>
                      <a:pt x="6" y="0"/>
                      <a:pt x="6" y="0"/>
                      <a:pt x="6" y="0"/>
                    </a:cubicBezTo>
                    <a:cubicBezTo>
                      <a:pt x="6" y="15"/>
                      <a:pt x="6" y="15"/>
                      <a:pt x="6" y="15"/>
                    </a:cubicBezTo>
                    <a:cubicBezTo>
                      <a:pt x="6" y="17"/>
                      <a:pt x="8" y="18"/>
                      <a:pt x="10" y="18"/>
                    </a:cubicBezTo>
                    <a:cubicBezTo>
                      <a:pt x="12" y="18"/>
                      <a:pt x="13" y="17"/>
                      <a:pt x="13" y="15"/>
                    </a:cubicBezTo>
                    <a:cubicBezTo>
                      <a:pt x="13" y="0"/>
                      <a:pt x="13" y="0"/>
                      <a:pt x="13" y="0"/>
                    </a:cubicBezTo>
                    <a:cubicBezTo>
                      <a:pt x="13" y="0"/>
                      <a:pt x="13" y="0"/>
                      <a:pt x="13" y="0"/>
                    </a:cubicBezTo>
                    <a:cubicBezTo>
                      <a:pt x="19" y="0"/>
                      <a:pt x="19" y="0"/>
                      <a:pt x="19" y="0"/>
                    </a:cubicBezTo>
                    <a:cubicBezTo>
                      <a:pt x="19" y="0"/>
                      <a:pt x="19" y="0"/>
                      <a:pt x="19" y="0"/>
                    </a:cubicBezTo>
                    <a:cubicBezTo>
                      <a:pt x="19" y="14"/>
                      <a:pt x="19" y="14"/>
                      <a:pt x="19" y="14"/>
                    </a:cubicBezTo>
                    <a:cubicBezTo>
                      <a:pt x="19" y="20"/>
                      <a:pt x="15" y="24"/>
                      <a:pt x="10" y="24"/>
                    </a:cubicBezTo>
                    <a:cubicBezTo>
                      <a:pt x="4" y="24"/>
                      <a:pt x="0" y="20"/>
                      <a:pt x="0" y="14"/>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3" name="Freeform 37"/>
              <p:cNvSpPr>
                <a:spLocks/>
              </p:cNvSpPr>
              <p:nvPr userDrawn="1"/>
            </p:nvSpPr>
            <p:spPr bwMode="auto">
              <a:xfrm>
                <a:off x="6175375" y="6407150"/>
                <a:ext cx="61913" cy="762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8 w 19"/>
                  <a:gd name="T17" fmla="*/ 0 h 23"/>
                  <a:gd name="T18" fmla="*/ 19 w 19"/>
                  <a:gd name="T19" fmla="*/ 0 h 23"/>
                  <a:gd name="T20" fmla="*/ 19 w 19"/>
                  <a:gd name="T21" fmla="*/ 23 h 23"/>
                  <a:gd name="T22" fmla="*/ 18 w 19"/>
                  <a:gd name="T23" fmla="*/ 23 h 23"/>
                  <a:gd name="T24" fmla="*/ 13 w 19"/>
                  <a:gd name="T25" fmla="*/ 23 h 23"/>
                  <a:gd name="T26" fmla="*/ 13 w 19"/>
                  <a:gd name="T27" fmla="*/ 23 h 23"/>
                  <a:gd name="T28" fmla="*/ 6 w 19"/>
                  <a:gd name="T29" fmla="*/ 10 h 23"/>
                  <a:gd name="T30" fmla="*/ 6 w 19"/>
                  <a:gd name="T31" fmla="*/ 10 h 23"/>
                  <a:gd name="T32" fmla="*/ 6 w 19"/>
                  <a:gd name="T33" fmla="*/ 23 h 23"/>
                  <a:gd name="T34" fmla="*/ 5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0"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3" y="0"/>
                      <a:pt x="14" y="0"/>
                    </a:cubicBezTo>
                    <a:cubicBezTo>
                      <a:pt x="18" y="0"/>
                      <a:pt x="18" y="0"/>
                      <a:pt x="18" y="0"/>
                    </a:cubicBezTo>
                    <a:cubicBezTo>
                      <a:pt x="19" y="0"/>
                      <a:pt x="19" y="0"/>
                      <a:pt x="19" y="0"/>
                    </a:cubicBezTo>
                    <a:cubicBezTo>
                      <a:pt x="19" y="23"/>
                      <a:pt x="19" y="23"/>
                      <a:pt x="19" y="23"/>
                    </a:cubicBezTo>
                    <a:cubicBezTo>
                      <a:pt x="19" y="23"/>
                      <a:pt x="19" y="23"/>
                      <a:pt x="18" y="23"/>
                    </a:cubicBezTo>
                    <a:cubicBezTo>
                      <a:pt x="13" y="23"/>
                      <a:pt x="13" y="23"/>
                      <a:pt x="13"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5"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4" name="Freeform 38"/>
              <p:cNvSpPr>
                <a:spLocks/>
              </p:cNvSpPr>
              <p:nvPr userDrawn="1"/>
            </p:nvSpPr>
            <p:spPr bwMode="auto">
              <a:xfrm>
                <a:off x="6270625"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5" name="Freeform 39"/>
              <p:cNvSpPr>
                <a:spLocks/>
              </p:cNvSpPr>
              <p:nvPr userDrawn="1"/>
            </p:nvSpPr>
            <p:spPr bwMode="auto">
              <a:xfrm>
                <a:off x="6319838" y="6407150"/>
                <a:ext cx="68263" cy="762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6"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3" y="23"/>
                      <a:pt x="13" y="23"/>
                    </a:cubicBezTo>
                    <a:lnTo>
                      <a:pt x="8"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6" name="Freeform 40"/>
              <p:cNvSpPr>
                <a:spLocks/>
              </p:cNvSpPr>
              <p:nvPr userDrawn="1"/>
            </p:nvSpPr>
            <p:spPr bwMode="auto">
              <a:xfrm>
                <a:off x="6416675" y="6407150"/>
                <a:ext cx="52388" cy="762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7" name="Freeform 41"/>
              <p:cNvSpPr>
                <a:spLocks noEditPoints="1"/>
              </p:cNvSpPr>
              <p:nvPr userDrawn="1"/>
            </p:nvSpPr>
            <p:spPr bwMode="auto">
              <a:xfrm>
                <a:off x="6502400" y="6407150"/>
                <a:ext cx="58738" cy="76200"/>
              </a:xfrm>
              <a:custGeom>
                <a:avLst/>
                <a:gdLst>
                  <a:gd name="T0" fmla="*/ 12 w 18"/>
                  <a:gd name="T1" fmla="*/ 23 h 23"/>
                  <a:gd name="T2" fmla="*/ 12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10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5"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8" name="Freeform 42"/>
              <p:cNvSpPr>
                <a:spLocks/>
              </p:cNvSpPr>
              <p:nvPr userDrawn="1"/>
            </p:nvSpPr>
            <p:spPr bwMode="auto">
              <a:xfrm>
                <a:off x="6589713" y="6407150"/>
                <a:ext cx="61913" cy="79375"/>
              </a:xfrm>
              <a:custGeom>
                <a:avLst/>
                <a:gdLst>
                  <a:gd name="T0" fmla="*/ 0 w 19"/>
                  <a:gd name="T1" fmla="*/ 20 h 24"/>
                  <a:gd name="T2" fmla="*/ 0 w 19"/>
                  <a:gd name="T3" fmla="*/ 20 h 24"/>
                  <a:gd name="T4" fmla="*/ 3 w 19"/>
                  <a:gd name="T5" fmla="*/ 16 h 24"/>
                  <a:gd name="T6" fmla="*/ 3 w 19"/>
                  <a:gd name="T7" fmla="*/ 16 h 24"/>
                  <a:gd name="T8" fmla="*/ 9 w 19"/>
                  <a:gd name="T9" fmla="*/ 19 h 24"/>
                  <a:gd name="T10" fmla="*/ 13 w 19"/>
                  <a:gd name="T11" fmla="*/ 16 h 24"/>
                  <a:gd name="T12" fmla="*/ 10 w 19"/>
                  <a:gd name="T13" fmla="*/ 14 h 24"/>
                  <a:gd name="T14" fmla="*/ 8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9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3" y="16"/>
                    </a:cubicBezTo>
                    <a:cubicBezTo>
                      <a:pt x="5" y="17"/>
                      <a:pt x="7" y="19"/>
                      <a:pt x="9" y="19"/>
                    </a:cubicBezTo>
                    <a:cubicBezTo>
                      <a:pt x="11" y="19"/>
                      <a:pt x="13" y="18"/>
                      <a:pt x="13" y="16"/>
                    </a:cubicBezTo>
                    <a:cubicBezTo>
                      <a:pt x="13" y="15"/>
                      <a:pt x="12" y="15"/>
                      <a:pt x="10" y="14"/>
                    </a:cubicBezTo>
                    <a:cubicBezTo>
                      <a:pt x="8" y="14"/>
                      <a:pt x="8" y="14"/>
                      <a:pt x="8" y="14"/>
                    </a:cubicBezTo>
                    <a:cubicBezTo>
                      <a:pt x="3"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9" y="5"/>
                    </a:cubicBezTo>
                    <a:cubicBezTo>
                      <a:pt x="8" y="5"/>
                      <a:pt x="7" y="6"/>
                      <a:pt x="7" y="7"/>
                    </a:cubicBezTo>
                    <a:cubicBezTo>
                      <a:pt x="7" y="8"/>
                      <a:pt x="8" y="8"/>
                      <a:pt x="10" y="9"/>
                    </a:cubicBezTo>
                    <a:cubicBezTo>
                      <a:pt x="11" y="9"/>
                      <a:pt x="11" y="9"/>
                      <a:pt x="11" y="9"/>
                    </a:cubicBezTo>
                    <a:cubicBezTo>
                      <a:pt x="16" y="10"/>
                      <a:pt x="19" y="12"/>
                      <a:pt x="19" y="16"/>
                    </a:cubicBezTo>
                    <a:cubicBezTo>
                      <a:pt x="19" y="21"/>
                      <a:pt x="15" y="24"/>
                      <a:pt x="9" y="24"/>
                    </a:cubicBezTo>
                    <a:cubicBezTo>
                      <a:pt x="6" y="24"/>
                      <a:pt x="2" y="22"/>
                      <a:pt x="0" y="20"/>
                    </a:cubicBez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49" name="Freeform 43"/>
              <p:cNvSpPr>
                <a:spLocks/>
              </p:cNvSpPr>
              <p:nvPr userDrawn="1"/>
            </p:nvSpPr>
            <p:spPr bwMode="auto">
              <a:xfrm>
                <a:off x="6681788" y="6407150"/>
                <a:ext cx="19050" cy="762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0"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0" name="Freeform 44"/>
              <p:cNvSpPr>
                <a:spLocks/>
              </p:cNvSpPr>
              <p:nvPr userDrawn="1"/>
            </p:nvSpPr>
            <p:spPr bwMode="auto">
              <a:xfrm>
                <a:off x="6729413" y="6407150"/>
                <a:ext cx="61913" cy="76200"/>
              </a:xfrm>
              <a:custGeom>
                <a:avLst/>
                <a:gdLst>
                  <a:gd name="T0" fmla="*/ 7 w 19"/>
                  <a:gd name="T1" fmla="*/ 23 h 23"/>
                  <a:gd name="T2" fmla="*/ 7 w 19"/>
                  <a:gd name="T3" fmla="*/ 23 h 23"/>
                  <a:gd name="T4" fmla="*/ 7 w 19"/>
                  <a:gd name="T5" fmla="*/ 23 h 23"/>
                  <a:gd name="T6" fmla="*/ 7 w 19"/>
                  <a:gd name="T7" fmla="*/ 23 h 23"/>
                  <a:gd name="T8" fmla="*/ 7 w 19"/>
                  <a:gd name="T9" fmla="*/ 23 h 23"/>
                  <a:gd name="T10" fmla="*/ 7 w 19"/>
                  <a:gd name="T11" fmla="*/ 6 h 23"/>
                  <a:gd name="T12" fmla="*/ 6 w 19"/>
                  <a:gd name="T13" fmla="*/ 5 h 23"/>
                  <a:gd name="T14" fmla="*/ 6 w 19"/>
                  <a:gd name="T15" fmla="*/ 5 h 23"/>
                  <a:gd name="T16" fmla="*/ 1 w 19"/>
                  <a:gd name="T17" fmla="*/ 5 h 23"/>
                  <a:gd name="T18" fmla="*/ 1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1 w 19"/>
                  <a:gd name="T31" fmla="*/ 0 h 23"/>
                  <a:gd name="T32" fmla="*/ 1 w 19"/>
                  <a:gd name="T33" fmla="*/ 0 h 23"/>
                  <a:gd name="T34" fmla="*/ 18 w 19"/>
                  <a:gd name="T35" fmla="*/ 0 h 23"/>
                  <a:gd name="T36" fmla="*/ 19 w 19"/>
                  <a:gd name="T37" fmla="*/ 0 h 23"/>
                  <a:gd name="T38" fmla="*/ 19 w 19"/>
                  <a:gd name="T39" fmla="*/ 0 h 23"/>
                  <a:gd name="T40" fmla="*/ 19 w 19"/>
                  <a:gd name="T41" fmla="*/ 0 h 23"/>
                  <a:gd name="T42" fmla="*/ 19 w 19"/>
                  <a:gd name="T43" fmla="*/ 5 h 23"/>
                  <a:gd name="T44" fmla="*/ 19 w 19"/>
                  <a:gd name="T45" fmla="*/ 5 h 23"/>
                  <a:gd name="T46" fmla="*/ 19 w 19"/>
                  <a:gd name="T47" fmla="*/ 5 h 23"/>
                  <a:gd name="T48" fmla="*/ 18 w 19"/>
                  <a:gd name="T49" fmla="*/ 5 h 23"/>
                  <a:gd name="T50" fmla="*/ 13 w 19"/>
                  <a:gd name="T51" fmla="*/ 5 h 23"/>
                  <a:gd name="T52" fmla="*/ 13 w 19"/>
                  <a:gd name="T53" fmla="*/ 5 h 23"/>
                  <a:gd name="T54" fmla="*/ 13 w 19"/>
                  <a:gd name="T55" fmla="*/ 6 h 23"/>
                  <a:gd name="T56" fmla="*/ 13 w 19"/>
                  <a:gd name="T57" fmla="*/ 6 h 23"/>
                  <a:gd name="T58" fmla="*/ 13 w 19"/>
                  <a:gd name="T59" fmla="*/ 23 h 23"/>
                  <a:gd name="T60" fmla="*/ 13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7" y="23"/>
                    </a:cubicBezTo>
                    <a:cubicBezTo>
                      <a:pt x="7" y="23"/>
                      <a:pt x="7" y="23"/>
                      <a:pt x="7" y="23"/>
                    </a:cubicBezTo>
                    <a:cubicBezTo>
                      <a:pt x="7" y="23"/>
                      <a:pt x="7" y="23"/>
                      <a:pt x="7" y="23"/>
                    </a:cubicBezTo>
                    <a:cubicBezTo>
                      <a:pt x="7" y="6"/>
                      <a:pt x="7" y="6"/>
                      <a:pt x="7" y="6"/>
                    </a:cubicBezTo>
                    <a:cubicBezTo>
                      <a:pt x="7" y="6"/>
                      <a:pt x="7" y="5"/>
                      <a:pt x="6" y="5"/>
                    </a:cubicBezTo>
                    <a:cubicBezTo>
                      <a:pt x="6" y="5"/>
                      <a:pt x="6" y="5"/>
                      <a:pt x="6" y="5"/>
                    </a:cubicBezTo>
                    <a:cubicBezTo>
                      <a:pt x="1" y="5"/>
                      <a:pt x="1" y="5"/>
                      <a:pt x="1" y="5"/>
                    </a:cubicBezTo>
                    <a:cubicBezTo>
                      <a:pt x="1" y="5"/>
                      <a:pt x="1" y="5"/>
                      <a:pt x="1" y="5"/>
                    </a:cubicBezTo>
                    <a:cubicBezTo>
                      <a:pt x="1" y="5"/>
                      <a:pt x="1" y="5"/>
                      <a:pt x="0" y="5"/>
                    </a:cubicBezTo>
                    <a:cubicBezTo>
                      <a:pt x="0" y="5"/>
                      <a:pt x="0" y="5"/>
                      <a:pt x="0" y="5"/>
                    </a:cubicBezTo>
                    <a:cubicBezTo>
                      <a:pt x="0" y="5"/>
                      <a:pt x="0" y="5"/>
                      <a:pt x="0" y="5"/>
                    </a:cubicBezTo>
                    <a:cubicBezTo>
                      <a:pt x="0" y="5"/>
                      <a:pt x="0" y="5"/>
                      <a:pt x="0" y="5"/>
                    </a:cubicBezTo>
                    <a:cubicBezTo>
                      <a:pt x="0" y="0"/>
                      <a:pt x="0" y="0"/>
                      <a:pt x="0" y="0"/>
                    </a:cubicBezTo>
                    <a:cubicBezTo>
                      <a:pt x="0" y="0"/>
                      <a:pt x="0" y="0"/>
                      <a:pt x="1" y="0"/>
                    </a:cubicBezTo>
                    <a:cubicBezTo>
                      <a:pt x="1" y="0"/>
                      <a:pt x="1" y="0"/>
                      <a:pt x="1" y="0"/>
                    </a:cubicBezTo>
                    <a:cubicBezTo>
                      <a:pt x="18" y="0"/>
                      <a:pt x="18" y="0"/>
                      <a:pt x="18" y="0"/>
                    </a:cubicBezTo>
                    <a:cubicBezTo>
                      <a:pt x="19" y="0"/>
                      <a:pt x="19" y="0"/>
                      <a:pt x="19" y="0"/>
                    </a:cubicBezTo>
                    <a:cubicBezTo>
                      <a:pt x="19" y="0"/>
                      <a:pt x="19" y="0"/>
                      <a:pt x="19" y="0"/>
                    </a:cubicBezTo>
                    <a:cubicBezTo>
                      <a:pt x="19" y="0"/>
                      <a:pt x="19" y="0"/>
                      <a:pt x="19" y="0"/>
                    </a:cubicBezTo>
                    <a:cubicBezTo>
                      <a:pt x="19" y="5"/>
                      <a:pt x="19" y="5"/>
                      <a:pt x="19" y="5"/>
                    </a:cubicBezTo>
                    <a:cubicBezTo>
                      <a:pt x="19" y="5"/>
                      <a:pt x="19" y="5"/>
                      <a:pt x="19" y="5"/>
                    </a:cubicBezTo>
                    <a:cubicBezTo>
                      <a:pt x="19" y="5"/>
                      <a:pt x="19" y="5"/>
                      <a:pt x="19" y="5"/>
                    </a:cubicBezTo>
                    <a:cubicBezTo>
                      <a:pt x="18" y="5"/>
                      <a:pt x="18" y="5"/>
                      <a:pt x="18" y="5"/>
                    </a:cubicBezTo>
                    <a:cubicBezTo>
                      <a:pt x="13" y="5"/>
                      <a:pt x="13" y="5"/>
                      <a:pt x="13" y="5"/>
                    </a:cubicBezTo>
                    <a:cubicBezTo>
                      <a:pt x="13" y="5"/>
                      <a:pt x="13" y="5"/>
                      <a:pt x="13" y="5"/>
                    </a:cubicBezTo>
                    <a:cubicBezTo>
                      <a:pt x="13" y="5"/>
                      <a:pt x="13" y="6"/>
                      <a:pt x="13" y="6"/>
                    </a:cubicBezTo>
                    <a:cubicBezTo>
                      <a:pt x="13" y="6"/>
                      <a:pt x="13" y="6"/>
                      <a:pt x="13" y="6"/>
                    </a:cubicBezTo>
                    <a:cubicBezTo>
                      <a:pt x="13" y="23"/>
                      <a:pt x="13" y="23"/>
                      <a:pt x="13" y="23"/>
                    </a:cubicBezTo>
                    <a:cubicBezTo>
                      <a:pt x="13" y="23"/>
                      <a:pt x="13" y="23"/>
                      <a:pt x="13" y="23"/>
                    </a:cubicBezTo>
                    <a:cubicBezTo>
                      <a:pt x="13" y="23"/>
                      <a:pt x="13"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1" name="Freeform 45"/>
              <p:cNvSpPr>
                <a:spLocks/>
              </p:cNvSpPr>
              <p:nvPr userDrawn="1"/>
            </p:nvSpPr>
            <p:spPr bwMode="auto">
              <a:xfrm>
                <a:off x="6821488" y="6407150"/>
                <a:ext cx="52388" cy="76200"/>
              </a:xfrm>
              <a:custGeom>
                <a:avLst/>
                <a:gdLst>
                  <a:gd name="T0" fmla="*/ 0 w 16"/>
                  <a:gd name="T1" fmla="*/ 0 h 23"/>
                  <a:gd name="T2" fmla="*/ 0 w 16"/>
                  <a:gd name="T3" fmla="*/ 0 h 23"/>
                  <a:gd name="T4" fmla="*/ 15 w 16"/>
                  <a:gd name="T5" fmla="*/ 0 h 23"/>
                  <a:gd name="T6" fmla="*/ 16 w 16"/>
                  <a:gd name="T7" fmla="*/ 0 h 23"/>
                  <a:gd name="T8" fmla="*/ 16 w 16"/>
                  <a:gd name="T9" fmla="*/ 5 h 23"/>
                  <a:gd name="T10" fmla="*/ 15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5 w 16"/>
                  <a:gd name="T37" fmla="*/ 18 h 23"/>
                  <a:gd name="T38" fmla="*/ 16 w 16"/>
                  <a:gd name="T39" fmla="*/ 19 h 23"/>
                  <a:gd name="T40" fmla="*/ 16 w 16"/>
                  <a:gd name="T41" fmla="*/ 23 h 23"/>
                  <a:gd name="T42" fmla="*/ 15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5" y="0"/>
                      <a:pt x="15" y="0"/>
                      <a:pt x="15" y="0"/>
                    </a:cubicBezTo>
                    <a:cubicBezTo>
                      <a:pt x="16" y="0"/>
                      <a:pt x="16" y="0"/>
                      <a:pt x="16" y="0"/>
                    </a:cubicBezTo>
                    <a:cubicBezTo>
                      <a:pt x="16" y="5"/>
                      <a:pt x="16" y="5"/>
                      <a:pt x="16" y="5"/>
                    </a:cubicBezTo>
                    <a:cubicBezTo>
                      <a:pt x="16" y="5"/>
                      <a:pt x="16" y="5"/>
                      <a:pt x="15"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5" y="18"/>
                      <a:pt x="15" y="18"/>
                      <a:pt x="15" y="18"/>
                    </a:cubicBezTo>
                    <a:cubicBezTo>
                      <a:pt x="16" y="18"/>
                      <a:pt x="16" y="18"/>
                      <a:pt x="16" y="19"/>
                    </a:cubicBezTo>
                    <a:cubicBezTo>
                      <a:pt x="16" y="23"/>
                      <a:pt x="16" y="23"/>
                      <a:pt x="16" y="23"/>
                    </a:cubicBezTo>
                    <a:cubicBezTo>
                      <a:pt x="16" y="23"/>
                      <a:pt x="16" y="23"/>
                      <a:pt x="15" y="23"/>
                    </a:cubicBezTo>
                    <a:cubicBezTo>
                      <a:pt x="0" y="23"/>
                      <a:pt x="0" y="23"/>
                      <a:pt x="0" y="23"/>
                    </a:cubicBezTo>
                    <a:cubicBezTo>
                      <a:pt x="0" y="23"/>
                      <a:pt x="0" y="23"/>
                      <a:pt x="0" y="23"/>
                    </a:cubicBezTo>
                    <a:lnTo>
                      <a:pt x="0" y="0"/>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2" name="Freeform 46"/>
              <p:cNvSpPr>
                <a:spLocks/>
              </p:cNvSpPr>
              <p:nvPr userDrawn="1"/>
            </p:nvSpPr>
            <p:spPr bwMode="auto">
              <a:xfrm>
                <a:off x="6899275" y="6407150"/>
                <a:ext cx="61913" cy="76200"/>
              </a:xfrm>
              <a:custGeom>
                <a:avLst/>
                <a:gdLst>
                  <a:gd name="T0" fmla="*/ 7 w 19"/>
                  <a:gd name="T1" fmla="*/ 23 h 23"/>
                  <a:gd name="T2" fmla="*/ 7 w 19"/>
                  <a:gd name="T3" fmla="*/ 23 h 23"/>
                  <a:gd name="T4" fmla="*/ 6 w 19"/>
                  <a:gd name="T5" fmla="*/ 23 h 23"/>
                  <a:gd name="T6" fmla="*/ 6 w 19"/>
                  <a:gd name="T7" fmla="*/ 23 h 23"/>
                  <a:gd name="T8" fmla="*/ 6 w 19"/>
                  <a:gd name="T9" fmla="*/ 23 h 23"/>
                  <a:gd name="T10" fmla="*/ 6 w 19"/>
                  <a:gd name="T11" fmla="*/ 6 h 23"/>
                  <a:gd name="T12" fmla="*/ 6 w 19"/>
                  <a:gd name="T13" fmla="*/ 5 h 23"/>
                  <a:gd name="T14" fmla="*/ 6 w 19"/>
                  <a:gd name="T15" fmla="*/ 5 h 23"/>
                  <a:gd name="T16" fmla="*/ 1 w 19"/>
                  <a:gd name="T17" fmla="*/ 5 h 23"/>
                  <a:gd name="T18" fmla="*/ 0 w 19"/>
                  <a:gd name="T19" fmla="*/ 5 h 23"/>
                  <a:gd name="T20" fmla="*/ 0 w 19"/>
                  <a:gd name="T21" fmla="*/ 5 h 23"/>
                  <a:gd name="T22" fmla="*/ 0 w 19"/>
                  <a:gd name="T23" fmla="*/ 5 h 23"/>
                  <a:gd name="T24" fmla="*/ 0 w 19"/>
                  <a:gd name="T25" fmla="*/ 5 h 23"/>
                  <a:gd name="T26" fmla="*/ 0 w 19"/>
                  <a:gd name="T27" fmla="*/ 5 h 23"/>
                  <a:gd name="T28" fmla="*/ 0 w 19"/>
                  <a:gd name="T29" fmla="*/ 0 h 23"/>
                  <a:gd name="T30" fmla="*/ 0 w 19"/>
                  <a:gd name="T31" fmla="*/ 0 h 23"/>
                  <a:gd name="T32" fmla="*/ 1 w 19"/>
                  <a:gd name="T33" fmla="*/ 0 h 23"/>
                  <a:gd name="T34" fmla="*/ 18 w 19"/>
                  <a:gd name="T35" fmla="*/ 0 h 23"/>
                  <a:gd name="T36" fmla="*/ 18 w 19"/>
                  <a:gd name="T37" fmla="*/ 0 h 23"/>
                  <a:gd name="T38" fmla="*/ 19 w 19"/>
                  <a:gd name="T39" fmla="*/ 0 h 23"/>
                  <a:gd name="T40" fmla="*/ 19 w 19"/>
                  <a:gd name="T41" fmla="*/ 0 h 23"/>
                  <a:gd name="T42" fmla="*/ 19 w 19"/>
                  <a:gd name="T43" fmla="*/ 5 h 23"/>
                  <a:gd name="T44" fmla="*/ 18 w 19"/>
                  <a:gd name="T45" fmla="*/ 5 h 23"/>
                  <a:gd name="T46" fmla="*/ 18 w 19"/>
                  <a:gd name="T47" fmla="*/ 5 h 23"/>
                  <a:gd name="T48" fmla="*/ 18 w 19"/>
                  <a:gd name="T49" fmla="*/ 5 h 23"/>
                  <a:gd name="T50" fmla="*/ 13 w 19"/>
                  <a:gd name="T51" fmla="*/ 5 h 23"/>
                  <a:gd name="T52" fmla="*/ 12 w 19"/>
                  <a:gd name="T53" fmla="*/ 5 h 23"/>
                  <a:gd name="T54" fmla="*/ 12 w 19"/>
                  <a:gd name="T55" fmla="*/ 6 h 23"/>
                  <a:gd name="T56" fmla="*/ 12 w 19"/>
                  <a:gd name="T57" fmla="*/ 6 h 23"/>
                  <a:gd name="T58" fmla="*/ 12 w 19"/>
                  <a:gd name="T59" fmla="*/ 23 h 23"/>
                  <a:gd name="T60" fmla="*/ 12 w 19"/>
                  <a:gd name="T61" fmla="*/ 23 h 23"/>
                  <a:gd name="T62" fmla="*/ 12 w 19"/>
                  <a:gd name="T63" fmla="*/ 23 h 23"/>
                  <a:gd name="T64" fmla="*/ 12 w 19"/>
                  <a:gd name="T65" fmla="*/ 23 h 23"/>
                  <a:gd name="T66" fmla="*/ 7 w 19"/>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 h="23">
                    <a:moveTo>
                      <a:pt x="7" y="23"/>
                    </a:moveTo>
                    <a:cubicBezTo>
                      <a:pt x="7" y="23"/>
                      <a:pt x="7" y="23"/>
                      <a:pt x="7" y="23"/>
                    </a:cubicBezTo>
                    <a:cubicBezTo>
                      <a:pt x="7" y="23"/>
                      <a:pt x="7"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1" y="5"/>
                      <a:pt x="1" y="5"/>
                      <a:pt x="1"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1" y="0"/>
                      <a:pt x="1" y="0"/>
                      <a:pt x="1" y="0"/>
                    </a:cubicBezTo>
                    <a:cubicBezTo>
                      <a:pt x="18" y="0"/>
                      <a:pt x="18" y="0"/>
                      <a:pt x="18" y="0"/>
                    </a:cubicBezTo>
                    <a:cubicBezTo>
                      <a:pt x="18" y="0"/>
                      <a:pt x="18" y="0"/>
                      <a:pt x="18" y="0"/>
                    </a:cubicBezTo>
                    <a:cubicBezTo>
                      <a:pt x="18" y="0"/>
                      <a:pt x="19" y="0"/>
                      <a:pt x="19" y="0"/>
                    </a:cubicBezTo>
                    <a:cubicBezTo>
                      <a:pt x="19" y="0"/>
                      <a:pt x="19" y="0"/>
                      <a:pt x="19" y="0"/>
                    </a:cubicBezTo>
                    <a:cubicBezTo>
                      <a:pt x="19" y="5"/>
                      <a:pt x="19" y="5"/>
                      <a:pt x="19" y="5"/>
                    </a:cubicBezTo>
                    <a:cubicBezTo>
                      <a:pt x="19" y="5"/>
                      <a:pt x="19" y="5"/>
                      <a:pt x="18" y="5"/>
                    </a:cubicBezTo>
                    <a:cubicBezTo>
                      <a:pt x="18" y="5"/>
                      <a:pt x="18" y="5"/>
                      <a:pt x="18" y="5"/>
                    </a:cubicBezTo>
                    <a:cubicBezTo>
                      <a:pt x="18" y="5"/>
                      <a:pt x="18" y="5"/>
                      <a:pt x="18" y="5"/>
                    </a:cubicBezTo>
                    <a:cubicBezTo>
                      <a:pt x="13" y="5"/>
                      <a:pt x="13" y="5"/>
                      <a:pt x="13" y="5"/>
                    </a:cubicBezTo>
                    <a:cubicBezTo>
                      <a:pt x="13"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2" y="23"/>
                      <a:pt x="12" y="23"/>
                    </a:cubicBezTo>
                    <a:lnTo>
                      <a:pt x="7" y="23"/>
                    </a:lnTo>
                    <a:close/>
                  </a:path>
                </a:pathLst>
              </a:custGeom>
              <a:solidFill>
                <a:srgbClr val="211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nvGrpSpPr>
            <p:cNvPr id="57" name="Gruppe 56"/>
            <p:cNvGrpSpPr/>
            <p:nvPr userDrawn="1"/>
          </p:nvGrpSpPr>
          <p:grpSpPr>
            <a:xfrm>
              <a:off x="5880100" y="5659438"/>
              <a:ext cx="511175" cy="544512"/>
              <a:chOff x="5880100" y="5659438"/>
              <a:chExt cx="511175" cy="544512"/>
            </a:xfrm>
            <a:solidFill>
              <a:schemeClr val="tx1"/>
            </a:solidFill>
          </p:grpSpPr>
          <p:sp>
            <p:nvSpPr>
              <p:cNvPr id="53" name="Freeform 47"/>
              <p:cNvSpPr>
                <a:spLocks/>
              </p:cNvSpPr>
              <p:nvPr userDrawn="1"/>
            </p:nvSpPr>
            <p:spPr bwMode="auto">
              <a:xfrm>
                <a:off x="6143625" y="5678488"/>
                <a:ext cx="247650" cy="496887"/>
              </a:xfrm>
              <a:custGeom>
                <a:avLst/>
                <a:gdLst>
                  <a:gd name="T0" fmla="*/ 76 w 76"/>
                  <a:gd name="T1" fmla="*/ 123 h 151"/>
                  <a:gd name="T2" fmla="*/ 60 w 76"/>
                  <a:gd name="T3" fmla="*/ 115 h 151"/>
                  <a:gd name="T4" fmla="*/ 45 w 76"/>
                  <a:gd name="T5" fmla="*/ 52 h 151"/>
                  <a:gd name="T6" fmla="*/ 53 w 76"/>
                  <a:gd name="T7" fmla="*/ 0 h 151"/>
                  <a:gd name="T8" fmla="*/ 53 w 76"/>
                  <a:gd name="T9" fmla="*/ 0 h 151"/>
                  <a:gd name="T10" fmla="*/ 30 w 76"/>
                  <a:gd name="T11" fmla="*/ 57 h 151"/>
                  <a:gd name="T12" fmla="*/ 44 w 76"/>
                  <a:gd name="T13" fmla="*/ 151 h 151"/>
                  <a:gd name="T14" fmla="*/ 76 w 76"/>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151">
                    <a:moveTo>
                      <a:pt x="76" y="123"/>
                    </a:moveTo>
                    <a:cubicBezTo>
                      <a:pt x="72" y="121"/>
                      <a:pt x="68" y="119"/>
                      <a:pt x="60" y="115"/>
                    </a:cubicBezTo>
                    <a:cubicBezTo>
                      <a:pt x="40" y="103"/>
                      <a:pt x="34" y="84"/>
                      <a:pt x="45" y="52"/>
                    </a:cubicBezTo>
                    <a:cubicBezTo>
                      <a:pt x="52" y="33"/>
                      <a:pt x="55" y="17"/>
                      <a:pt x="53" y="0"/>
                    </a:cubicBezTo>
                    <a:cubicBezTo>
                      <a:pt x="53" y="0"/>
                      <a:pt x="53" y="0"/>
                      <a:pt x="53" y="0"/>
                    </a:cubicBezTo>
                    <a:cubicBezTo>
                      <a:pt x="52" y="21"/>
                      <a:pt x="44" y="34"/>
                      <a:pt x="30" y="57"/>
                    </a:cubicBezTo>
                    <a:cubicBezTo>
                      <a:pt x="0" y="105"/>
                      <a:pt x="30" y="140"/>
                      <a:pt x="44" y="151"/>
                    </a:cubicBezTo>
                    <a:cubicBezTo>
                      <a:pt x="57" y="144"/>
                      <a:pt x="68" y="135"/>
                      <a:pt x="7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4" name="Freeform 48"/>
              <p:cNvSpPr>
                <a:spLocks/>
              </p:cNvSpPr>
              <p:nvPr userDrawn="1"/>
            </p:nvSpPr>
            <p:spPr bwMode="auto">
              <a:xfrm>
                <a:off x="5997575" y="5665788"/>
                <a:ext cx="301625" cy="538162"/>
              </a:xfrm>
              <a:custGeom>
                <a:avLst/>
                <a:gdLst>
                  <a:gd name="T0" fmla="*/ 61 w 93"/>
                  <a:gd name="T1" fmla="*/ 59 h 164"/>
                  <a:gd name="T2" fmla="*/ 93 w 93"/>
                  <a:gd name="T3" fmla="*/ 1 h 164"/>
                  <a:gd name="T4" fmla="*/ 92 w 93"/>
                  <a:gd name="T5" fmla="*/ 0 h 164"/>
                  <a:gd name="T6" fmla="*/ 38 w 93"/>
                  <a:gd name="T7" fmla="*/ 58 h 164"/>
                  <a:gd name="T8" fmla="*/ 11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1" y="19"/>
                      <a:pt x="93" y="1"/>
                    </a:cubicBezTo>
                    <a:cubicBezTo>
                      <a:pt x="93" y="0"/>
                      <a:pt x="92" y="0"/>
                      <a:pt x="92" y="0"/>
                    </a:cubicBezTo>
                    <a:cubicBezTo>
                      <a:pt x="87" y="23"/>
                      <a:pt x="73" y="34"/>
                      <a:pt x="38" y="58"/>
                    </a:cubicBezTo>
                    <a:cubicBezTo>
                      <a:pt x="0" y="83"/>
                      <a:pt x="2" y="127"/>
                      <a:pt x="11" y="154"/>
                    </a:cubicBezTo>
                    <a:cubicBezTo>
                      <a:pt x="23" y="160"/>
                      <a:pt x="36" y="164"/>
                      <a:pt x="51" y="164"/>
                    </a:cubicBezTo>
                    <a:cubicBezTo>
                      <a:pt x="54" y="164"/>
                      <a:pt x="57" y="164"/>
                      <a:pt x="60" y="163"/>
                    </a:cubicBezTo>
                    <a:cubicBezTo>
                      <a:pt x="32" y="122"/>
                      <a:pt x="34" y="90"/>
                      <a:pt x="61"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55" name="Freeform 49"/>
              <p:cNvSpPr>
                <a:spLocks/>
              </p:cNvSpPr>
              <p:nvPr userDrawn="1"/>
            </p:nvSpPr>
            <p:spPr bwMode="auto">
              <a:xfrm>
                <a:off x="5880100" y="5659438"/>
                <a:ext cx="403225" cy="436562"/>
              </a:xfrm>
              <a:custGeom>
                <a:avLst/>
                <a:gdLst>
                  <a:gd name="T0" fmla="*/ 83 w 124"/>
                  <a:gd name="T1" fmla="*/ 41 h 133"/>
                  <a:gd name="T2" fmla="*/ 124 w 124"/>
                  <a:gd name="T3" fmla="*/ 0 h 133"/>
                  <a:gd name="T4" fmla="*/ 123 w 124"/>
                  <a:gd name="T5" fmla="*/ 0 h 133"/>
                  <a:gd name="T6" fmla="*/ 52 w 124"/>
                  <a:gd name="T7" fmla="*/ 32 h 133"/>
                  <a:gd name="T8" fmla="*/ 1 w 124"/>
                  <a:gd name="T9" fmla="*/ 64 h 133"/>
                  <a:gd name="T10" fmla="*/ 0 w 124"/>
                  <a:gd name="T11" fmla="*/ 79 h 133"/>
                  <a:gd name="T12" fmla="*/ 19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8" y="30"/>
                      <a:pt x="120" y="13"/>
                      <a:pt x="124" y="0"/>
                    </a:cubicBezTo>
                    <a:cubicBezTo>
                      <a:pt x="123" y="0"/>
                      <a:pt x="123" y="0"/>
                      <a:pt x="123" y="0"/>
                    </a:cubicBezTo>
                    <a:cubicBezTo>
                      <a:pt x="112" y="23"/>
                      <a:pt x="90" y="27"/>
                      <a:pt x="52" y="32"/>
                    </a:cubicBezTo>
                    <a:cubicBezTo>
                      <a:pt x="29" y="35"/>
                      <a:pt x="12" y="48"/>
                      <a:pt x="1" y="64"/>
                    </a:cubicBezTo>
                    <a:cubicBezTo>
                      <a:pt x="0" y="69"/>
                      <a:pt x="0" y="74"/>
                      <a:pt x="0" y="79"/>
                    </a:cubicBezTo>
                    <a:cubicBezTo>
                      <a:pt x="0" y="99"/>
                      <a:pt x="7" y="118"/>
                      <a:pt x="19" y="133"/>
                    </a:cubicBezTo>
                    <a:cubicBezTo>
                      <a:pt x="18" y="68"/>
                      <a:pt x="52" y="54"/>
                      <a:pt x="83" y="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grpSp>
      <p:grpSp>
        <p:nvGrpSpPr>
          <p:cNvPr id="81" name="Gruppe 80"/>
          <p:cNvGrpSpPr/>
          <p:nvPr userDrawn="1"/>
        </p:nvGrpSpPr>
        <p:grpSpPr>
          <a:xfrm>
            <a:off x="-3502" y="657225"/>
            <a:ext cx="405154" cy="1182460"/>
            <a:chOff x="320675" y="2816225"/>
            <a:chExt cx="350838" cy="1023938"/>
          </a:xfrm>
          <a:solidFill>
            <a:schemeClr val="tx1"/>
          </a:solidFill>
        </p:grpSpPr>
        <p:sp>
          <p:nvSpPr>
            <p:cNvPr id="62" name="Freeform 53"/>
            <p:cNvSpPr>
              <a:spLocks/>
            </p:cNvSpPr>
            <p:nvPr userDrawn="1"/>
          </p:nvSpPr>
          <p:spPr bwMode="auto">
            <a:xfrm>
              <a:off x="608013" y="3778250"/>
              <a:ext cx="63500" cy="61913"/>
            </a:xfrm>
            <a:custGeom>
              <a:avLst/>
              <a:gdLst>
                <a:gd name="T0" fmla="*/ 19 w 19"/>
                <a:gd name="T1" fmla="*/ 0 h 19"/>
                <a:gd name="T2" fmla="*/ 19 w 19"/>
                <a:gd name="T3" fmla="*/ 4 h 19"/>
                <a:gd name="T4" fmla="*/ 3 w 19"/>
                <a:gd name="T5" fmla="*/ 19 h 19"/>
                <a:gd name="T6" fmla="*/ 0 w 19"/>
                <a:gd name="T7" fmla="*/ 19 h 19"/>
                <a:gd name="T8" fmla="*/ 19 w 19"/>
                <a:gd name="T9" fmla="*/ 0 h 19"/>
              </a:gdLst>
              <a:ahLst/>
              <a:cxnLst>
                <a:cxn ang="0">
                  <a:pos x="T0" y="T1"/>
                </a:cxn>
                <a:cxn ang="0">
                  <a:pos x="T2" y="T3"/>
                </a:cxn>
                <a:cxn ang="0">
                  <a:pos x="T4" y="T5"/>
                </a:cxn>
                <a:cxn ang="0">
                  <a:pos x="T6" y="T7"/>
                </a:cxn>
                <a:cxn ang="0">
                  <a:pos x="T8" y="T9"/>
                </a:cxn>
              </a:cxnLst>
              <a:rect l="0" t="0" r="r" b="b"/>
              <a:pathLst>
                <a:path w="19" h="19">
                  <a:moveTo>
                    <a:pt x="19" y="0"/>
                  </a:moveTo>
                  <a:cubicBezTo>
                    <a:pt x="19" y="4"/>
                    <a:pt x="19" y="4"/>
                    <a:pt x="19" y="4"/>
                  </a:cubicBezTo>
                  <a:cubicBezTo>
                    <a:pt x="14" y="9"/>
                    <a:pt x="8" y="14"/>
                    <a:pt x="3" y="19"/>
                  </a:cubicBezTo>
                  <a:cubicBezTo>
                    <a:pt x="0" y="19"/>
                    <a:pt x="0" y="19"/>
                    <a:pt x="0" y="19"/>
                  </a:cubicBezTo>
                  <a:cubicBezTo>
                    <a:pt x="6" y="13"/>
                    <a:pt x="13" y="7"/>
                    <a:pt x="1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3" name="Freeform 54"/>
            <p:cNvSpPr>
              <a:spLocks/>
            </p:cNvSpPr>
            <p:nvPr userDrawn="1"/>
          </p:nvSpPr>
          <p:spPr bwMode="auto">
            <a:xfrm>
              <a:off x="528638" y="3706813"/>
              <a:ext cx="142875" cy="133350"/>
            </a:xfrm>
            <a:custGeom>
              <a:avLst/>
              <a:gdLst>
                <a:gd name="T0" fmla="*/ 43 w 43"/>
                <a:gd name="T1" fmla="*/ 0 h 41"/>
                <a:gd name="T2" fmla="*/ 43 w 43"/>
                <a:gd name="T3" fmla="*/ 4 h 41"/>
                <a:gd name="T4" fmla="*/ 7 w 43"/>
                <a:gd name="T5" fmla="*/ 38 h 41"/>
                <a:gd name="T6" fmla="*/ 3 w 43"/>
                <a:gd name="T7" fmla="*/ 41 h 41"/>
                <a:gd name="T8" fmla="*/ 0 w 43"/>
                <a:gd name="T9" fmla="*/ 41 h 41"/>
                <a:gd name="T10" fmla="*/ 42 w 43"/>
                <a:gd name="T11" fmla="*/ 1 h 41"/>
                <a:gd name="T12" fmla="*/ 43 w 43"/>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43" h="41">
                  <a:moveTo>
                    <a:pt x="43" y="0"/>
                  </a:moveTo>
                  <a:cubicBezTo>
                    <a:pt x="43" y="4"/>
                    <a:pt x="43" y="4"/>
                    <a:pt x="43" y="4"/>
                  </a:cubicBezTo>
                  <a:cubicBezTo>
                    <a:pt x="31" y="14"/>
                    <a:pt x="19" y="26"/>
                    <a:pt x="7" y="38"/>
                  </a:cubicBezTo>
                  <a:cubicBezTo>
                    <a:pt x="6" y="39"/>
                    <a:pt x="5" y="40"/>
                    <a:pt x="3" y="41"/>
                  </a:cubicBezTo>
                  <a:cubicBezTo>
                    <a:pt x="0" y="41"/>
                    <a:pt x="0" y="41"/>
                    <a:pt x="0" y="41"/>
                  </a:cubicBezTo>
                  <a:cubicBezTo>
                    <a:pt x="14" y="28"/>
                    <a:pt x="27" y="14"/>
                    <a:pt x="42" y="1"/>
                  </a:cubicBezTo>
                  <a:cubicBezTo>
                    <a:pt x="42" y="1"/>
                    <a:pt x="43" y="1"/>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4" name="Freeform 55"/>
            <p:cNvSpPr>
              <a:spLocks/>
            </p:cNvSpPr>
            <p:nvPr userDrawn="1"/>
          </p:nvSpPr>
          <p:spPr bwMode="auto">
            <a:xfrm>
              <a:off x="431800" y="3636963"/>
              <a:ext cx="239713" cy="203200"/>
            </a:xfrm>
            <a:custGeom>
              <a:avLst/>
              <a:gdLst>
                <a:gd name="T0" fmla="*/ 72 w 72"/>
                <a:gd name="T1" fmla="*/ 0 h 62"/>
                <a:gd name="T2" fmla="*/ 72 w 72"/>
                <a:gd name="T3" fmla="*/ 3 h 62"/>
                <a:gd name="T4" fmla="*/ 35 w 72"/>
                <a:gd name="T5" fmla="*/ 37 h 62"/>
                <a:gd name="T6" fmla="*/ 4 w 72"/>
                <a:gd name="T7" fmla="*/ 62 h 62"/>
                <a:gd name="T8" fmla="*/ 0 w 72"/>
                <a:gd name="T9" fmla="*/ 62 h 62"/>
                <a:gd name="T10" fmla="*/ 7 w 72"/>
                <a:gd name="T11" fmla="*/ 58 h 62"/>
                <a:gd name="T12" fmla="*/ 70 w 72"/>
                <a:gd name="T13" fmla="*/ 2 h 62"/>
                <a:gd name="T14" fmla="*/ 72 w 72"/>
                <a:gd name="T15" fmla="*/ 0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62">
                  <a:moveTo>
                    <a:pt x="72" y="0"/>
                  </a:moveTo>
                  <a:cubicBezTo>
                    <a:pt x="72" y="3"/>
                    <a:pt x="72" y="3"/>
                    <a:pt x="72" y="3"/>
                  </a:cubicBezTo>
                  <a:cubicBezTo>
                    <a:pt x="59" y="14"/>
                    <a:pt x="47" y="25"/>
                    <a:pt x="35" y="37"/>
                  </a:cubicBezTo>
                  <a:cubicBezTo>
                    <a:pt x="26" y="46"/>
                    <a:pt x="15" y="55"/>
                    <a:pt x="4" y="62"/>
                  </a:cubicBezTo>
                  <a:cubicBezTo>
                    <a:pt x="0" y="62"/>
                    <a:pt x="0" y="62"/>
                    <a:pt x="0" y="62"/>
                  </a:cubicBezTo>
                  <a:cubicBezTo>
                    <a:pt x="2" y="61"/>
                    <a:pt x="5" y="59"/>
                    <a:pt x="7" y="58"/>
                  </a:cubicBezTo>
                  <a:cubicBezTo>
                    <a:pt x="30" y="41"/>
                    <a:pt x="48" y="20"/>
                    <a:pt x="70" y="2"/>
                  </a:cubicBezTo>
                  <a:cubicBezTo>
                    <a:pt x="70" y="1"/>
                    <a:pt x="71" y="1"/>
                    <a:pt x="7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5" name="Freeform 56"/>
            <p:cNvSpPr>
              <a:spLocks/>
            </p:cNvSpPr>
            <p:nvPr userDrawn="1"/>
          </p:nvSpPr>
          <p:spPr bwMode="auto">
            <a:xfrm>
              <a:off x="320675" y="3568700"/>
              <a:ext cx="350838" cy="261938"/>
            </a:xfrm>
            <a:custGeom>
              <a:avLst/>
              <a:gdLst>
                <a:gd name="T0" fmla="*/ 105 w 105"/>
                <a:gd name="T1" fmla="*/ 0 h 80"/>
                <a:gd name="T2" fmla="*/ 105 w 105"/>
                <a:gd name="T3" fmla="*/ 3 h 80"/>
                <a:gd name="T4" fmla="*/ 67 w 105"/>
                <a:gd name="T5" fmla="*/ 37 h 80"/>
                <a:gd name="T6" fmla="*/ 0 w 105"/>
                <a:gd name="T7" fmla="*/ 80 h 80"/>
                <a:gd name="T8" fmla="*/ 0 w 105"/>
                <a:gd name="T9" fmla="*/ 77 h 80"/>
                <a:gd name="T10" fmla="*/ 39 w 105"/>
                <a:gd name="T11" fmla="*/ 57 h 80"/>
                <a:gd name="T12" fmla="*/ 102 w 105"/>
                <a:gd name="T13" fmla="*/ 3 h 80"/>
                <a:gd name="T14" fmla="*/ 105 w 105"/>
                <a:gd name="T15" fmla="*/ 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80">
                  <a:moveTo>
                    <a:pt x="105" y="0"/>
                  </a:moveTo>
                  <a:cubicBezTo>
                    <a:pt x="105" y="3"/>
                    <a:pt x="105" y="3"/>
                    <a:pt x="105" y="3"/>
                  </a:cubicBezTo>
                  <a:cubicBezTo>
                    <a:pt x="92" y="14"/>
                    <a:pt x="80" y="25"/>
                    <a:pt x="67" y="37"/>
                  </a:cubicBezTo>
                  <a:cubicBezTo>
                    <a:pt x="48" y="55"/>
                    <a:pt x="25" y="70"/>
                    <a:pt x="0" y="80"/>
                  </a:cubicBezTo>
                  <a:cubicBezTo>
                    <a:pt x="0" y="77"/>
                    <a:pt x="0" y="77"/>
                    <a:pt x="0" y="77"/>
                  </a:cubicBezTo>
                  <a:cubicBezTo>
                    <a:pt x="14" y="72"/>
                    <a:pt x="27" y="65"/>
                    <a:pt x="39" y="57"/>
                  </a:cubicBezTo>
                  <a:cubicBezTo>
                    <a:pt x="62" y="41"/>
                    <a:pt x="81" y="21"/>
                    <a:pt x="102"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6" name="Freeform 57"/>
            <p:cNvSpPr>
              <a:spLocks/>
            </p:cNvSpPr>
            <p:nvPr userDrawn="1"/>
          </p:nvSpPr>
          <p:spPr bwMode="auto">
            <a:xfrm>
              <a:off x="320675" y="3506788"/>
              <a:ext cx="350838" cy="249238"/>
            </a:xfrm>
            <a:custGeom>
              <a:avLst/>
              <a:gdLst>
                <a:gd name="T0" fmla="*/ 105 w 105"/>
                <a:gd name="T1" fmla="*/ 0 h 76"/>
                <a:gd name="T2" fmla="*/ 105 w 105"/>
                <a:gd name="T3" fmla="*/ 2 h 76"/>
                <a:gd name="T4" fmla="*/ 67 w 105"/>
                <a:gd name="T5" fmla="*/ 35 h 76"/>
                <a:gd name="T6" fmla="*/ 0 w 105"/>
                <a:gd name="T7" fmla="*/ 76 h 76"/>
                <a:gd name="T8" fmla="*/ 0 w 105"/>
                <a:gd name="T9" fmla="*/ 74 h 76"/>
                <a:gd name="T10" fmla="*/ 39 w 105"/>
                <a:gd name="T11" fmla="*/ 54 h 76"/>
                <a:gd name="T12" fmla="*/ 101 w 105"/>
                <a:gd name="T13" fmla="*/ 2 h 76"/>
                <a:gd name="T14" fmla="*/ 105 w 105"/>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6">
                  <a:moveTo>
                    <a:pt x="105" y="0"/>
                  </a:moveTo>
                  <a:cubicBezTo>
                    <a:pt x="105" y="2"/>
                    <a:pt x="105" y="2"/>
                    <a:pt x="105" y="2"/>
                  </a:cubicBezTo>
                  <a:cubicBezTo>
                    <a:pt x="92" y="13"/>
                    <a:pt x="79" y="24"/>
                    <a:pt x="67" y="35"/>
                  </a:cubicBezTo>
                  <a:cubicBezTo>
                    <a:pt x="48" y="52"/>
                    <a:pt x="25" y="67"/>
                    <a:pt x="0" y="76"/>
                  </a:cubicBezTo>
                  <a:cubicBezTo>
                    <a:pt x="0" y="74"/>
                    <a:pt x="0" y="74"/>
                    <a:pt x="0" y="74"/>
                  </a:cubicBezTo>
                  <a:cubicBezTo>
                    <a:pt x="14" y="69"/>
                    <a:pt x="27" y="62"/>
                    <a:pt x="39" y="54"/>
                  </a:cubicBezTo>
                  <a:cubicBezTo>
                    <a:pt x="62" y="39"/>
                    <a:pt x="80" y="19"/>
                    <a:pt x="101"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7" name="Freeform 58"/>
            <p:cNvSpPr>
              <a:spLocks/>
            </p:cNvSpPr>
            <p:nvPr userDrawn="1"/>
          </p:nvSpPr>
          <p:spPr bwMode="auto">
            <a:xfrm>
              <a:off x="320675" y="3441700"/>
              <a:ext cx="350838" cy="241300"/>
            </a:xfrm>
            <a:custGeom>
              <a:avLst/>
              <a:gdLst>
                <a:gd name="T0" fmla="*/ 105 w 105"/>
                <a:gd name="T1" fmla="*/ 0 h 74"/>
                <a:gd name="T2" fmla="*/ 105 w 105"/>
                <a:gd name="T3" fmla="*/ 3 h 74"/>
                <a:gd name="T4" fmla="*/ 67 w 105"/>
                <a:gd name="T5" fmla="*/ 34 h 74"/>
                <a:gd name="T6" fmla="*/ 0 w 105"/>
                <a:gd name="T7" fmla="*/ 74 h 74"/>
                <a:gd name="T8" fmla="*/ 0 w 105"/>
                <a:gd name="T9" fmla="*/ 72 h 74"/>
                <a:gd name="T10" fmla="*/ 39 w 105"/>
                <a:gd name="T11" fmla="*/ 52 h 74"/>
                <a:gd name="T12" fmla="*/ 101 w 105"/>
                <a:gd name="T13" fmla="*/ 3 h 74"/>
                <a:gd name="T14" fmla="*/ 105 w 105"/>
                <a:gd name="T15" fmla="*/ 0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4">
                  <a:moveTo>
                    <a:pt x="105" y="0"/>
                  </a:moveTo>
                  <a:cubicBezTo>
                    <a:pt x="105" y="3"/>
                    <a:pt x="105" y="3"/>
                    <a:pt x="105" y="3"/>
                  </a:cubicBezTo>
                  <a:cubicBezTo>
                    <a:pt x="92" y="13"/>
                    <a:pt x="79" y="24"/>
                    <a:pt x="67" y="34"/>
                  </a:cubicBezTo>
                  <a:cubicBezTo>
                    <a:pt x="47" y="51"/>
                    <a:pt x="25" y="65"/>
                    <a:pt x="0" y="74"/>
                  </a:cubicBezTo>
                  <a:cubicBezTo>
                    <a:pt x="0" y="72"/>
                    <a:pt x="0" y="72"/>
                    <a:pt x="0" y="72"/>
                  </a:cubicBezTo>
                  <a:cubicBezTo>
                    <a:pt x="14" y="67"/>
                    <a:pt x="27" y="60"/>
                    <a:pt x="39" y="52"/>
                  </a:cubicBezTo>
                  <a:cubicBezTo>
                    <a:pt x="62" y="38"/>
                    <a:pt x="80" y="19"/>
                    <a:pt x="101" y="3"/>
                  </a:cubicBezTo>
                  <a:cubicBezTo>
                    <a:pt x="103" y="2"/>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8" name="Freeform 59"/>
            <p:cNvSpPr>
              <a:spLocks/>
            </p:cNvSpPr>
            <p:nvPr userDrawn="1"/>
          </p:nvSpPr>
          <p:spPr bwMode="auto">
            <a:xfrm>
              <a:off x="320675" y="3382963"/>
              <a:ext cx="350838" cy="228600"/>
            </a:xfrm>
            <a:custGeom>
              <a:avLst/>
              <a:gdLst>
                <a:gd name="T0" fmla="*/ 105 w 105"/>
                <a:gd name="T1" fmla="*/ 0 h 70"/>
                <a:gd name="T2" fmla="*/ 105 w 105"/>
                <a:gd name="T3" fmla="*/ 2 h 70"/>
                <a:gd name="T4" fmla="*/ 67 w 105"/>
                <a:gd name="T5" fmla="*/ 32 h 70"/>
                <a:gd name="T6" fmla="*/ 0 w 105"/>
                <a:gd name="T7" fmla="*/ 70 h 70"/>
                <a:gd name="T8" fmla="*/ 0 w 105"/>
                <a:gd name="T9" fmla="*/ 68 h 70"/>
                <a:gd name="T10" fmla="*/ 40 w 105"/>
                <a:gd name="T11" fmla="*/ 50 h 70"/>
                <a:gd name="T12" fmla="*/ 102 w 105"/>
                <a:gd name="T13" fmla="*/ 2 h 70"/>
                <a:gd name="T14" fmla="*/ 105 w 105"/>
                <a:gd name="T15" fmla="*/ 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70">
                  <a:moveTo>
                    <a:pt x="105" y="0"/>
                  </a:moveTo>
                  <a:cubicBezTo>
                    <a:pt x="105" y="2"/>
                    <a:pt x="105" y="2"/>
                    <a:pt x="105" y="2"/>
                  </a:cubicBezTo>
                  <a:cubicBezTo>
                    <a:pt x="92" y="12"/>
                    <a:pt x="80" y="22"/>
                    <a:pt x="67" y="32"/>
                  </a:cubicBezTo>
                  <a:cubicBezTo>
                    <a:pt x="48" y="49"/>
                    <a:pt x="25" y="62"/>
                    <a:pt x="0" y="70"/>
                  </a:cubicBezTo>
                  <a:cubicBezTo>
                    <a:pt x="0" y="68"/>
                    <a:pt x="0" y="68"/>
                    <a:pt x="0" y="68"/>
                  </a:cubicBezTo>
                  <a:cubicBezTo>
                    <a:pt x="14" y="63"/>
                    <a:pt x="27" y="57"/>
                    <a:pt x="40" y="50"/>
                  </a:cubicBezTo>
                  <a:cubicBezTo>
                    <a:pt x="62" y="36"/>
                    <a:pt x="81" y="18"/>
                    <a:pt x="102" y="2"/>
                  </a:cubicBezTo>
                  <a:cubicBezTo>
                    <a:pt x="103"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69" name="Freeform 60"/>
            <p:cNvSpPr>
              <a:spLocks/>
            </p:cNvSpPr>
            <p:nvPr userDrawn="1"/>
          </p:nvSpPr>
          <p:spPr bwMode="auto">
            <a:xfrm>
              <a:off x="320675" y="3324225"/>
              <a:ext cx="350838" cy="219075"/>
            </a:xfrm>
            <a:custGeom>
              <a:avLst/>
              <a:gdLst>
                <a:gd name="T0" fmla="*/ 105 w 105"/>
                <a:gd name="T1" fmla="*/ 0 h 67"/>
                <a:gd name="T2" fmla="*/ 105 w 105"/>
                <a:gd name="T3" fmla="*/ 2 h 67"/>
                <a:gd name="T4" fmla="*/ 68 w 105"/>
                <a:gd name="T5" fmla="*/ 31 h 67"/>
                <a:gd name="T6" fmla="*/ 0 w 105"/>
                <a:gd name="T7" fmla="*/ 67 h 67"/>
                <a:gd name="T8" fmla="*/ 0 w 105"/>
                <a:gd name="T9" fmla="*/ 65 h 67"/>
                <a:gd name="T10" fmla="*/ 41 w 105"/>
                <a:gd name="T11" fmla="*/ 47 h 67"/>
                <a:gd name="T12" fmla="*/ 102 w 105"/>
                <a:gd name="T13" fmla="*/ 2 h 67"/>
                <a:gd name="T14" fmla="*/ 105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105" y="0"/>
                  </a:moveTo>
                  <a:cubicBezTo>
                    <a:pt x="105" y="2"/>
                    <a:pt x="105" y="2"/>
                    <a:pt x="105" y="2"/>
                  </a:cubicBezTo>
                  <a:cubicBezTo>
                    <a:pt x="92" y="11"/>
                    <a:pt x="80" y="21"/>
                    <a:pt x="68" y="31"/>
                  </a:cubicBezTo>
                  <a:cubicBezTo>
                    <a:pt x="48" y="47"/>
                    <a:pt x="25" y="60"/>
                    <a:pt x="0" y="67"/>
                  </a:cubicBezTo>
                  <a:cubicBezTo>
                    <a:pt x="0" y="65"/>
                    <a:pt x="0" y="65"/>
                    <a:pt x="0" y="65"/>
                  </a:cubicBezTo>
                  <a:cubicBezTo>
                    <a:pt x="14" y="61"/>
                    <a:pt x="28" y="55"/>
                    <a:pt x="41" y="47"/>
                  </a:cubicBezTo>
                  <a:cubicBezTo>
                    <a:pt x="63" y="34"/>
                    <a:pt x="81" y="17"/>
                    <a:pt x="102" y="2"/>
                  </a:cubicBezTo>
                  <a:cubicBezTo>
                    <a:pt x="103" y="1"/>
                    <a:pt x="104" y="0"/>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0" name="Freeform 61"/>
            <p:cNvSpPr>
              <a:spLocks/>
            </p:cNvSpPr>
            <p:nvPr userDrawn="1"/>
          </p:nvSpPr>
          <p:spPr bwMode="auto">
            <a:xfrm>
              <a:off x="320675" y="3263900"/>
              <a:ext cx="350838" cy="212725"/>
            </a:xfrm>
            <a:custGeom>
              <a:avLst/>
              <a:gdLst>
                <a:gd name="T0" fmla="*/ 105 w 105"/>
                <a:gd name="T1" fmla="*/ 0 h 65"/>
                <a:gd name="T2" fmla="*/ 105 w 105"/>
                <a:gd name="T3" fmla="*/ 3 h 65"/>
                <a:gd name="T4" fmla="*/ 69 w 105"/>
                <a:gd name="T5" fmla="*/ 29 h 65"/>
                <a:gd name="T6" fmla="*/ 0 w 105"/>
                <a:gd name="T7" fmla="*/ 65 h 65"/>
                <a:gd name="T8" fmla="*/ 0 w 105"/>
                <a:gd name="T9" fmla="*/ 62 h 65"/>
                <a:gd name="T10" fmla="*/ 42 w 105"/>
                <a:gd name="T11" fmla="*/ 45 h 65"/>
                <a:gd name="T12" fmla="*/ 103 w 105"/>
                <a:gd name="T13" fmla="*/ 2 h 65"/>
                <a:gd name="T14" fmla="*/ 105 w 105"/>
                <a:gd name="T15" fmla="*/ 0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5">
                  <a:moveTo>
                    <a:pt x="105" y="0"/>
                  </a:moveTo>
                  <a:cubicBezTo>
                    <a:pt x="105" y="3"/>
                    <a:pt x="105" y="3"/>
                    <a:pt x="105" y="3"/>
                  </a:cubicBezTo>
                  <a:cubicBezTo>
                    <a:pt x="93" y="11"/>
                    <a:pt x="81" y="20"/>
                    <a:pt x="69" y="29"/>
                  </a:cubicBezTo>
                  <a:cubicBezTo>
                    <a:pt x="49" y="45"/>
                    <a:pt x="25" y="58"/>
                    <a:pt x="0" y="65"/>
                  </a:cubicBezTo>
                  <a:cubicBezTo>
                    <a:pt x="0" y="62"/>
                    <a:pt x="0" y="62"/>
                    <a:pt x="0" y="62"/>
                  </a:cubicBezTo>
                  <a:cubicBezTo>
                    <a:pt x="15" y="58"/>
                    <a:pt x="29" y="53"/>
                    <a:pt x="42" y="45"/>
                  </a:cubicBezTo>
                  <a:cubicBezTo>
                    <a:pt x="64" y="33"/>
                    <a:pt x="82" y="16"/>
                    <a:pt x="103" y="2"/>
                  </a:cubicBezTo>
                  <a:cubicBezTo>
                    <a:pt x="104" y="1"/>
                    <a:pt x="104"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1" name="Freeform 62"/>
            <p:cNvSpPr>
              <a:spLocks/>
            </p:cNvSpPr>
            <p:nvPr userDrawn="1"/>
          </p:nvSpPr>
          <p:spPr bwMode="auto">
            <a:xfrm>
              <a:off x="320675" y="3208338"/>
              <a:ext cx="350838" cy="200025"/>
            </a:xfrm>
            <a:custGeom>
              <a:avLst/>
              <a:gdLst>
                <a:gd name="T0" fmla="*/ 105 w 105"/>
                <a:gd name="T1" fmla="*/ 0 h 61"/>
                <a:gd name="T2" fmla="*/ 105 w 105"/>
                <a:gd name="T3" fmla="*/ 3 h 61"/>
                <a:gd name="T4" fmla="*/ 71 w 105"/>
                <a:gd name="T5" fmla="*/ 27 h 61"/>
                <a:gd name="T6" fmla="*/ 0 w 105"/>
                <a:gd name="T7" fmla="*/ 61 h 61"/>
                <a:gd name="T8" fmla="*/ 0 w 105"/>
                <a:gd name="T9" fmla="*/ 59 h 61"/>
                <a:gd name="T10" fmla="*/ 44 w 105"/>
                <a:gd name="T11" fmla="*/ 42 h 61"/>
                <a:gd name="T12" fmla="*/ 104 w 105"/>
                <a:gd name="T13" fmla="*/ 1 h 61"/>
                <a:gd name="T14" fmla="*/ 105 w 105"/>
                <a:gd name="T15" fmla="*/ 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1">
                  <a:moveTo>
                    <a:pt x="105" y="0"/>
                  </a:moveTo>
                  <a:cubicBezTo>
                    <a:pt x="105" y="3"/>
                    <a:pt x="105" y="3"/>
                    <a:pt x="105" y="3"/>
                  </a:cubicBezTo>
                  <a:cubicBezTo>
                    <a:pt x="93" y="11"/>
                    <a:pt x="82" y="19"/>
                    <a:pt x="71" y="27"/>
                  </a:cubicBezTo>
                  <a:cubicBezTo>
                    <a:pt x="50" y="43"/>
                    <a:pt x="25" y="55"/>
                    <a:pt x="0" y="61"/>
                  </a:cubicBezTo>
                  <a:cubicBezTo>
                    <a:pt x="0" y="59"/>
                    <a:pt x="0" y="59"/>
                    <a:pt x="0" y="59"/>
                  </a:cubicBezTo>
                  <a:cubicBezTo>
                    <a:pt x="15" y="55"/>
                    <a:pt x="30" y="50"/>
                    <a:pt x="44" y="42"/>
                  </a:cubicBezTo>
                  <a:cubicBezTo>
                    <a:pt x="65" y="31"/>
                    <a:pt x="84" y="15"/>
                    <a:pt x="104" y="1"/>
                  </a:cubicBezTo>
                  <a:cubicBezTo>
                    <a:pt x="104" y="1"/>
                    <a:pt x="105" y="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2" name="Freeform 63"/>
            <p:cNvSpPr>
              <a:spLocks/>
            </p:cNvSpPr>
            <p:nvPr userDrawn="1"/>
          </p:nvSpPr>
          <p:spPr bwMode="auto">
            <a:xfrm>
              <a:off x="320675" y="3155950"/>
              <a:ext cx="350838" cy="190500"/>
            </a:xfrm>
            <a:custGeom>
              <a:avLst/>
              <a:gdLst>
                <a:gd name="T0" fmla="*/ 105 w 105"/>
                <a:gd name="T1" fmla="*/ 0 h 58"/>
                <a:gd name="T2" fmla="*/ 105 w 105"/>
                <a:gd name="T3" fmla="*/ 2 h 58"/>
                <a:gd name="T4" fmla="*/ 72 w 105"/>
                <a:gd name="T5" fmla="*/ 25 h 58"/>
                <a:gd name="T6" fmla="*/ 0 w 105"/>
                <a:gd name="T7" fmla="*/ 58 h 58"/>
                <a:gd name="T8" fmla="*/ 0 w 105"/>
                <a:gd name="T9" fmla="*/ 55 h 58"/>
                <a:gd name="T10" fmla="*/ 46 w 105"/>
                <a:gd name="T11" fmla="*/ 39 h 58"/>
                <a:gd name="T12" fmla="*/ 105 w 105"/>
                <a:gd name="T13" fmla="*/ 0 h 58"/>
              </a:gdLst>
              <a:ahLst/>
              <a:cxnLst>
                <a:cxn ang="0">
                  <a:pos x="T0" y="T1"/>
                </a:cxn>
                <a:cxn ang="0">
                  <a:pos x="T2" y="T3"/>
                </a:cxn>
                <a:cxn ang="0">
                  <a:pos x="T4" y="T5"/>
                </a:cxn>
                <a:cxn ang="0">
                  <a:pos x="T6" y="T7"/>
                </a:cxn>
                <a:cxn ang="0">
                  <a:pos x="T8" y="T9"/>
                </a:cxn>
                <a:cxn ang="0">
                  <a:pos x="T10" y="T11"/>
                </a:cxn>
                <a:cxn ang="0">
                  <a:pos x="T12" y="T13"/>
                </a:cxn>
              </a:cxnLst>
              <a:rect l="0" t="0" r="r" b="b"/>
              <a:pathLst>
                <a:path w="105" h="58">
                  <a:moveTo>
                    <a:pt x="105" y="0"/>
                  </a:moveTo>
                  <a:cubicBezTo>
                    <a:pt x="105" y="2"/>
                    <a:pt x="105" y="2"/>
                    <a:pt x="105" y="2"/>
                  </a:cubicBezTo>
                  <a:cubicBezTo>
                    <a:pt x="94" y="10"/>
                    <a:pt x="83" y="17"/>
                    <a:pt x="72" y="25"/>
                  </a:cubicBezTo>
                  <a:cubicBezTo>
                    <a:pt x="51" y="41"/>
                    <a:pt x="26" y="52"/>
                    <a:pt x="0" y="58"/>
                  </a:cubicBezTo>
                  <a:cubicBezTo>
                    <a:pt x="0" y="55"/>
                    <a:pt x="0" y="55"/>
                    <a:pt x="0" y="55"/>
                  </a:cubicBezTo>
                  <a:cubicBezTo>
                    <a:pt x="16" y="52"/>
                    <a:pt x="31" y="47"/>
                    <a:pt x="46" y="39"/>
                  </a:cubicBezTo>
                  <a:cubicBezTo>
                    <a:pt x="67" y="28"/>
                    <a:pt x="85" y="13"/>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3" name="Freeform 64"/>
            <p:cNvSpPr>
              <a:spLocks/>
            </p:cNvSpPr>
            <p:nvPr userDrawn="1"/>
          </p:nvSpPr>
          <p:spPr bwMode="auto">
            <a:xfrm>
              <a:off x="320675" y="3103563"/>
              <a:ext cx="350838" cy="177800"/>
            </a:xfrm>
            <a:custGeom>
              <a:avLst/>
              <a:gdLst>
                <a:gd name="T0" fmla="*/ 105 w 105"/>
                <a:gd name="T1" fmla="*/ 0 h 54"/>
                <a:gd name="T2" fmla="*/ 105 w 105"/>
                <a:gd name="T3" fmla="*/ 2 h 54"/>
                <a:gd name="T4" fmla="*/ 74 w 105"/>
                <a:gd name="T5" fmla="*/ 23 h 54"/>
                <a:gd name="T6" fmla="*/ 0 w 105"/>
                <a:gd name="T7" fmla="*/ 54 h 54"/>
                <a:gd name="T8" fmla="*/ 0 w 105"/>
                <a:gd name="T9" fmla="*/ 52 h 54"/>
                <a:gd name="T10" fmla="*/ 48 w 105"/>
                <a:gd name="T11" fmla="*/ 36 h 54"/>
                <a:gd name="T12" fmla="*/ 105 w 105"/>
                <a:gd name="T13" fmla="*/ 0 h 54"/>
              </a:gdLst>
              <a:ahLst/>
              <a:cxnLst>
                <a:cxn ang="0">
                  <a:pos x="T0" y="T1"/>
                </a:cxn>
                <a:cxn ang="0">
                  <a:pos x="T2" y="T3"/>
                </a:cxn>
                <a:cxn ang="0">
                  <a:pos x="T4" y="T5"/>
                </a:cxn>
                <a:cxn ang="0">
                  <a:pos x="T6" y="T7"/>
                </a:cxn>
                <a:cxn ang="0">
                  <a:pos x="T8" y="T9"/>
                </a:cxn>
                <a:cxn ang="0">
                  <a:pos x="T10" y="T11"/>
                </a:cxn>
                <a:cxn ang="0">
                  <a:pos x="T12" y="T13"/>
                </a:cxn>
              </a:cxnLst>
              <a:rect l="0" t="0" r="r" b="b"/>
              <a:pathLst>
                <a:path w="105" h="54">
                  <a:moveTo>
                    <a:pt x="105" y="0"/>
                  </a:moveTo>
                  <a:cubicBezTo>
                    <a:pt x="105" y="2"/>
                    <a:pt x="105" y="2"/>
                    <a:pt x="105" y="2"/>
                  </a:cubicBezTo>
                  <a:cubicBezTo>
                    <a:pt x="95" y="9"/>
                    <a:pt x="84" y="16"/>
                    <a:pt x="74" y="23"/>
                  </a:cubicBezTo>
                  <a:cubicBezTo>
                    <a:pt x="52" y="38"/>
                    <a:pt x="27" y="49"/>
                    <a:pt x="0" y="54"/>
                  </a:cubicBezTo>
                  <a:cubicBezTo>
                    <a:pt x="0" y="52"/>
                    <a:pt x="0" y="52"/>
                    <a:pt x="0" y="52"/>
                  </a:cubicBezTo>
                  <a:cubicBezTo>
                    <a:pt x="17" y="49"/>
                    <a:pt x="33" y="44"/>
                    <a:pt x="48" y="36"/>
                  </a:cubicBezTo>
                  <a:cubicBezTo>
                    <a:pt x="68" y="26"/>
                    <a:pt x="86" y="12"/>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4" name="Freeform 65"/>
            <p:cNvSpPr>
              <a:spLocks/>
            </p:cNvSpPr>
            <p:nvPr userDrawn="1"/>
          </p:nvSpPr>
          <p:spPr bwMode="auto">
            <a:xfrm>
              <a:off x="320675" y="3055938"/>
              <a:ext cx="350838" cy="163513"/>
            </a:xfrm>
            <a:custGeom>
              <a:avLst/>
              <a:gdLst>
                <a:gd name="T0" fmla="*/ 105 w 105"/>
                <a:gd name="T1" fmla="*/ 0 h 50"/>
                <a:gd name="T2" fmla="*/ 105 w 105"/>
                <a:gd name="T3" fmla="*/ 2 h 50"/>
                <a:gd name="T4" fmla="*/ 76 w 105"/>
                <a:gd name="T5" fmla="*/ 20 h 50"/>
                <a:gd name="T6" fmla="*/ 0 w 105"/>
                <a:gd name="T7" fmla="*/ 50 h 50"/>
                <a:gd name="T8" fmla="*/ 0 w 105"/>
                <a:gd name="T9" fmla="*/ 48 h 50"/>
                <a:gd name="T10" fmla="*/ 51 w 105"/>
                <a:gd name="T11" fmla="*/ 33 h 50"/>
                <a:gd name="T12" fmla="*/ 105 w 105"/>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105" h="50">
                  <a:moveTo>
                    <a:pt x="105" y="0"/>
                  </a:moveTo>
                  <a:cubicBezTo>
                    <a:pt x="105" y="2"/>
                    <a:pt x="105" y="2"/>
                    <a:pt x="105" y="2"/>
                  </a:cubicBezTo>
                  <a:cubicBezTo>
                    <a:pt x="95" y="8"/>
                    <a:pt x="86" y="14"/>
                    <a:pt x="76" y="20"/>
                  </a:cubicBezTo>
                  <a:cubicBezTo>
                    <a:pt x="54" y="36"/>
                    <a:pt x="27" y="46"/>
                    <a:pt x="0" y="50"/>
                  </a:cubicBezTo>
                  <a:cubicBezTo>
                    <a:pt x="0" y="48"/>
                    <a:pt x="0" y="48"/>
                    <a:pt x="0" y="48"/>
                  </a:cubicBezTo>
                  <a:cubicBezTo>
                    <a:pt x="17" y="45"/>
                    <a:pt x="35" y="41"/>
                    <a:pt x="51" y="33"/>
                  </a:cubicBezTo>
                  <a:cubicBezTo>
                    <a:pt x="70" y="24"/>
                    <a:pt x="87"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5" name="Freeform 66"/>
            <p:cNvSpPr>
              <a:spLocks/>
            </p:cNvSpPr>
            <p:nvPr userDrawn="1"/>
          </p:nvSpPr>
          <p:spPr bwMode="auto">
            <a:xfrm>
              <a:off x="320675" y="3003550"/>
              <a:ext cx="350838" cy="152400"/>
            </a:xfrm>
            <a:custGeom>
              <a:avLst/>
              <a:gdLst>
                <a:gd name="T0" fmla="*/ 105 w 105"/>
                <a:gd name="T1" fmla="*/ 0 h 47"/>
                <a:gd name="T2" fmla="*/ 105 w 105"/>
                <a:gd name="T3" fmla="*/ 3 h 47"/>
                <a:gd name="T4" fmla="*/ 79 w 105"/>
                <a:gd name="T5" fmla="*/ 19 h 47"/>
                <a:gd name="T6" fmla="*/ 0 w 105"/>
                <a:gd name="T7" fmla="*/ 47 h 47"/>
                <a:gd name="T8" fmla="*/ 0 w 105"/>
                <a:gd name="T9" fmla="*/ 45 h 47"/>
                <a:gd name="T10" fmla="*/ 53 w 105"/>
                <a:gd name="T11" fmla="*/ 31 h 47"/>
                <a:gd name="T12" fmla="*/ 105 w 105"/>
                <a:gd name="T13" fmla="*/ 0 h 47"/>
              </a:gdLst>
              <a:ahLst/>
              <a:cxnLst>
                <a:cxn ang="0">
                  <a:pos x="T0" y="T1"/>
                </a:cxn>
                <a:cxn ang="0">
                  <a:pos x="T2" y="T3"/>
                </a:cxn>
                <a:cxn ang="0">
                  <a:pos x="T4" y="T5"/>
                </a:cxn>
                <a:cxn ang="0">
                  <a:pos x="T6" y="T7"/>
                </a:cxn>
                <a:cxn ang="0">
                  <a:pos x="T8" y="T9"/>
                </a:cxn>
                <a:cxn ang="0">
                  <a:pos x="T10" y="T11"/>
                </a:cxn>
                <a:cxn ang="0">
                  <a:pos x="T12" y="T13"/>
                </a:cxn>
              </a:cxnLst>
              <a:rect l="0" t="0" r="r" b="b"/>
              <a:pathLst>
                <a:path w="105" h="47">
                  <a:moveTo>
                    <a:pt x="105" y="0"/>
                  </a:moveTo>
                  <a:cubicBezTo>
                    <a:pt x="105" y="3"/>
                    <a:pt x="105" y="3"/>
                    <a:pt x="105" y="3"/>
                  </a:cubicBezTo>
                  <a:cubicBezTo>
                    <a:pt x="96" y="8"/>
                    <a:pt x="88" y="13"/>
                    <a:pt x="79" y="19"/>
                  </a:cubicBezTo>
                  <a:cubicBezTo>
                    <a:pt x="55" y="34"/>
                    <a:pt x="28" y="44"/>
                    <a:pt x="0" y="47"/>
                  </a:cubicBezTo>
                  <a:cubicBezTo>
                    <a:pt x="0" y="45"/>
                    <a:pt x="0" y="45"/>
                    <a:pt x="0" y="45"/>
                  </a:cubicBezTo>
                  <a:cubicBezTo>
                    <a:pt x="18" y="43"/>
                    <a:pt x="36" y="39"/>
                    <a:pt x="53" y="31"/>
                  </a:cubicBezTo>
                  <a:cubicBezTo>
                    <a:pt x="72" y="23"/>
                    <a:pt x="88" y="11"/>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6" name="Freeform 67"/>
            <p:cNvSpPr>
              <a:spLocks/>
            </p:cNvSpPr>
            <p:nvPr userDrawn="1"/>
          </p:nvSpPr>
          <p:spPr bwMode="auto">
            <a:xfrm>
              <a:off x="320675" y="2957513"/>
              <a:ext cx="350838" cy="139700"/>
            </a:xfrm>
            <a:custGeom>
              <a:avLst/>
              <a:gdLst>
                <a:gd name="T0" fmla="*/ 105 w 105"/>
                <a:gd name="T1" fmla="*/ 0 h 43"/>
                <a:gd name="T2" fmla="*/ 105 w 105"/>
                <a:gd name="T3" fmla="*/ 2 h 43"/>
                <a:gd name="T4" fmla="*/ 82 w 105"/>
                <a:gd name="T5" fmla="*/ 16 h 43"/>
                <a:gd name="T6" fmla="*/ 0 w 105"/>
                <a:gd name="T7" fmla="*/ 43 h 43"/>
                <a:gd name="T8" fmla="*/ 0 w 105"/>
                <a:gd name="T9" fmla="*/ 40 h 43"/>
                <a:gd name="T10" fmla="*/ 56 w 105"/>
                <a:gd name="T11" fmla="*/ 27 h 43"/>
                <a:gd name="T12" fmla="*/ 105 w 105"/>
                <a:gd name="T13" fmla="*/ 0 h 43"/>
              </a:gdLst>
              <a:ahLst/>
              <a:cxnLst>
                <a:cxn ang="0">
                  <a:pos x="T0" y="T1"/>
                </a:cxn>
                <a:cxn ang="0">
                  <a:pos x="T2" y="T3"/>
                </a:cxn>
                <a:cxn ang="0">
                  <a:pos x="T4" y="T5"/>
                </a:cxn>
                <a:cxn ang="0">
                  <a:pos x="T6" y="T7"/>
                </a:cxn>
                <a:cxn ang="0">
                  <a:pos x="T8" y="T9"/>
                </a:cxn>
                <a:cxn ang="0">
                  <a:pos x="T10" y="T11"/>
                </a:cxn>
                <a:cxn ang="0">
                  <a:pos x="T12" y="T13"/>
                </a:cxn>
              </a:cxnLst>
              <a:rect l="0" t="0" r="r" b="b"/>
              <a:pathLst>
                <a:path w="105" h="43">
                  <a:moveTo>
                    <a:pt x="105" y="0"/>
                  </a:moveTo>
                  <a:cubicBezTo>
                    <a:pt x="105" y="2"/>
                    <a:pt x="105" y="2"/>
                    <a:pt x="105" y="2"/>
                  </a:cubicBezTo>
                  <a:cubicBezTo>
                    <a:pt x="97" y="6"/>
                    <a:pt x="89" y="11"/>
                    <a:pt x="82" y="16"/>
                  </a:cubicBezTo>
                  <a:cubicBezTo>
                    <a:pt x="57" y="31"/>
                    <a:pt x="29" y="41"/>
                    <a:pt x="0" y="43"/>
                  </a:cubicBezTo>
                  <a:cubicBezTo>
                    <a:pt x="0" y="40"/>
                    <a:pt x="0" y="40"/>
                    <a:pt x="0" y="40"/>
                  </a:cubicBezTo>
                  <a:cubicBezTo>
                    <a:pt x="19" y="39"/>
                    <a:pt x="38" y="35"/>
                    <a:pt x="56" y="27"/>
                  </a:cubicBezTo>
                  <a:cubicBezTo>
                    <a:pt x="74" y="20"/>
                    <a:pt x="89" y="9"/>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7" name="Freeform 68"/>
            <p:cNvSpPr>
              <a:spLocks/>
            </p:cNvSpPr>
            <p:nvPr userDrawn="1"/>
          </p:nvSpPr>
          <p:spPr bwMode="auto">
            <a:xfrm>
              <a:off x="320675" y="2911475"/>
              <a:ext cx="350838" cy="127000"/>
            </a:xfrm>
            <a:custGeom>
              <a:avLst/>
              <a:gdLst>
                <a:gd name="T0" fmla="*/ 105 w 105"/>
                <a:gd name="T1" fmla="*/ 0 h 39"/>
                <a:gd name="T2" fmla="*/ 105 w 105"/>
                <a:gd name="T3" fmla="*/ 2 h 39"/>
                <a:gd name="T4" fmla="*/ 85 w 105"/>
                <a:gd name="T5" fmla="*/ 13 h 39"/>
                <a:gd name="T6" fmla="*/ 0 w 105"/>
                <a:gd name="T7" fmla="*/ 39 h 39"/>
                <a:gd name="T8" fmla="*/ 0 w 105"/>
                <a:gd name="T9" fmla="*/ 36 h 39"/>
                <a:gd name="T10" fmla="*/ 60 w 105"/>
                <a:gd name="T11" fmla="*/ 24 h 39"/>
                <a:gd name="T12" fmla="*/ 105 w 105"/>
                <a:gd name="T13" fmla="*/ 0 h 39"/>
              </a:gdLst>
              <a:ahLst/>
              <a:cxnLst>
                <a:cxn ang="0">
                  <a:pos x="T0" y="T1"/>
                </a:cxn>
                <a:cxn ang="0">
                  <a:pos x="T2" y="T3"/>
                </a:cxn>
                <a:cxn ang="0">
                  <a:pos x="T4" y="T5"/>
                </a:cxn>
                <a:cxn ang="0">
                  <a:pos x="T6" y="T7"/>
                </a:cxn>
                <a:cxn ang="0">
                  <a:pos x="T8" y="T9"/>
                </a:cxn>
                <a:cxn ang="0">
                  <a:pos x="T10" y="T11"/>
                </a:cxn>
                <a:cxn ang="0">
                  <a:pos x="T12" y="T13"/>
                </a:cxn>
              </a:cxnLst>
              <a:rect l="0" t="0" r="r" b="b"/>
              <a:pathLst>
                <a:path w="105" h="39">
                  <a:moveTo>
                    <a:pt x="105" y="0"/>
                  </a:moveTo>
                  <a:cubicBezTo>
                    <a:pt x="105" y="2"/>
                    <a:pt x="105" y="2"/>
                    <a:pt x="105" y="2"/>
                  </a:cubicBezTo>
                  <a:cubicBezTo>
                    <a:pt x="98" y="5"/>
                    <a:pt x="91" y="9"/>
                    <a:pt x="85" y="13"/>
                  </a:cubicBezTo>
                  <a:cubicBezTo>
                    <a:pt x="59" y="29"/>
                    <a:pt x="30" y="38"/>
                    <a:pt x="0" y="39"/>
                  </a:cubicBezTo>
                  <a:cubicBezTo>
                    <a:pt x="0" y="36"/>
                    <a:pt x="0" y="36"/>
                    <a:pt x="0" y="36"/>
                  </a:cubicBezTo>
                  <a:cubicBezTo>
                    <a:pt x="20" y="36"/>
                    <a:pt x="41" y="32"/>
                    <a:pt x="60" y="24"/>
                  </a:cubicBezTo>
                  <a:cubicBezTo>
                    <a:pt x="76" y="17"/>
                    <a:pt x="90" y="8"/>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8" name="Freeform 69"/>
            <p:cNvSpPr>
              <a:spLocks/>
            </p:cNvSpPr>
            <p:nvPr userDrawn="1"/>
          </p:nvSpPr>
          <p:spPr bwMode="auto">
            <a:xfrm>
              <a:off x="320675" y="2865438"/>
              <a:ext cx="350838" cy="114300"/>
            </a:xfrm>
            <a:custGeom>
              <a:avLst/>
              <a:gdLst>
                <a:gd name="T0" fmla="*/ 105 w 105"/>
                <a:gd name="T1" fmla="*/ 0 h 35"/>
                <a:gd name="T2" fmla="*/ 105 w 105"/>
                <a:gd name="T3" fmla="*/ 2 h 35"/>
                <a:gd name="T4" fmla="*/ 88 w 105"/>
                <a:gd name="T5" fmla="*/ 11 h 35"/>
                <a:gd name="T6" fmla="*/ 0 w 105"/>
                <a:gd name="T7" fmla="*/ 34 h 35"/>
                <a:gd name="T8" fmla="*/ 0 w 105"/>
                <a:gd name="T9" fmla="*/ 32 h 35"/>
                <a:gd name="T10" fmla="*/ 63 w 105"/>
                <a:gd name="T11" fmla="*/ 21 h 35"/>
                <a:gd name="T12" fmla="*/ 105 w 105"/>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105" h="35">
                  <a:moveTo>
                    <a:pt x="105" y="0"/>
                  </a:moveTo>
                  <a:cubicBezTo>
                    <a:pt x="105" y="2"/>
                    <a:pt x="105" y="2"/>
                    <a:pt x="105" y="2"/>
                  </a:cubicBezTo>
                  <a:cubicBezTo>
                    <a:pt x="99" y="5"/>
                    <a:pt x="93" y="8"/>
                    <a:pt x="88" y="11"/>
                  </a:cubicBezTo>
                  <a:cubicBezTo>
                    <a:pt x="61" y="27"/>
                    <a:pt x="31" y="35"/>
                    <a:pt x="0" y="34"/>
                  </a:cubicBezTo>
                  <a:cubicBezTo>
                    <a:pt x="0" y="32"/>
                    <a:pt x="0" y="32"/>
                    <a:pt x="0" y="32"/>
                  </a:cubicBezTo>
                  <a:cubicBezTo>
                    <a:pt x="21" y="33"/>
                    <a:pt x="43" y="29"/>
                    <a:pt x="63" y="21"/>
                  </a:cubicBezTo>
                  <a:cubicBezTo>
                    <a:pt x="78" y="16"/>
                    <a:pt x="91"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79" name="Freeform 70"/>
            <p:cNvSpPr>
              <a:spLocks/>
            </p:cNvSpPr>
            <p:nvPr userDrawn="1"/>
          </p:nvSpPr>
          <p:spPr bwMode="auto">
            <a:xfrm>
              <a:off x="320675" y="2819400"/>
              <a:ext cx="350838" cy="107950"/>
            </a:xfrm>
            <a:custGeom>
              <a:avLst/>
              <a:gdLst>
                <a:gd name="T0" fmla="*/ 105 w 105"/>
                <a:gd name="T1" fmla="*/ 0 h 33"/>
                <a:gd name="T2" fmla="*/ 105 w 105"/>
                <a:gd name="T3" fmla="*/ 2 h 33"/>
                <a:gd name="T4" fmla="*/ 91 w 105"/>
                <a:gd name="T5" fmla="*/ 10 h 33"/>
                <a:gd name="T6" fmla="*/ 0 w 105"/>
                <a:gd name="T7" fmla="*/ 30 h 33"/>
                <a:gd name="T8" fmla="*/ 0 w 105"/>
                <a:gd name="T9" fmla="*/ 28 h 33"/>
                <a:gd name="T10" fmla="*/ 3 w 105"/>
                <a:gd name="T11" fmla="*/ 28 h 33"/>
                <a:gd name="T12" fmla="*/ 67 w 105"/>
                <a:gd name="T13" fmla="*/ 19 h 33"/>
                <a:gd name="T14" fmla="*/ 105 w 105"/>
                <a:gd name="T15" fmla="*/ 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33">
                  <a:moveTo>
                    <a:pt x="105" y="0"/>
                  </a:moveTo>
                  <a:cubicBezTo>
                    <a:pt x="105" y="2"/>
                    <a:pt x="105" y="2"/>
                    <a:pt x="105" y="2"/>
                  </a:cubicBezTo>
                  <a:cubicBezTo>
                    <a:pt x="100" y="4"/>
                    <a:pt x="96" y="7"/>
                    <a:pt x="91" y="10"/>
                  </a:cubicBezTo>
                  <a:cubicBezTo>
                    <a:pt x="64" y="25"/>
                    <a:pt x="31" y="33"/>
                    <a:pt x="0" y="30"/>
                  </a:cubicBezTo>
                  <a:cubicBezTo>
                    <a:pt x="0" y="28"/>
                    <a:pt x="0" y="28"/>
                    <a:pt x="0" y="28"/>
                  </a:cubicBezTo>
                  <a:cubicBezTo>
                    <a:pt x="1" y="28"/>
                    <a:pt x="2" y="28"/>
                    <a:pt x="3" y="28"/>
                  </a:cubicBezTo>
                  <a:cubicBezTo>
                    <a:pt x="25" y="29"/>
                    <a:pt x="47" y="27"/>
                    <a:pt x="67" y="19"/>
                  </a:cubicBezTo>
                  <a:cubicBezTo>
                    <a:pt x="80" y="14"/>
                    <a:pt x="93" y="7"/>
                    <a:pt x="10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sp>
          <p:nvSpPr>
            <p:cNvPr id="80" name="Freeform 71"/>
            <p:cNvSpPr>
              <a:spLocks/>
            </p:cNvSpPr>
            <p:nvPr userDrawn="1"/>
          </p:nvSpPr>
          <p:spPr bwMode="auto">
            <a:xfrm>
              <a:off x="320675" y="2816225"/>
              <a:ext cx="284163" cy="55563"/>
            </a:xfrm>
            <a:custGeom>
              <a:avLst/>
              <a:gdLst>
                <a:gd name="T0" fmla="*/ 85 w 85"/>
                <a:gd name="T1" fmla="*/ 0 h 17"/>
                <a:gd name="T2" fmla="*/ 0 w 85"/>
                <a:gd name="T3" fmla="*/ 14 h 17"/>
                <a:gd name="T4" fmla="*/ 0 w 85"/>
                <a:gd name="T5" fmla="*/ 11 h 17"/>
                <a:gd name="T6" fmla="*/ 8 w 85"/>
                <a:gd name="T7" fmla="*/ 12 h 17"/>
                <a:gd name="T8" fmla="*/ 71 w 85"/>
                <a:gd name="T9" fmla="*/ 4 h 17"/>
                <a:gd name="T10" fmla="*/ 80 w 85"/>
                <a:gd name="T11" fmla="*/ 0 h 17"/>
                <a:gd name="T12" fmla="*/ 85 w 85"/>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85" h="17">
                  <a:moveTo>
                    <a:pt x="85" y="0"/>
                  </a:moveTo>
                  <a:cubicBezTo>
                    <a:pt x="58" y="12"/>
                    <a:pt x="29" y="17"/>
                    <a:pt x="0" y="14"/>
                  </a:cubicBezTo>
                  <a:cubicBezTo>
                    <a:pt x="0" y="11"/>
                    <a:pt x="0" y="11"/>
                    <a:pt x="0" y="11"/>
                  </a:cubicBezTo>
                  <a:cubicBezTo>
                    <a:pt x="3" y="12"/>
                    <a:pt x="5" y="12"/>
                    <a:pt x="8" y="12"/>
                  </a:cubicBezTo>
                  <a:cubicBezTo>
                    <a:pt x="29" y="13"/>
                    <a:pt x="51" y="11"/>
                    <a:pt x="71" y="4"/>
                  </a:cubicBezTo>
                  <a:cubicBezTo>
                    <a:pt x="74" y="3"/>
                    <a:pt x="77" y="1"/>
                    <a:pt x="80" y="0"/>
                  </a:cubicBezTo>
                  <a:lnTo>
                    <a:pt x="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a:p>
          </p:txBody>
        </p:sp>
      </p:grpSp>
    </p:spTree>
    <p:extLst>
      <p:ext uri="{BB962C8B-B14F-4D97-AF65-F5344CB8AC3E}">
        <p14:creationId xmlns:p14="http://schemas.microsoft.com/office/powerpoint/2010/main" val="1377184672"/>
      </p:ext>
    </p:extLst>
  </p:cSld>
  <p:clrMap bg1="lt1" tx1="dk1" bg2="lt2" tx2="dk2" accent1="accent1" accent2="accent2" accent3="accent3" accent4="accent4" accent5="accent5" accent6="accent6" hlink="hlink" folHlink="folHlink"/>
  <p:sldLayoutIdLst>
    <p:sldLayoutId id="2147484055" r:id="rId1"/>
    <p:sldLayoutId id="2147484019" r:id="rId2"/>
    <p:sldLayoutId id="2147484053" r:id="rId3"/>
    <p:sldLayoutId id="2147484008" r:id="rId4"/>
    <p:sldLayoutId id="2147484022" r:id="rId5"/>
    <p:sldLayoutId id="2147484011" r:id="rId6"/>
    <p:sldLayoutId id="2147484014" r:id="rId7"/>
    <p:sldLayoutId id="2147484020" r:id="rId8"/>
    <p:sldLayoutId id="2147484051" r:id="rId9"/>
    <p:sldLayoutId id="2147484028" r:id="rId10"/>
    <p:sldLayoutId id="2147484032" r:id="rId11"/>
    <p:sldLayoutId id="2147484052" r:id="rId12"/>
    <p:sldLayoutId id="2147484054" r:id="rId13"/>
    <p:sldLayoutId id="2147484056" r:id="rId14"/>
    <p:sldLayoutId id="2147484057" r:id="rId15"/>
    <p:sldLayoutId id="2147484059" r:id="rId16"/>
    <p:sldLayoutId id="2147484060" r:id="rId17"/>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p:titleStyle>
    <p:body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1162" userDrawn="1">
          <p15:clr>
            <a:srgbClr val="F26B43"/>
          </p15:clr>
        </p15:guide>
        <p15:guide id="28" pos="370" userDrawn="1">
          <p15:clr>
            <a:srgbClr val="F26B43"/>
          </p15:clr>
        </p15:guide>
        <p15:guide id="29" pos="7320" userDrawn="1">
          <p15:clr>
            <a:srgbClr val="F26B43"/>
          </p15:clr>
        </p15:guide>
        <p15:guide id="48" pos="1141" userDrawn="1">
          <p15:clr>
            <a:srgbClr val="F26B43"/>
          </p15:clr>
        </p15:guide>
        <p15:guide id="51" orient="horz" pos="414" userDrawn="1">
          <p15:clr>
            <a:srgbClr val="F26B43"/>
          </p15:clr>
        </p15:guide>
        <p15:guide id="52" pos="4339" userDrawn="1">
          <p15:clr>
            <a:srgbClr val="F26B43"/>
          </p15:clr>
        </p15:guide>
        <p15:guide id="53" pos="4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766763" y="2215710"/>
            <a:ext cx="6298513" cy="355973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2" name="Billede 1"/>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324192" y="6337504"/>
            <a:ext cx="1067935" cy="266983"/>
          </a:xfrm>
          <a:prstGeom prst="rect">
            <a:avLst/>
          </a:prstGeom>
        </p:spPr>
      </p:pic>
      <p:sp>
        <p:nvSpPr>
          <p:cNvPr id="6" name="Заголовок 1">
            <a:extLst>
              <a:ext uri="{FF2B5EF4-FFF2-40B4-BE49-F238E27FC236}">
                <a16:creationId xmlns:a16="http://schemas.microsoft.com/office/drawing/2014/main" id="{CC7B9AB3-7286-6645-B3AF-5D35B0FBC259}"/>
              </a:ext>
            </a:extLst>
          </p:cNvPr>
          <p:cNvSpPr txBox="1">
            <a:spLocks/>
          </p:cNvSpPr>
          <p:nvPr userDrawn="1"/>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algn="r"/>
            <a:r>
              <a:rPr lang="en-US" sz="600" b="1" spc="200" baseline="0" dirty="0">
                <a:latin typeface="+mn-lt"/>
              </a:rPr>
              <a:t>SIDE</a:t>
            </a:r>
          </a:p>
          <a:p>
            <a:pPr algn="r"/>
            <a:fld id="{B7B554CF-BBF7-4941-9FD0-458D21B824E3}" type="slidenum">
              <a:rPr lang="en-US" sz="600" b="1" spc="200" baseline="0" smtClean="0">
                <a:latin typeface="+mn-lt"/>
              </a:rPr>
              <a:t>‹nr.›</a:t>
            </a:fld>
            <a:endParaRPr lang="en-US" sz="600" b="1" spc="200" baseline="0" dirty="0">
              <a:latin typeface="+mn-lt"/>
            </a:endParaRPr>
          </a:p>
        </p:txBody>
      </p:sp>
    </p:spTree>
    <p:extLst>
      <p:ext uri="{BB962C8B-B14F-4D97-AF65-F5344CB8AC3E}">
        <p14:creationId xmlns:p14="http://schemas.microsoft.com/office/powerpoint/2010/main" val="163396531"/>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Lst>
  <p:hf hdr="0" ftr="0" dt="0"/>
  <p:txStyles>
    <p:title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p:titleStyle>
    <p:bodyStyle>
      <a:lvl1pPr marL="285750" indent="-285750" algn="l" defTabSz="914318" rtl="0" eaLnBrk="1" latinLnBrk="0" hangingPunct="1">
        <a:lnSpc>
          <a:spcPct val="120000"/>
        </a:lnSpc>
        <a:spcBef>
          <a:spcPts val="1000"/>
        </a:spcBef>
        <a:buFontTx/>
        <a:buBlip>
          <a:blip r:embed="rId13"/>
        </a:buBlip>
        <a:defRPr sz="1600" kern="1200" spc="0">
          <a:solidFill>
            <a:schemeClr val="tx1"/>
          </a:solidFill>
          <a:latin typeface="+mn-lt"/>
          <a:ea typeface="+mn-ea"/>
          <a:cs typeface="+mn-cs"/>
        </a:defRPr>
      </a:lvl1pPr>
      <a:lvl2pPr marL="623888" indent="-285750" algn="l" defTabSz="914318" rtl="0" eaLnBrk="1" latinLnBrk="0" hangingPunct="1">
        <a:lnSpc>
          <a:spcPct val="120000"/>
        </a:lnSpc>
        <a:spcBef>
          <a:spcPts val="499"/>
        </a:spcBef>
        <a:buFontTx/>
        <a:buBlip>
          <a:blip r:embed="rId13"/>
        </a:buBlip>
        <a:defRPr sz="1400" kern="1200">
          <a:solidFill>
            <a:schemeClr val="tx1"/>
          </a:solidFill>
          <a:latin typeface="+mn-lt"/>
          <a:ea typeface="+mn-ea"/>
          <a:cs typeface="+mn-cs"/>
        </a:defRPr>
      </a:lvl2pPr>
      <a:lvl3pPr marL="806450" indent="-171450" algn="l" defTabSz="914318" rtl="0" eaLnBrk="1" latinLnBrk="0" hangingPunct="1">
        <a:lnSpc>
          <a:spcPct val="120000"/>
        </a:lnSpc>
        <a:spcBef>
          <a:spcPts val="499"/>
        </a:spcBef>
        <a:buFontTx/>
        <a:buBlip>
          <a:blip r:embed="rId14"/>
        </a:buBlip>
        <a:tabLst>
          <a:tab pos="898525" algn="l"/>
        </a:tabLst>
        <a:defRPr sz="1200" kern="1200">
          <a:solidFill>
            <a:schemeClr val="tx1"/>
          </a:solidFill>
          <a:latin typeface="+mn-lt"/>
          <a:ea typeface="+mn-ea"/>
          <a:cs typeface="+mn-cs"/>
        </a:defRPr>
      </a:lvl3pPr>
      <a:lvl4pPr marL="1071563" indent="-171450" algn="l" defTabSz="914318" rtl="0" eaLnBrk="1" latinLnBrk="0" hangingPunct="1">
        <a:lnSpc>
          <a:spcPct val="120000"/>
        </a:lnSpc>
        <a:spcBef>
          <a:spcPts val="499"/>
        </a:spcBef>
        <a:buFontTx/>
        <a:buBlip>
          <a:blip r:embed="rId14"/>
        </a:buBlip>
        <a:defRPr sz="1000" kern="1200">
          <a:solidFill>
            <a:schemeClr val="tx1">
              <a:alpha val="70000"/>
            </a:schemeClr>
          </a:solidFill>
          <a:latin typeface="+mn-lt"/>
          <a:ea typeface="+mn-ea"/>
          <a:cs typeface="+mn-cs"/>
        </a:defRPr>
      </a:lvl4pPr>
      <a:lvl5pPr marL="1071563" indent="-171450" algn="l" defTabSz="914318" rtl="0" eaLnBrk="1" latinLnBrk="0" hangingPunct="1">
        <a:lnSpc>
          <a:spcPct val="120000"/>
        </a:lnSpc>
        <a:spcBef>
          <a:spcPts val="499"/>
        </a:spcBef>
        <a:buFontTx/>
        <a:buBlip>
          <a:blip r:embed="rId14"/>
        </a:buBlip>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1935">
          <p15:clr>
            <a:srgbClr val="F26B43"/>
          </p15:clr>
        </p15:guide>
        <p15:guide id="1" orient="horz" pos="1389">
          <p15:clr>
            <a:srgbClr val="F26B43"/>
          </p15:clr>
        </p15:guide>
        <p15:guide id="28" pos="483">
          <p15:clr>
            <a:srgbClr val="F26B43"/>
          </p15:clr>
        </p15:guide>
        <p15:guide id="29" pos="7320">
          <p15:clr>
            <a:srgbClr val="F26B43"/>
          </p15:clr>
        </p15:guide>
        <p15:guide id="48" pos="1141">
          <p15:clr>
            <a:srgbClr val="F26B43"/>
          </p15:clr>
        </p15:guide>
        <p15:guide id="51" orient="horz" pos="414">
          <p15:clr>
            <a:srgbClr val="F26B43"/>
          </p15:clr>
        </p15:guide>
        <p15:guide id="52" pos="4339">
          <p15:clr>
            <a:srgbClr val="F26B43"/>
          </p15:clr>
        </p15:guide>
        <p15:guide id="53" pos="46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9.jpeg"/><Relationship Id="rId5" Type="http://schemas.microsoft.com/office/2007/relationships/hdphoto" Target="../media/hdphoto13.wdp"/><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1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5.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7.png"/><Relationship Id="rId5" Type="http://schemas.openxmlformats.org/officeDocument/2006/relationships/image" Target="../media/image5.emf"/><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5.emf"/><Relationship Id="rId4" Type="http://schemas.openxmlformats.org/officeDocument/2006/relationships/image" Target="../media/image60.emf"/></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55.em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4.tiff"/><Relationship Id="rId5" Type="http://schemas.openxmlformats.org/officeDocument/2006/relationships/image" Target="../media/image63.jpe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9.emf"/><Relationship Id="rId5" Type="http://schemas.openxmlformats.org/officeDocument/2006/relationships/image" Target="../media/image5.emf"/><Relationship Id="rId4" Type="http://schemas.openxmlformats.org/officeDocument/2006/relationships/image" Target="../media/image60.emf"/></Relationships>
</file>

<file path=ppt/slides/_rels/slide2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55.emf"/><Relationship Id="rId4" Type="http://schemas.openxmlformats.org/officeDocument/2006/relationships/image" Target="../media/image66.emf"/></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59.emf"/><Relationship Id="rId4" Type="http://schemas.openxmlformats.org/officeDocument/2006/relationships/image" Target="../media/image66.emf"/></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1.jp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55.emf"/></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59.emf"/><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9.emf"/><Relationship Id="rId5" Type="http://schemas.openxmlformats.org/officeDocument/2006/relationships/image" Target="../media/image78.jpe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8.xml"/><Relationship Id="rId5" Type="http://schemas.openxmlformats.org/officeDocument/2006/relationships/image" Target="../media/image59.emf"/><Relationship Id="rId4" Type="http://schemas.openxmlformats.org/officeDocument/2006/relationships/image" Target="../media/image82.emf"/></Relationships>
</file>

<file path=ppt/slides/_rels/slide3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0.emf"/><Relationship Id="rId1" Type="http://schemas.openxmlformats.org/officeDocument/2006/relationships/slideLayout" Target="../slideLayouts/slideLayout4.xml"/><Relationship Id="rId4" Type="http://schemas.openxmlformats.org/officeDocument/2006/relationships/image" Target="../media/image85.emf"/></Relationships>
</file>

<file path=ppt/slides/_rels/slide3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86.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91.emf"/><Relationship Id="rId4" Type="http://schemas.openxmlformats.org/officeDocument/2006/relationships/image" Target="../media/image90.emf"/></Relationships>
</file>

<file path=ppt/slides/_rels/slide3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94.png"/><Relationship Id="rId4" Type="http://schemas.openxmlformats.org/officeDocument/2006/relationships/image" Target="../media/image93.svg"/></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1.jpeg"/><Relationship Id="rId26" Type="http://schemas.openxmlformats.org/officeDocument/2006/relationships/image" Target="../media/image119.png"/><Relationship Id="rId3" Type="http://schemas.openxmlformats.org/officeDocument/2006/relationships/image" Target="../media/image98.png"/><Relationship Id="rId21" Type="http://schemas.openxmlformats.org/officeDocument/2006/relationships/image" Target="../media/image114.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0.png"/><Relationship Id="rId25" Type="http://schemas.openxmlformats.org/officeDocument/2006/relationships/image" Target="../media/image118.jpeg"/><Relationship Id="rId2" Type="http://schemas.openxmlformats.org/officeDocument/2006/relationships/notesSlide" Target="../notesSlides/notesSlide24.xml"/><Relationship Id="rId16" Type="http://schemas.openxmlformats.org/officeDocument/2006/relationships/image" Target="../media/image109.png"/><Relationship Id="rId20" Type="http://schemas.openxmlformats.org/officeDocument/2006/relationships/image" Target="../media/image113.jpeg"/><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image" Target="../media/image105.png"/><Relationship Id="rId24" Type="http://schemas.openxmlformats.org/officeDocument/2006/relationships/image" Target="../media/image117.png"/><Relationship Id="rId5" Type="http://schemas.openxmlformats.org/officeDocument/2006/relationships/image" Target="../media/image99.png"/><Relationship Id="rId15" Type="http://schemas.openxmlformats.org/officeDocument/2006/relationships/image" Target="../media/image108.jpeg"/><Relationship Id="rId23" Type="http://schemas.openxmlformats.org/officeDocument/2006/relationships/image" Target="../media/image116.jpeg"/><Relationship Id="rId10" Type="http://schemas.openxmlformats.org/officeDocument/2006/relationships/image" Target="../media/image104.jpeg"/><Relationship Id="rId19" Type="http://schemas.openxmlformats.org/officeDocument/2006/relationships/image" Target="../media/image112.png"/><Relationship Id="rId4" Type="http://schemas.microsoft.com/office/2007/relationships/hdphoto" Target="../media/hdphoto15.wdp"/><Relationship Id="rId9" Type="http://schemas.openxmlformats.org/officeDocument/2006/relationships/image" Target="../media/image103.png"/><Relationship Id="rId14" Type="http://schemas.microsoft.com/office/2007/relationships/hdphoto" Target="../media/hdphoto16.wdp"/><Relationship Id="rId22" Type="http://schemas.openxmlformats.org/officeDocument/2006/relationships/image" Target="../media/image115.jpeg"/><Relationship Id="rId27" Type="http://schemas.openxmlformats.org/officeDocument/2006/relationships/image" Target="../media/image120.png"/></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23.png"/><Relationship Id="rId4" Type="http://schemas.openxmlformats.org/officeDocument/2006/relationships/image" Target="../media/image122.png"/></Relationships>
</file>

<file path=ppt/slides/_rels/slide4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3.png"/><Relationship Id="rId18" Type="http://schemas.microsoft.com/office/2007/relationships/hdphoto" Target="../media/hdphoto7.wdp"/><Relationship Id="rId26" Type="http://schemas.microsoft.com/office/2007/relationships/hdphoto" Target="../media/hdphoto11.wdp"/><Relationship Id="rId3" Type="http://schemas.openxmlformats.org/officeDocument/2006/relationships/image" Target="../media/image17.png"/><Relationship Id="rId21" Type="http://schemas.openxmlformats.org/officeDocument/2006/relationships/image" Target="../media/image27.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5.png"/><Relationship Id="rId25" Type="http://schemas.openxmlformats.org/officeDocument/2006/relationships/image" Target="../media/image29.png"/><Relationship Id="rId2" Type="http://schemas.openxmlformats.org/officeDocument/2006/relationships/notesSlide" Target="../notesSlides/notesSlide3.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21.png"/><Relationship Id="rId24" Type="http://schemas.microsoft.com/office/2007/relationships/hdphoto" Target="../media/hdphoto10.wdp"/><Relationship Id="rId5" Type="http://schemas.openxmlformats.org/officeDocument/2006/relationships/image" Target="../media/image18.png"/><Relationship Id="rId15" Type="http://schemas.openxmlformats.org/officeDocument/2006/relationships/image" Target="../media/image24.png"/><Relationship Id="rId23" Type="http://schemas.openxmlformats.org/officeDocument/2006/relationships/image" Target="../media/image28.png"/><Relationship Id="rId28" Type="http://schemas.microsoft.com/office/2007/relationships/hdphoto" Target="../media/hdphoto12.wdp"/><Relationship Id="rId10" Type="http://schemas.microsoft.com/office/2007/relationships/hdphoto" Target="../media/hdphoto4.wdp"/><Relationship Id="rId19"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0.png"/><Relationship Id="rId14" Type="http://schemas.microsoft.com/office/2007/relationships/hdphoto" Target="../media/hdphoto5.wdp"/><Relationship Id="rId22" Type="http://schemas.microsoft.com/office/2007/relationships/hdphoto" Target="../media/hdphoto9.wdp"/><Relationship Id="rId27"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9C154D4-DC6C-4197-809B-F0AEDB69D6BB}"/>
              </a:ext>
            </a:extLst>
          </p:cNvPr>
          <p:cNvPicPr>
            <a:picLocks noChangeAspect="1"/>
          </p:cNvPicPr>
          <p:nvPr/>
        </p:nvPicPr>
        <p:blipFill>
          <a:blip r:embed="rId2"/>
          <a:stretch>
            <a:fillRect/>
          </a:stretch>
        </p:blipFill>
        <p:spPr>
          <a:xfrm>
            <a:off x="0" y="0"/>
            <a:ext cx="12192000" cy="6857999"/>
          </a:xfrm>
          <a:prstGeom prst="rect">
            <a:avLst/>
          </a:prstGeom>
        </p:spPr>
      </p:pic>
      <p:sp>
        <p:nvSpPr>
          <p:cNvPr id="4" name="Titel 3"/>
          <p:cNvSpPr>
            <a:spLocks noGrp="1"/>
          </p:cNvSpPr>
          <p:nvPr>
            <p:ph type="title"/>
          </p:nvPr>
        </p:nvSpPr>
        <p:spPr>
          <a:xfrm>
            <a:off x="2350044" y="2686684"/>
            <a:ext cx="7341129" cy="1036319"/>
          </a:xfrm>
          <a:ln w="19050">
            <a:solidFill>
              <a:schemeClr val="tx1"/>
            </a:solidFill>
          </a:ln>
        </p:spPr>
        <p:txBody>
          <a:bodyPr/>
          <a:lstStyle/>
          <a:p>
            <a:r>
              <a:rPr lang="da-DK" dirty="0"/>
              <a:t>TECHNICAL FACULTY OF </a:t>
            </a:r>
            <a:br>
              <a:rPr lang="da-DK" dirty="0"/>
            </a:br>
            <a:r>
              <a:rPr lang="da-DK" dirty="0"/>
              <a:t>IT AND DESIGN</a:t>
            </a:r>
          </a:p>
        </p:txBody>
      </p:sp>
      <p:sp>
        <p:nvSpPr>
          <p:cNvPr id="7" name="Pladsholder til tekst 6"/>
          <p:cNvSpPr>
            <a:spLocks noGrp="1"/>
          </p:cNvSpPr>
          <p:nvPr>
            <p:ph type="body" sz="quarter" idx="12"/>
          </p:nvPr>
        </p:nvSpPr>
        <p:spPr>
          <a:xfrm>
            <a:off x="2350043" y="3819281"/>
            <a:ext cx="7341129" cy="412750"/>
          </a:xfrm>
          <a:ln w="19050">
            <a:solidFill>
              <a:schemeClr val="tx1"/>
            </a:solidFill>
          </a:ln>
        </p:spPr>
        <p:txBody>
          <a:bodyPr/>
          <a:lstStyle/>
          <a:p>
            <a:r>
              <a:rPr lang="da-DK" dirty="0"/>
              <a:t>NAVN</a:t>
            </a:r>
          </a:p>
        </p:txBody>
      </p:sp>
      <p:pic>
        <p:nvPicPr>
          <p:cNvPr id="9" name="Billede 8">
            <a:extLst>
              <a:ext uri="{FF2B5EF4-FFF2-40B4-BE49-F238E27FC236}">
                <a16:creationId xmlns:a16="http://schemas.microsoft.com/office/drawing/2014/main" id="{9BCD999D-6A25-4370-B609-5B98E3700117}"/>
              </a:ext>
            </a:extLst>
          </p:cNvPr>
          <p:cNvPicPr>
            <a:picLocks noChangeAspect="1"/>
          </p:cNvPicPr>
          <p:nvPr/>
        </p:nvPicPr>
        <p:blipFill>
          <a:blip r:embed="rId3"/>
          <a:stretch>
            <a:fillRect/>
          </a:stretch>
        </p:blipFill>
        <p:spPr>
          <a:xfrm>
            <a:off x="5199810" y="5624301"/>
            <a:ext cx="1792379" cy="1054699"/>
          </a:xfrm>
          <a:prstGeom prst="rect">
            <a:avLst/>
          </a:prstGeom>
        </p:spPr>
      </p:pic>
    </p:spTree>
    <p:extLst>
      <p:ext uri="{BB962C8B-B14F-4D97-AF65-F5344CB8AC3E}">
        <p14:creationId xmlns:p14="http://schemas.microsoft.com/office/powerpoint/2010/main" val="2290672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p:txBody>
          <a:bodyPr/>
          <a:lstStyle/>
          <a:p>
            <a:pPr defTabSz="822898">
              <a:defRPr/>
            </a:pPr>
            <a:fld id="{D8D877B3-D348-4611-9BDB-C5374591D951}" type="slidenum">
              <a:rPr lang="en-US">
                <a:solidFill>
                  <a:srgbClr val="211A52">
                    <a:alpha val="70000"/>
                  </a:srgbClr>
                </a:solidFill>
                <a:latin typeface="Arial"/>
              </a:rPr>
              <a:pPr defTabSz="822898">
                <a:defRPr/>
              </a:pPr>
              <a:t>10</a:t>
            </a:fld>
            <a:endParaRPr lang="en-US" dirty="0">
              <a:solidFill>
                <a:srgbClr val="211A52">
                  <a:alpha val="70000"/>
                </a:srgbClr>
              </a:solidFill>
              <a:latin typeface="Arial"/>
            </a:endParaRPr>
          </a:p>
        </p:txBody>
      </p:sp>
      <p:sp>
        <p:nvSpPr>
          <p:cNvPr id="5" name="Titel 4"/>
          <p:cNvSpPr>
            <a:spLocks noGrp="1"/>
          </p:cNvSpPr>
          <p:nvPr>
            <p:ph type="title"/>
          </p:nvPr>
        </p:nvSpPr>
        <p:spPr>
          <a:xfrm>
            <a:off x="592952" y="404665"/>
            <a:ext cx="10191584" cy="1326947"/>
          </a:xfrm>
        </p:spPr>
        <p:txBody>
          <a:bodyPr/>
          <a:lstStyle/>
          <a:p>
            <a:pPr algn="ctr"/>
            <a:r>
              <a:rPr lang="da-DK" dirty="0">
                <a:solidFill>
                  <a:srgbClr val="007A9B"/>
                </a:solidFill>
                <a:latin typeface="Arial" panose="020B0604020202020204" pitchFamily="34" charset="0"/>
                <a:cs typeface="Arial" panose="020B0604020202020204" pitchFamily="34" charset="0"/>
              </a:rPr>
              <a:t>HIGH INTERNATIONAL LEVEL</a:t>
            </a:r>
            <a:endParaRPr lang="da-DK" dirty="0">
              <a:solidFill>
                <a:srgbClr val="007A9B"/>
              </a:solidFill>
            </a:endParaRPr>
          </a:p>
        </p:txBody>
      </p:sp>
      <p:sp>
        <p:nvSpPr>
          <p:cNvPr id="9" name="TextBox 19"/>
          <p:cNvSpPr txBox="1"/>
          <p:nvPr/>
        </p:nvSpPr>
        <p:spPr>
          <a:xfrm>
            <a:off x="183069" y="3554477"/>
            <a:ext cx="3250612" cy="707886"/>
          </a:xfrm>
          <a:prstGeom prst="rect">
            <a:avLst/>
          </a:prstGeom>
          <a:noFill/>
        </p:spPr>
        <p:txBody>
          <a:bodyPr wrap="square" lIns="0" rIns="0" rtlCol="0">
            <a:spAutoFit/>
          </a:bodyPr>
          <a:lstStyle/>
          <a:p>
            <a:pPr algn="ctr" defTabSz="822898">
              <a:defRPr/>
            </a:pPr>
            <a:r>
              <a:rPr lang="en-US" sz="1000" b="1" dirty="0">
                <a:solidFill>
                  <a:srgbClr val="002060"/>
                </a:solidFill>
                <a:latin typeface="Arial Black"/>
                <a:cs typeface="Arial" panose="020B0604020202020204" pitchFamily="34" charset="0"/>
              </a:rPr>
              <a:t>NO. 1 IN EUROPE AND NO. 11 </a:t>
            </a:r>
          </a:p>
          <a:p>
            <a:pPr algn="ctr" defTabSz="822898">
              <a:defRPr/>
            </a:pPr>
            <a:r>
              <a:rPr lang="en-US" sz="1000" b="1" dirty="0">
                <a:solidFill>
                  <a:srgbClr val="002060"/>
                </a:solidFill>
                <a:latin typeface="Arial Black"/>
                <a:cs typeface="Arial" panose="020B0604020202020204" pitchFamily="34" charset="0"/>
              </a:rPr>
              <a:t>IN THE WORLD</a:t>
            </a:r>
          </a:p>
          <a:p>
            <a:pPr algn="ctr" defTabSz="822898">
              <a:defRPr/>
            </a:pPr>
            <a:r>
              <a:rPr lang="en-US" sz="1000" b="1" dirty="0">
                <a:solidFill>
                  <a:srgbClr val="002060"/>
                </a:solidFill>
                <a:latin typeface="Arial Black"/>
                <a:cs typeface="Arial" panose="020B0604020202020204" pitchFamily="34" charset="0"/>
              </a:rPr>
              <a:t>FOR ENGINEERING </a:t>
            </a:r>
          </a:p>
          <a:p>
            <a:pPr defTabSz="822898">
              <a:defRPr/>
            </a:pPr>
            <a:endParaRPr lang="nn-NO" sz="1000" b="1" dirty="0">
              <a:solidFill>
                <a:srgbClr val="000061"/>
              </a:solidFill>
              <a:latin typeface="Arial Black"/>
              <a:cs typeface="Arial" panose="020B0604020202020204" pitchFamily="34" charset="0"/>
            </a:endParaRPr>
          </a:p>
        </p:txBody>
      </p:sp>
      <p:sp>
        <p:nvSpPr>
          <p:cNvPr id="10" name="TextBox 20"/>
          <p:cNvSpPr txBox="1"/>
          <p:nvPr/>
        </p:nvSpPr>
        <p:spPr>
          <a:xfrm>
            <a:off x="622716" y="4199697"/>
            <a:ext cx="2371318" cy="707886"/>
          </a:xfrm>
          <a:prstGeom prst="rect">
            <a:avLst/>
          </a:prstGeom>
          <a:noFill/>
        </p:spPr>
        <p:txBody>
          <a:bodyPr wrap="square" lIns="0" rIns="0" rtlCol="0">
            <a:spAutoFit/>
          </a:bodyPr>
          <a:lstStyle/>
          <a:p>
            <a:pPr algn="ctr" defTabSz="822960">
              <a:defRPr/>
            </a:pPr>
            <a:r>
              <a:rPr lang="en-US" sz="800" dirty="0">
                <a:solidFill>
                  <a:srgbClr val="211A52"/>
                </a:solidFill>
              </a:rPr>
              <a:t>Aalborg University is the 11</a:t>
            </a:r>
            <a:r>
              <a:rPr lang="en-US" sz="800" baseline="30000" dirty="0">
                <a:solidFill>
                  <a:srgbClr val="211A52"/>
                </a:solidFill>
              </a:rPr>
              <a:t>th</a:t>
            </a:r>
            <a:r>
              <a:rPr lang="en-US" sz="800" dirty="0">
                <a:solidFill>
                  <a:srgbClr val="211A52"/>
                </a:solidFill>
              </a:rPr>
              <a:t>  best university worldwide for engineering and the highest ranked European university in the field.</a:t>
            </a:r>
          </a:p>
          <a:p>
            <a:pPr algn="ctr" defTabSz="822960">
              <a:defRPr/>
            </a:pPr>
            <a:endParaRPr lang="en-US" sz="800" dirty="0">
              <a:solidFill>
                <a:srgbClr val="211A52"/>
              </a:solidFill>
            </a:endParaRPr>
          </a:p>
          <a:p>
            <a:pPr algn="ctr" defTabSz="822960">
              <a:defRPr/>
            </a:pPr>
            <a:r>
              <a:rPr lang="en-US" sz="800" i="1" dirty="0">
                <a:solidFill>
                  <a:srgbClr val="211A52"/>
                </a:solidFill>
              </a:rPr>
              <a:t>U.S. News &amp; World Report, 2023</a:t>
            </a:r>
          </a:p>
        </p:txBody>
      </p:sp>
      <p:sp>
        <p:nvSpPr>
          <p:cNvPr id="14" name="Ellipse 13"/>
          <p:cNvSpPr/>
          <p:nvPr/>
        </p:nvSpPr>
        <p:spPr>
          <a:xfrm>
            <a:off x="9646985" y="3646515"/>
            <a:ext cx="97211" cy="91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898">
              <a:defRPr/>
            </a:pPr>
            <a:endParaRPr lang="da-DK" sz="1620" dirty="0">
              <a:solidFill>
                <a:srgbClr val="FFFFFF"/>
              </a:solidFill>
              <a:latin typeface="Arial"/>
            </a:endParaRPr>
          </a:p>
        </p:txBody>
      </p:sp>
      <p:sp>
        <p:nvSpPr>
          <p:cNvPr id="7" name="TextBox 19"/>
          <p:cNvSpPr txBox="1"/>
          <p:nvPr/>
        </p:nvSpPr>
        <p:spPr>
          <a:xfrm>
            <a:off x="2882946" y="3554477"/>
            <a:ext cx="3250612" cy="553998"/>
          </a:xfrm>
          <a:prstGeom prst="rect">
            <a:avLst/>
          </a:prstGeom>
          <a:noFill/>
        </p:spPr>
        <p:txBody>
          <a:bodyPr wrap="square" lIns="0" rIns="0" rtlCol="0">
            <a:spAutoFit/>
          </a:bodyPr>
          <a:lstStyle/>
          <a:p>
            <a:pPr algn="ctr" defTabSz="822898">
              <a:defRPr/>
            </a:pPr>
            <a:r>
              <a:rPr lang="da-DK" sz="1000" b="1" dirty="0">
                <a:solidFill>
                  <a:srgbClr val="002060"/>
                </a:solidFill>
                <a:latin typeface="Arial Black"/>
                <a:cs typeface="Arial" panose="020B0604020202020204" pitchFamily="34" charset="0"/>
              </a:rPr>
              <a:t>NO. 1 IN EUROPE AND </a:t>
            </a:r>
          </a:p>
          <a:p>
            <a:pPr algn="ctr" defTabSz="822898">
              <a:defRPr/>
            </a:pPr>
            <a:r>
              <a:rPr lang="da-DK" sz="1000" b="1" dirty="0">
                <a:solidFill>
                  <a:srgbClr val="002060"/>
                </a:solidFill>
                <a:latin typeface="Arial Black"/>
                <a:cs typeface="Arial" panose="020B0604020202020204" pitchFamily="34" charset="0"/>
              </a:rPr>
              <a:t>NO. 4 IN THE WORLD FOR </a:t>
            </a:r>
          </a:p>
          <a:p>
            <a:pPr algn="ctr" defTabSz="822898">
              <a:defRPr/>
            </a:pPr>
            <a:r>
              <a:rPr lang="da-DK" sz="1000" b="1" dirty="0">
                <a:solidFill>
                  <a:srgbClr val="002060"/>
                </a:solidFill>
                <a:latin typeface="Arial Black"/>
                <a:cs typeface="Arial" panose="020B0604020202020204" pitchFamily="34" charset="0"/>
              </a:rPr>
              <a:t>ENGINEERING PROGRAMMES</a:t>
            </a:r>
          </a:p>
        </p:txBody>
      </p:sp>
      <p:sp>
        <p:nvSpPr>
          <p:cNvPr id="8" name="TextBox 20"/>
          <p:cNvSpPr txBox="1"/>
          <p:nvPr/>
        </p:nvSpPr>
        <p:spPr>
          <a:xfrm>
            <a:off x="3131159" y="4215244"/>
            <a:ext cx="2754185" cy="1000274"/>
          </a:xfrm>
          <a:prstGeom prst="rect">
            <a:avLst/>
          </a:prstGeom>
          <a:noFill/>
        </p:spPr>
        <p:txBody>
          <a:bodyPr wrap="square" lIns="0" rIns="0" rtlCol="0">
            <a:spAutoFit/>
          </a:bodyPr>
          <a:lstStyle/>
          <a:p>
            <a:pPr algn="ctr" defTabSz="822960">
              <a:defRPr/>
            </a:pPr>
            <a:r>
              <a:rPr lang="en-US" sz="800" dirty="0">
                <a:solidFill>
                  <a:srgbClr val="211A52"/>
                </a:solidFill>
              </a:rPr>
              <a:t>MIT analysis ranks Aalborg University as </a:t>
            </a:r>
          </a:p>
          <a:p>
            <a:pPr algn="ctr" defTabSz="822960">
              <a:defRPr/>
            </a:pPr>
            <a:r>
              <a:rPr lang="en-US" sz="800" dirty="0">
                <a:solidFill>
                  <a:srgbClr val="211A52"/>
                </a:solidFill>
              </a:rPr>
              <a:t>best in Europe and No. 4 in the world for </a:t>
            </a:r>
          </a:p>
          <a:p>
            <a:pPr algn="ctr" defTabSz="822960">
              <a:defRPr/>
            </a:pPr>
            <a:r>
              <a:rPr lang="en-US" sz="800" dirty="0">
                <a:solidFill>
                  <a:srgbClr val="211A52"/>
                </a:solidFill>
              </a:rPr>
              <a:t>engineering </a:t>
            </a:r>
            <a:r>
              <a:rPr lang="en-US" sz="800" dirty="0" err="1">
                <a:solidFill>
                  <a:srgbClr val="211A52"/>
                </a:solidFill>
              </a:rPr>
              <a:t>programmes</a:t>
            </a:r>
            <a:r>
              <a:rPr lang="en-US" sz="800" dirty="0">
                <a:solidFill>
                  <a:srgbClr val="211A52"/>
                </a:solidFill>
              </a:rPr>
              <a:t>.</a:t>
            </a:r>
          </a:p>
          <a:p>
            <a:pPr algn="ctr" defTabSz="822960">
              <a:defRPr/>
            </a:pPr>
            <a:endParaRPr lang="en-US" sz="800" dirty="0">
              <a:solidFill>
                <a:srgbClr val="211A52"/>
              </a:solidFill>
            </a:endParaRPr>
          </a:p>
          <a:p>
            <a:pPr algn="ctr" defTabSz="822898">
              <a:defRPr/>
            </a:pPr>
            <a:r>
              <a:rPr lang="en-US" sz="800" i="1" dirty="0">
                <a:solidFill>
                  <a:srgbClr val="211A52"/>
                </a:solidFill>
              </a:rPr>
              <a:t>MIT report: “The global state of the art in </a:t>
            </a:r>
          </a:p>
          <a:p>
            <a:pPr algn="ctr" defTabSz="822898">
              <a:defRPr/>
            </a:pPr>
            <a:r>
              <a:rPr lang="en-US" sz="800" i="1" dirty="0">
                <a:solidFill>
                  <a:srgbClr val="211A52"/>
                </a:solidFill>
              </a:rPr>
              <a:t>engineering education, 2018”</a:t>
            </a:r>
          </a:p>
          <a:p>
            <a:pPr defTabSz="822898">
              <a:defRPr/>
            </a:pPr>
            <a:endParaRPr lang="da-DK" sz="1100" dirty="0">
              <a:solidFill>
                <a:srgbClr val="211A52"/>
              </a:solidFill>
              <a:latin typeface="Arial"/>
            </a:endParaRPr>
          </a:p>
        </p:txBody>
      </p:sp>
      <p:sp>
        <p:nvSpPr>
          <p:cNvPr id="19" name="TextBox 19"/>
          <p:cNvSpPr txBox="1"/>
          <p:nvPr/>
        </p:nvSpPr>
        <p:spPr>
          <a:xfrm>
            <a:off x="5814947" y="3596729"/>
            <a:ext cx="2829297" cy="553998"/>
          </a:xfrm>
          <a:prstGeom prst="rect">
            <a:avLst/>
          </a:prstGeom>
          <a:noFill/>
        </p:spPr>
        <p:txBody>
          <a:bodyPr wrap="square" lIns="0" rIns="0" rtlCol="0">
            <a:spAutoFit/>
          </a:bodyPr>
          <a:lstStyle/>
          <a:p>
            <a:pPr algn="ctr" defTabSz="822898">
              <a:defRPr/>
            </a:pPr>
            <a:r>
              <a:rPr lang="da-DK" sz="1000" b="1" dirty="0">
                <a:solidFill>
                  <a:srgbClr val="002060"/>
                </a:solidFill>
                <a:latin typeface="Arial Black"/>
                <a:cs typeface="Arial" panose="020B0604020202020204" pitchFamily="34" charset="0"/>
              </a:rPr>
              <a:t>BEST DANISH UNIVERSITY </a:t>
            </a:r>
          </a:p>
          <a:p>
            <a:pPr algn="ctr" defTabSz="822898">
              <a:defRPr/>
            </a:pPr>
            <a:r>
              <a:rPr lang="da-DK" sz="1000" b="1" dirty="0">
                <a:solidFill>
                  <a:srgbClr val="002060"/>
                </a:solidFill>
                <a:latin typeface="Arial Black"/>
                <a:cs typeface="Arial" panose="020B0604020202020204" pitchFamily="34" charset="0"/>
              </a:rPr>
              <a:t>FOR PARTNERING WITH </a:t>
            </a:r>
          </a:p>
          <a:p>
            <a:pPr algn="ctr" defTabSz="822898">
              <a:defRPr/>
            </a:pPr>
            <a:r>
              <a:rPr lang="da-DK" sz="1000" b="1" dirty="0">
                <a:solidFill>
                  <a:srgbClr val="002060"/>
                </a:solidFill>
                <a:latin typeface="Arial Black"/>
                <a:cs typeface="Arial" panose="020B0604020202020204" pitchFamily="34" charset="0"/>
              </a:rPr>
              <a:t>INDUSTRY</a:t>
            </a:r>
          </a:p>
        </p:txBody>
      </p:sp>
      <p:sp>
        <p:nvSpPr>
          <p:cNvPr id="20" name="TextBox 20"/>
          <p:cNvSpPr txBox="1"/>
          <p:nvPr/>
        </p:nvSpPr>
        <p:spPr>
          <a:xfrm>
            <a:off x="5941151" y="4220579"/>
            <a:ext cx="2576890" cy="954107"/>
          </a:xfrm>
          <a:prstGeom prst="rect">
            <a:avLst/>
          </a:prstGeom>
          <a:noFill/>
        </p:spPr>
        <p:txBody>
          <a:bodyPr wrap="square" lIns="0" rIns="0" rtlCol="0">
            <a:spAutoFit/>
          </a:bodyPr>
          <a:lstStyle/>
          <a:p>
            <a:pPr algn="ctr" defTabSz="822898">
              <a:defRPr/>
            </a:pPr>
            <a:r>
              <a:rPr lang="en-US" sz="800" dirty="0">
                <a:solidFill>
                  <a:srgbClr val="211A52"/>
                </a:solidFill>
              </a:rPr>
              <a:t>The Confederation of Danish Industry (DI) has </a:t>
            </a:r>
          </a:p>
          <a:p>
            <a:pPr algn="ctr" defTabSz="822898">
              <a:defRPr/>
            </a:pPr>
            <a:r>
              <a:rPr lang="en-US" sz="800" dirty="0">
                <a:solidFill>
                  <a:srgbClr val="211A52"/>
                </a:solidFill>
              </a:rPr>
              <a:t>designated Aalborg University the best Danish </a:t>
            </a:r>
          </a:p>
          <a:p>
            <a:pPr algn="ctr" defTabSz="822898">
              <a:defRPr/>
            </a:pPr>
            <a:r>
              <a:rPr lang="en-US" sz="800" dirty="0">
                <a:solidFill>
                  <a:srgbClr val="211A52"/>
                </a:solidFill>
              </a:rPr>
              <a:t>university to partner with.</a:t>
            </a:r>
          </a:p>
          <a:p>
            <a:pPr algn="ctr" defTabSz="822898">
              <a:defRPr/>
            </a:pPr>
            <a:endParaRPr lang="da-DK" sz="800" i="1" dirty="0">
              <a:solidFill>
                <a:srgbClr val="211A52"/>
              </a:solidFill>
              <a:latin typeface="Arial"/>
            </a:endParaRPr>
          </a:p>
          <a:p>
            <a:pPr algn="ctr" defTabSz="822898">
              <a:defRPr/>
            </a:pPr>
            <a:r>
              <a:rPr lang="da-DK" sz="800" i="1" dirty="0">
                <a:solidFill>
                  <a:srgbClr val="211A52"/>
                </a:solidFill>
                <a:latin typeface="Arial"/>
              </a:rPr>
              <a:t>DI analyse 2020: Danmark tilbage på</a:t>
            </a:r>
          </a:p>
          <a:p>
            <a:pPr algn="ctr" defTabSz="822898">
              <a:defRPr/>
            </a:pPr>
            <a:r>
              <a:rPr lang="da-DK" sz="800" i="1" dirty="0" err="1">
                <a:solidFill>
                  <a:srgbClr val="211A52"/>
                </a:solidFill>
                <a:latin typeface="Arial"/>
              </a:rPr>
              <a:t>vidensporet</a:t>
            </a:r>
            <a:r>
              <a:rPr lang="da-DK" sz="800" i="1" dirty="0">
                <a:solidFill>
                  <a:srgbClr val="211A52"/>
                </a:solidFill>
                <a:latin typeface="Arial"/>
              </a:rPr>
              <a:t> V</a:t>
            </a:r>
            <a:endParaRPr lang="da-DK" sz="1100" dirty="0">
              <a:solidFill>
                <a:srgbClr val="211A52"/>
              </a:solidFill>
              <a:latin typeface="Arial"/>
            </a:endParaRPr>
          </a:p>
          <a:p>
            <a:pPr algn="ctr" defTabSz="822898">
              <a:defRPr/>
            </a:pPr>
            <a:endParaRPr lang="en-US" sz="800" dirty="0">
              <a:solidFill>
                <a:srgbClr val="211A52"/>
              </a:solidFill>
            </a:endParaRPr>
          </a:p>
        </p:txBody>
      </p:sp>
      <p:sp>
        <p:nvSpPr>
          <p:cNvPr id="18" name="Freeform 14"/>
          <p:cNvSpPr>
            <a:spLocks noEditPoints="1"/>
          </p:cNvSpPr>
          <p:nvPr/>
        </p:nvSpPr>
        <p:spPr bwMode="auto">
          <a:xfrm>
            <a:off x="6565979" y="2247316"/>
            <a:ext cx="1074825" cy="825529"/>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rgbClr val="272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2296" tIns="41148" rIns="82296" bIns="41148"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822898">
              <a:defRPr/>
            </a:pPr>
            <a:endParaRPr lang="da-DK" sz="1620">
              <a:solidFill>
                <a:srgbClr val="211A52"/>
              </a:solidFill>
              <a:latin typeface="Arial"/>
            </a:endParaRPr>
          </a:p>
        </p:txBody>
      </p:sp>
      <p:sp>
        <p:nvSpPr>
          <p:cNvPr id="11" name="AutoShape 4" descr="Billedresultat for the world university ranking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
        <p:nvSpPr>
          <p:cNvPr id="15" name="Rektangel 14"/>
          <p:cNvSpPr/>
          <p:nvPr/>
        </p:nvSpPr>
        <p:spPr>
          <a:xfrm>
            <a:off x="2032757" y="3275788"/>
            <a:ext cx="87630"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p:cNvSpPr txBox="1"/>
          <p:nvPr/>
        </p:nvSpPr>
        <p:spPr>
          <a:xfrm>
            <a:off x="3302876" y="2877207"/>
            <a:ext cx="130805" cy="123853"/>
          </a:xfrm>
          <a:prstGeom prst="rect">
            <a:avLst/>
          </a:prstGeom>
          <a:solidFill>
            <a:schemeClr val="bg1"/>
          </a:solidFill>
        </p:spPr>
        <p:txBody>
          <a:bodyPr wrap="square" rtlCol="0">
            <a:spAutoFit/>
          </a:bodyPr>
          <a:lstStyle/>
          <a:p>
            <a:endParaRPr lang="da-DK"/>
          </a:p>
        </p:txBody>
      </p:sp>
      <p:pic>
        <p:nvPicPr>
          <p:cNvPr id="24" name="Billede 2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8409" y="2109630"/>
            <a:ext cx="943340" cy="1185106"/>
          </a:xfrm>
          <a:prstGeom prst="rect">
            <a:avLst/>
          </a:prstGeom>
        </p:spPr>
      </p:pic>
      <p:sp>
        <p:nvSpPr>
          <p:cNvPr id="23" name="Tekstfelt 22"/>
          <p:cNvSpPr txBox="1"/>
          <p:nvPr/>
        </p:nvSpPr>
        <p:spPr>
          <a:xfrm>
            <a:off x="9034428" y="3571995"/>
            <a:ext cx="1837446" cy="553998"/>
          </a:xfrm>
          <a:prstGeom prst="rect">
            <a:avLst/>
          </a:prstGeom>
          <a:noFill/>
        </p:spPr>
        <p:txBody>
          <a:bodyPr wrap="square" rtlCol="0">
            <a:spAutoFit/>
          </a:bodyPr>
          <a:lstStyle/>
          <a:p>
            <a:pPr algn="ctr"/>
            <a:r>
              <a:rPr lang="da-DK" sz="1000" b="1" dirty="0">
                <a:solidFill>
                  <a:srgbClr val="002060"/>
                </a:solidFill>
                <a:latin typeface="Arial Black"/>
                <a:cs typeface="Arial" panose="020B0604020202020204" pitchFamily="34" charset="0"/>
              </a:rPr>
              <a:t>NO. 9 IN THE WORLD AND NO. 1. I DENMARK FOR SUSTAINABILITY</a:t>
            </a:r>
          </a:p>
        </p:txBody>
      </p:sp>
      <p:sp>
        <p:nvSpPr>
          <p:cNvPr id="25" name="Tekstfelt 24"/>
          <p:cNvSpPr txBox="1"/>
          <p:nvPr/>
        </p:nvSpPr>
        <p:spPr>
          <a:xfrm>
            <a:off x="8777288" y="4202457"/>
            <a:ext cx="2313645" cy="830997"/>
          </a:xfrm>
          <a:prstGeom prst="rect">
            <a:avLst/>
          </a:prstGeom>
          <a:noFill/>
        </p:spPr>
        <p:txBody>
          <a:bodyPr wrap="square" rtlCol="0">
            <a:spAutoFit/>
          </a:bodyPr>
          <a:lstStyle/>
          <a:p>
            <a:pPr algn="ctr"/>
            <a:r>
              <a:rPr lang="en-US" sz="800" dirty="0"/>
              <a:t>Aalborg University ranks no. 9 in the world among approx. 1,600 universities and no. 1 in Denmark based on universities' impact on the 17 UN SDGs.</a:t>
            </a:r>
            <a:endParaRPr lang="da-DK" sz="800" i="1" dirty="0"/>
          </a:p>
          <a:p>
            <a:pPr algn="ctr"/>
            <a:endParaRPr lang="da-DK" sz="800" i="1" dirty="0"/>
          </a:p>
          <a:p>
            <a:pPr algn="ctr"/>
            <a:r>
              <a:rPr lang="da-DK" sz="800" i="1" dirty="0"/>
              <a:t>Times </a:t>
            </a:r>
            <a:r>
              <a:rPr lang="da-DK" sz="800" i="1" dirty="0" err="1"/>
              <a:t>Higher</a:t>
            </a:r>
            <a:r>
              <a:rPr lang="da-DK" sz="800" i="1" dirty="0"/>
              <a:t> Education, 2023</a:t>
            </a:r>
          </a:p>
        </p:txBody>
      </p:sp>
      <p:pic>
        <p:nvPicPr>
          <p:cNvPr id="26" name="Billede 25"/>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977162" y="2174714"/>
            <a:ext cx="2362725" cy="970732"/>
          </a:xfrm>
          <a:prstGeom prst="rect">
            <a:avLst/>
          </a:prstGeom>
        </p:spPr>
      </p:pic>
      <p:sp>
        <p:nvSpPr>
          <p:cNvPr id="16" name="Tekstfelt 15"/>
          <p:cNvSpPr txBox="1"/>
          <p:nvPr/>
        </p:nvSpPr>
        <p:spPr>
          <a:xfrm>
            <a:off x="1917640" y="3102771"/>
            <a:ext cx="84960" cy="102395"/>
          </a:xfrm>
          <a:prstGeom prst="rect">
            <a:avLst/>
          </a:prstGeom>
          <a:solidFill>
            <a:schemeClr val="bg1"/>
          </a:solidFill>
        </p:spPr>
        <p:txBody>
          <a:bodyPr wrap="none" lIns="0" tIns="0" rIns="0" bIns="0" rtlCol="0">
            <a:noAutofit/>
          </a:bodyPr>
          <a:lstStyle/>
          <a:p>
            <a:r>
              <a:rPr lang="da-DK" sz="1000" dirty="0">
                <a:latin typeface="+mj-lt"/>
              </a:rPr>
              <a:t>1</a:t>
            </a:r>
            <a:endParaRPr lang="da-DK" dirty="0">
              <a:latin typeface="+mj-lt"/>
            </a:endParaRPr>
          </a:p>
        </p:txBody>
      </p:sp>
      <p:pic>
        <p:nvPicPr>
          <p:cNvPr id="4" name="Billede 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22980" y="2092663"/>
            <a:ext cx="1140202" cy="1209007"/>
          </a:xfrm>
          <a:prstGeom prst="rect">
            <a:avLst/>
          </a:prstGeom>
        </p:spPr>
      </p:pic>
    </p:spTree>
    <p:extLst>
      <p:ext uri="{BB962C8B-B14F-4D97-AF65-F5344CB8AC3E}">
        <p14:creationId xmlns:p14="http://schemas.microsoft.com/office/powerpoint/2010/main" val="242843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4"/>
          </p:nvPr>
        </p:nvSpPr>
        <p:spPr/>
        <p:txBody>
          <a:bodyPr/>
          <a:lstStyle/>
          <a:p>
            <a:fld id="{D8D877B3-D348-4611-9BDB-C5374591D951}" type="slidenum">
              <a:rPr lang="en-US" smtClean="0"/>
              <a:pPr/>
              <a:t>11</a:t>
            </a:fld>
            <a:endParaRPr lang="en-US" dirty="0"/>
          </a:p>
        </p:txBody>
      </p:sp>
      <p:pic>
        <p:nvPicPr>
          <p:cNvPr id="4" name="Billed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5738" y="1533526"/>
            <a:ext cx="2813303" cy="1352550"/>
          </a:xfrm>
          <a:prstGeom prst="rect">
            <a:avLst/>
          </a:prstGeom>
          <a:ln>
            <a:solidFill>
              <a:schemeClr val="bg2">
                <a:lumMod val="40000"/>
                <a:lumOff val="60000"/>
              </a:schemeClr>
            </a:solidFill>
          </a:ln>
        </p:spPr>
      </p:pic>
      <p:pic>
        <p:nvPicPr>
          <p:cNvPr id="5" name="Bille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39099" y="3724276"/>
            <a:ext cx="2900099" cy="1314450"/>
          </a:xfrm>
          <a:prstGeom prst="rect">
            <a:avLst/>
          </a:prstGeom>
        </p:spPr>
      </p:pic>
      <p:sp>
        <p:nvSpPr>
          <p:cNvPr id="6" name="Titel 5"/>
          <p:cNvSpPr>
            <a:spLocks noGrp="1"/>
          </p:cNvSpPr>
          <p:nvPr>
            <p:ph type="title"/>
          </p:nvPr>
        </p:nvSpPr>
        <p:spPr>
          <a:xfrm>
            <a:off x="587374" y="370290"/>
            <a:ext cx="10440605" cy="1474385"/>
          </a:xfrm>
        </p:spPr>
        <p:txBody>
          <a:bodyPr/>
          <a:lstStyle/>
          <a:p>
            <a:r>
              <a:rPr lang="da-DK" dirty="0">
                <a:solidFill>
                  <a:srgbClr val="61AC81"/>
                </a:solidFill>
              </a:rPr>
              <a:t>DIGITALISATION &amp; SUSTAINABILITY</a:t>
            </a:r>
          </a:p>
        </p:txBody>
      </p:sp>
      <p:pic>
        <p:nvPicPr>
          <p:cNvPr id="10" name="Billede 9"/>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041683" y="1524965"/>
            <a:ext cx="2860577" cy="1360146"/>
          </a:xfrm>
          <a:prstGeom prst="rect">
            <a:avLst/>
          </a:prstGeom>
        </p:spPr>
      </p:pic>
      <p:sp>
        <p:nvSpPr>
          <p:cNvPr id="8" name="Rektangel 7"/>
          <p:cNvSpPr/>
          <p:nvPr/>
        </p:nvSpPr>
        <p:spPr>
          <a:xfrm>
            <a:off x="3314888" y="5383929"/>
            <a:ext cx="689553" cy="276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Billede 10"/>
          <p:cNvPicPr>
            <a:picLocks noChangeAspect="1"/>
          </p:cNvPicPr>
          <p:nvPr/>
        </p:nvPicPr>
        <p:blipFill rotWithShape="1">
          <a:blip r:embed="rId5" cstate="screen">
            <a:extLst>
              <a:ext uri="{28A0092B-C50C-407E-A947-70E740481C1C}">
                <a14:useLocalDpi xmlns:a14="http://schemas.microsoft.com/office/drawing/2010/main"/>
              </a:ext>
            </a:extLst>
          </a:blip>
          <a:srcRect b="-12281"/>
          <a:stretch/>
        </p:blipFill>
        <p:spPr>
          <a:xfrm>
            <a:off x="10491898" y="188060"/>
            <a:ext cx="1037589" cy="1037489"/>
          </a:xfrm>
          <a:prstGeom prst="rect">
            <a:avLst/>
          </a:prstGeom>
        </p:spPr>
      </p:pic>
      <p:sp>
        <p:nvSpPr>
          <p:cNvPr id="12" name="Tekstfelt 11"/>
          <p:cNvSpPr txBox="1"/>
          <p:nvPr/>
        </p:nvSpPr>
        <p:spPr>
          <a:xfrm>
            <a:off x="4054197" y="2940045"/>
            <a:ext cx="3234315" cy="553998"/>
          </a:xfrm>
          <a:prstGeom prst="rect">
            <a:avLst/>
          </a:prstGeom>
          <a:noFill/>
        </p:spPr>
        <p:txBody>
          <a:bodyPr wrap="square" rtlCol="0">
            <a:spAutoFit/>
          </a:bodyPr>
          <a:lstStyle/>
          <a:p>
            <a:pPr algn="ctr"/>
            <a:r>
              <a:rPr lang="da-DK" sz="1000" dirty="0">
                <a:latin typeface="+mj-lt"/>
              </a:rPr>
              <a:t>RETHINKING THE WORLD’S ENERGY CONSUMPTION TOWARDS 100 % RENEWABLE ENERGY</a:t>
            </a:r>
            <a:endParaRPr lang="da-DK" sz="1400" dirty="0">
              <a:latin typeface="+mj-lt"/>
            </a:endParaRPr>
          </a:p>
        </p:txBody>
      </p:sp>
      <p:sp>
        <p:nvSpPr>
          <p:cNvPr id="14" name="Tekstfelt 13"/>
          <p:cNvSpPr txBox="1"/>
          <p:nvPr/>
        </p:nvSpPr>
        <p:spPr>
          <a:xfrm>
            <a:off x="8041683" y="2940045"/>
            <a:ext cx="2897515" cy="553998"/>
          </a:xfrm>
          <a:prstGeom prst="rect">
            <a:avLst/>
          </a:prstGeom>
          <a:noFill/>
        </p:spPr>
        <p:txBody>
          <a:bodyPr wrap="square" rtlCol="0">
            <a:spAutoFit/>
          </a:bodyPr>
          <a:lstStyle/>
          <a:p>
            <a:pPr algn="ctr"/>
            <a:r>
              <a:rPr lang="da-DK" sz="1000" dirty="0">
                <a:latin typeface="+mj-lt"/>
              </a:rPr>
              <a:t>THESIS: ENERGY REDUCTION IN THE TRANSITION FROM NATURAL GAS TO DISTRICT HEATING</a:t>
            </a:r>
            <a:endParaRPr lang="da-DK" sz="1400" dirty="0">
              <a:latin typeface="+mj-lt"/>
            </a:endParaRPr>
          </a:p>
        </p:txBody>
      </p:sp>
      <p:sp>
        <p:nvSpPr>
          <p:cNvPr id="15" name="Tekstfelt 14"/>
          <p:cNvSpPr txBox="1"/>
          <p:nvPr/>
        </p:nvSpPr>
        <p:spPr>
          <a:xfrm>
            <a:off x="521102" y="2940045"/>
            <a:ext cx="2822575" cy="553998"/>
          </a:xfrm>
          <a:prstGeom prst="rect">
            <a:avLst/>
          </a:prstGeom>
          <a:noFill/>
        </p:spPr>
        <p:txBody>
          <a:bodyPr wrap="square" rtlCol="0">
            <a:spAutoFit/>
          </a:bodyPr>
          <a:lstStyle/>
          <a:p>
            <a:pPr algn="ctr"/>
            <a:r>
              <a:rPr lang="da-DK" sz="1000" dirty="0">
                <a:latin typeface="+mj-lt"/>
              </a:rPr>
              <a:t>STUDENTS DEVELOP SUSTAINABLE ROBOTS FOR ROOM DISINFECTION IN THE HEALTHCARE SECTOR</a:t>
            </a:r>
            <a:endParaRPr lang="da-DK" sz="1400" dirty="0">
              <a:latin typeface="+mj-lt"/>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a:ext>
            </a:extLst>
          </a:blip>
          <a:srcRect/>
          <a:stretch/>
        </p:blipFill>
        <p:spPr bwMode="auto">
          <a:xfrm>
            <a:off x="589823" y="3725358"/>
            <a:ext cx="2711343" cy="1325275"/>
          </a:xfrm>
          <a:prstGeom prst="rect">
            <a:avLst/>
          </a:prstGeom>
          <a:noFill/>
          <a:extLst>
            <a:ext uri="{909E8E84-426E-40DD-AFC4-6F175D3DCCD1}">
              <a14:hiddenFill xmlns:a14="http://schemas.microsoft.com/office/drawing/2010/main">
                <a:solidFill>
                  <a:srgbClr val="FFFFFF"/>
                </a:solidFill>
              </a14:hiddenFill>
            </a:ext>
          </a:extLst>
        </p:spPr>
      </p:pic>
      <p:sp>
        <p:nvSpPr>
          <p:cNvPr id="17" name="Tekstfelt 16"/>
          <p:cNvSpPr txBox="1"/>
          <p:nvPr/>
        </p:nvSpPr>
        <p:spPr>
          <a:xfrm>
            <a:off x="287603" y="5086012"/>
            <a:ext cx="3289572" cy="400110"/>
          </a:xfrm>
          <a:prstGeom prst="rect">
            <a:avLst/>
          </a:prstGeom>
          <a:noFill/>
        </p:spPr>
        <p:txBody>
          <a:bodyPr wrap="square" rtlCol="0">
            <a:spAutoFit/>
          </a:bodyPr>
          <a:lstStyle/>
          <a:p>
            <a:pPr algn="ctr"/>
            <a:r>
              <a:rPr lang="da-DK" sz="1000" dirty="0">
                <a:latin typeface="+mj-lt"/>
              </a:rPr>
              <a:t>PLANT-BASED FOOD REDUCES AGRICULTURAL CLIMATE IMPACT</a:t>
            </a:r>
            <a:endParaRPr lang="da-DK" sz="1400" dirty="0">
              <a:latin typeface="+mj-lt"/>
            </a:endParaRPr>
          </a:p>
        </p:txBody>
      </p:sp>
      <p:sp>
        <p:nvSpPr>
          <p:cNvPr id="19" name="Tekstfelt 18"/>
          <p:cNvSpPr txBox="1"/>
          <p:nvPr/>
        </p:nvSpPr>
        <p:spPr>
          <a:xfrm>
            <a:off x="3964382" y="5110857"/>
            <a:ext cx="3413947" cy="553998"/>
          </a:xfrm>
          <a:prstGeom prst="rect">
            <a:avLst/>
          </a:prstGeom>
          <a:noFill/>
        </p:spPr>
        <p:txBody>
          <a:bodyPr wrap="square" rtlCol="0">
            <a:spAutoFit/>
          </a:bodyPr>
          <a:lstStyle/>
          <a:p>
            <a:pPr algn="ctr"/>
            <a:r>
              <a:rPr lang="da-DK" sz="1000" dirty="0">
                <a:latin typeface="+mj-lt"/>
              </a:rPr>
              <a:t>AUTOMATED ROAD TRANSPORTATION SUPPORTS SOCIAL SUSTAINABILITY IN CITIES</a:t>
            </a:r>
            <a:endParaRPr lang="da-DK" sz="1400" dirty="0">
              <a:latin typeface="+mj-lt"/>
            </a:endParaRPr>
          </a:p>
        </p:txBody>
      </p:sp>
      <p:sp>
        <p:nvSpPr>
          <p:cNvPr id="20" name="Tekstfelt 19"/>
          <p:cNvSpPr txBox="1"/>
          <p:nvPr/>
        </p:nvSpPr>
        <p:spPr>
          <a:xfrm>
            <a:off x="7957688" y="5086012"/>
            <a:ext cx="3028566" cy="553998"/>
          </a:xfrm>
          <a:prstGeom prst="rect">
            <a:avLst/>
          </a:prstGeom>
          <a:noFill/>
        </p:spPr>
        <p:txBody>
          <a:bodyPr wrap="square" rtlCol="0">
            <a:spAutoFit/>
          </a:bodyPr>
          <a:lstStyle/>
          <a:p>
            <a:pPr algn="ctr"/>
            <a:r>
              <a:rPr lang="da-DK" sz="1000" dirty="0">
                <a:latin typeface="+mj-lt"/>
              </a:rPr>
              <a:t>AI USED FOR COLLECTING IMPROVED MARITIME DATA TO UNDERSTAND ENVIRONMENTAL ISSUES</a:t>
            </a:r>
            <a:endParaRPr lang="da-DK" sz="1400" dirty="0">
              <a:latin typeface="+mj-lt"/>
            </a:endParaRPr>
          </a:p>
        </p:txBody>
      </p:sp>
      <p:pic>
        <p:nvPicPr>
          <p:cNvPr id="9" name="Billede 8"/>
          <p:cNvPicPr>
            <a:picLocks/>
          </p:cNvPicPr>
          <p:nvPr/>
        </p:nvPicPr>
        <p:blipFill rotWithShape="1">
          <a:blip r:embed="rId7" cstate="screen">
            <a:extLst>
              <a:ext uri="{28A0092B-C50C-407E-A947-70E740481C1C}">
                <a14:useLocalDpi xmlns:a14="http://schemas.microsoft.com/office/drawing/2010/main"/>
              </a:ext>
            </a:extLst>
          </a:blip>
          <a:srcRect/>
          <a:stretch/>
        </p:blipFill>
        <p:spPr>
          <a:xfrm rot="5400000">
            <a:off x="5014672" y="3000001"/>
            <a:ext cx="1313368" cy="2764083"/>
          </a:xfrm>
          <a:prstGeom prst="rect">
            <a:avLst/>
          </a:prstGeom>
        </p:spPr>
      </p:pic>
      <p:pic>
        <p:nvPicPr>
          <p:cNvPr id="2" name="Picture 2" descr="How do we power the world on 100% renewable energy?"/>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10638" y="1537407"/>
            <a:ext cx="2764083" cy="143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386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4"/>
          </p:nvPr>
        </p:nvSpPr>
        <p:spPr>
          <a:xfrm>
            <a:off x="11339887" y="480006"/>
            <a:ext cx="571468" cy="227164"/>
          </a:xfrm>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3" name="Titel 2"/>
          <p:cNvSpPr>
            <a:spLocks noGrp="1"/>
          </p:cNvSpPr>
          <p:nvPr>
            <p:ph type="title"/>
          </p:nvPr>
        </p:nvSpPr>
        <p:spPr>
          <a:xfrm>
            <a:off x="667766" y="338578"/>
            <a:ext cx="11019137" cy="1057471"/>
          </a:xfrm>
        </p:spPr>
        <p:txBody>
          <a:bodyPr/>
          <a:lstStyle/>
          <a:p>
            <a:pPr algn="ctr"/>
            <a:r>
              <a:rPr lang="da-DK" sz="3400" dirty="0">
                <a:solidFill>
                  <a:srgbClr val="211A52"/>
                </a:solidFill>
              </a:rPr>
              <a:t>WORLD-CLASS DIGITALISATION</a:t>
            </a:r>
          </a:p>
        </p:txBody>
      </p:sp>
      <p:sp>
        <p:nvSpPr>
          <p:cNvPr id="12" name="Tekstfelt 11"/>
          <p:cNvSpPr txBox="1"/>
          <p:nvPr/>
        </p:nvSpPr>
        <p:spPr>
          <a:xfrm>
            <a:off x="4154931" y="1870028"/>
            <a:ext cx="3208152" cy="1077218"/>
          </a:xfrm>
          <a:prstGeom prst="rect">
            <a:avLst/>
          </a:prstGeom>
          <a:noFill/>
          <a:ln w="25400">
            <a:solidFill>
              <a:srgbClr val="007A9B"/>
            </a:solid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007A9B"/>
                </a:solidFill>
                <a:effectLst/>
                <a:uLnTx/>
                <a:uFillTx/>
                <a:latin typeface="Arial"/>
                <a:ea typeface="+mn-ea"/>
                <a:cs typeface="+mn-cs"/>
              </a:rPr>
              <a:t>N0. 1 in Denmark</a:t>
            </a:r>
          </a:p>
          <a:p>
            <a:pPr algn="ctr">
              <a:defRPr/>
            </a:pPr>
            <a:r>
              <a:rPr kumimoji="0" lang="da-DK" sz="1600" b="0" i="0" u="none" strike="noStrike" kern="1200" cap="none" spc="0" normalizeH="0" baseline="0" noProof="0" dirty="0" err="1">
                <a:ln>
                  <a:noFill/>
                </a:ln>
                <a:solidFill>
                  <a:srgbClr val="007A9B"/>
                </a:solidFill>
                <a:effectLst/>
                <a:uLnTx/>
                <a:uFillTx/>
                <a:latin typeface="Arial"/>
                <a:ea typeface="+mn-ea"/>
                <a:cs typeface="+mn-cs"/>
              </a:rPr>
              <a:t>Largest</a:t>
            </a:r>
            <a:r>
              <a:rPr kumimoji="0" lang="da-DK" sz="1600" b="0" i="0" u="none" strike="noStrike" kern="1200" cap="none" spc="0" normalizeH="0" baseline="0" noProof="0" dirty="0">
                <a:ln>
                  <a:noFill/>
                </a:ln>
                <a:solidFill>
                  <a:srgbClr val="007A9B"/>
                </a:solidFill>
                <a:effectLst/>
                <a:uLnTx/>
                <a:uFillTx/>
                <a:latin typeface="Arial"/>
                <a:ea typeface="+mn-ea"/>
                <a:cs typeface="+mn-cs"/>
              </a:rPr>
              <a:t> admissions to </a:t>
            </a:r>
            <a:r>
              <a:rPr kumimoji="0" lang="da-DK" sz="1600" b="0" i="0" u="none" strike="noStrike" kern="1200" cap="none" spc="0" normalizeH="0" noProof="0" dirty="0">
                <a:ln>
                  <a:noFill/>
                </a:ln>
                <a:solidFill>
                  <a:srgbClr val="007A9B"/>
                </a:solidFill>
                <a:effectLst/>
                <a:uLnTx/>
                <a:uFillTx/>
                <a:latin typeface="Arial"/>
                <a:ea typeface="+mn-ea"/>
                <a:cs typeface="+mn-cs"/>
              </a:rPr>
              <a:t>IT </a:t>
            </a:r>
            <a:r>
              <a:rPr kumimoji="0" lang="da-DK" sz="1600" b="0" i="0" u="none" strike="noStrike" kern="1200" cap="none" spc="0" normalizeH="0" noProof="0" dirty="0" err="1">
                <a:ln>
                  <a:noFill/>
                </a:ln>
                <a:solidFill>
                  <a:srgbClr val="007A9B"/>
                </a:solidFill>
                <a:effectLst/>
                <a:uLnTx/>
                <a:uFillTx/>
                <a:latin typeface="Arial"/>
                <a:ea typeface="+mn-ea"/>
                <a:cs typeface="+mn-cs"/>
              </a:rPr>
              <a:t>programmes</a:t>
            </a:r>
            <a:r>
              <a:rPr kumimoji="0" lang="da-DK" sz="1600" b="0" i="0" u="none" strike="noStrike" kern="1200" cap="none" spc="0" normalizeH="0" noProof="0" dirty="0">
                <a:ln>
                  <a:noFill/>
                </a:ln>
                <a:solidFill>
                  <a:srgbClr val="007A9B"/>
                </a:solidFill>
                <a:effectLst/>
                <a:uLnTx/>
                <a:uFillTx/>
                <a:latin typeface="Arial"/>
                <a:ea typeface="+mn-ea"/>
                <a:cs typeface="+mn-cs"/>
              </a:rPr>
              <a:t> in Denmark</a:t>
            </a:r>
            <a:endParaRPr kumimoji="0" lang="da-DK" sz="1600" b="0" i="0" u="none" strike="noStrike" kern="1200" cap="none" spc="0" normalizeH="0" baseline="0" noProof="0" dirty="0">
              <a:ln>
                <a:noFill/>
              </a:ln>
              <a:solidFill>
                <a:srgbClr val="007A9B"/>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1" i="0" u="none" strike="noStrike" kern="1200" cap="none" spc="0" normalizeH="0" baseline="0" noProof="0" dirty="0">
              <a:ln>
                <a:noFill/>
              </a:ln>
              <a:solidFill>
                <a:srgbClr val="007A9B"/>
              </a:solidFill>
              <a:effectLst/>
              <a:uLnTx/>
              <a:uFillTx/>
              <a:latin typeface="Arial"/>
              <a:ea typeface="+mn-ea"/>
              <a:cs typeface="+mn-cs"/>
            </a:endParaRPr>
          </a:p>
        </p:txBody>
      </p:sp>
      <p:sp>
        <p:nvSpPr>
          <p:cNvPr id="13" name="Tekstfelt 12"/>
          <p:cNvSpPr txBox="1"/>
          <p:nvPr/>
        </p:nvSpPr>
        <p:spPr>
          <a:xfrm>
            <a:off x="4154931" y="3429000"/>
            <a:ext cx="3208152" cy="584775"/>
          </a:xfrm>
          <a:prstGeom prst="rect">
            <a:avLst/>
          </a:prstGeom>
          <a:solidFill>
            <a:srgbClr val="007A9B"/>
          </a:solid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i="0" u="none" strike="noStrike" kern="1200" cap="none" spc="0" normalizeH="0" baseline="0" noProof="0" dirty="0">
                <a:ln>
                  <a:noFill/>
                </a:ln>
                <a:solidFill>
                  <a:srgbClr val="FFFFFF"/>
                </a:solidFill>
                <a:effectLst/>
                <a:uLnTx/>
                <a:uFillTx/>
                <a:latin typeface="Arial"/>
                <a:ea typeface="+mn-ea"/>
                <a:cs typeface="+mn-cs"/>
              </a:rPr>
              <a:t>AAU </a:t>
            </a:r>
            <a:r>
              <a:rPr kumimoji="0" lang="da-DK" sz="1600" i="0" u="none" strike="noStrike" kern="1200" cap="none" spc="0" normalizeH="0" baseline="0" noProof="0" dirty="0" err="1">
                <a:ln>
                  <a:noFill/>
                </a:ln>
                <a:solidFill>
                  <a:srgbClr val="FFFFFF"/>
                </a:solidFill>
                <a:effectLst/>
                <a:uLnTx/>
                <a:uFillTx/>
                <a:latin typeface="Arial"/>
                <a:ea typeface="+mn-ea"/>
                <a:cs typeface="+mn-cs"/>
              </a:rPr>
              <a:t>accounts</a:t>
            </a:r>
            <a:r>
              <a:rPr kumimoji="0" lang="da-DK" sz="1600" i="0" u="none" strike="noStrike" kern="1200" cap="none" spc="0" normalizeH="0" baseline="0" noProof="0" dirty="0">
                <a:ln>
                  <a:noFill/>
                </a:ln>
                <a:solidFill>
                  <a:srgbClr val="FFFFFF"/>
                </a:solidFill>
                <a:effectLst/>
                <a:uLnTx/>
                <a:uFillTx/>
                <a:latin typeface="Arial"/>
                <a:ea typeface="+mn-ea"/>
                <a:cs typeface="+mn-cs"/>
              </a:rPr>
              <a:t> for 22% of the Danish </a:t>
            </a:r>
            <a:r>
              <a:rPr kumimoji="0" lang="da-DK" sz="1600" i="0" u="none" strike="noStrike" kern="1200" cap="none" spc="0" normalizeH="0" baseline="0" noProof="0" dirty="0" err="1">
                <a:ln>
                  <a:noFill/>
                </a:ln>
                <a:solidFill>
                  <a:srgbClr val="FFFFFF"/>
                </a:solidFill>
                <a:effectLst/>
                <a:uLnTx/>
                <a:uFillTx/>
                <a:latin typeface="Arial"/>
                <a:ea typeface="+mn-ea"/>
                <a:cs typeface="+mn-cs"/>
              </a:rPr>
              <a:t>universities</a:t>
            </a:r>
            <a:r>
              <a:rPr kumimoji="0" lang="da-DK" sz="1600" i="0" u="none" strike="noStrike" kern="1200" cap="none" spc="0" normalizeH="0" baseline="0" noProof="0" dirty="0">
                <a:ln>
                  <a:noFill/>
                </a:ln>
                <a:solidFill>
                  <a:srgbClr val="FFFFFF"/>
                </a:solidFill>
                <a:effectLst/>
                <a:uLnTx/>
                <a:uFillTx/>
                <a:latin typeface="Arial"/>
                <a:ea typeface="+mn-ea"/>
                <a:cs typeface="+mn-cs"/>
              </a:rPr>
              <a:t>’ total </a:t>
            </a:r>
            <a:r>
              <a:rPr kumimoji="0" lang="da-DK" sz="1600" i="0" u="none" strike="noStrike" kern="1200" cap="none" spc="0" normalizeH="0" baseline="0" noProof="0" dirty="0" err="1">
                <a:ln>
                  <a:noFill/>
                </a:ln>
                <a:solidFill>
                  <a:srgbClr val="FFFFFF"/>
                </a:solidFill>
                <a:effectLst/>
                <a:uLnTx/>
                <a:uFillTx/>
                <a:latin typeface="Arial"/>
                <a:ea typeface="+mn-ea"/>
                <a:cs typeface="+mn-cs"/>
              </a:rPr>
              <a:t>intake</a:t>
            </a:r>
            <a:endParaRPr kumimoji="0" lang="da-DK" sz="1600" i="0" u="none" strike="noStrike" kern="1200" cap="none" spc="0" normalizeH="0" baseline="0" noProof="0" dirty="0">
              <a:ln>
                <a:noFill/>
              </a:ln>
              <a:solidFill>
                <a:srgbClr val="FFFFFF"/>
              </a:solidFill>
              <a:effectLst/>
              <a:uLnTx/>
              <a:uFillTx/>
              <a:latin typeface="Arial"/>
              <a:ea typeface="+mn-ea"/>
              <a:cs typeface="+mn-cs"/>
            </a:endParaRPr>
          </a:p>
        </p:txBody>
      </p:sp>
      <p:cxnSp>
        <p:nvCxnSpPr>
          <p:cNvPr id="14" name="Lige forbindelse 13"/>
          <p:cNvCxnSpPr>
            <a:cxnSpLocks/>
            <a:stCxn id="12" idx="2"/>
            <a:endCxn id="13" idx="0"/>
          </p:cNvCxnSpPr>
          <p:nvPr/>
        </p:nvCxnSpPr>
        <p:spPr>
          <a:xfrm>
            <a:off x="5759007" y="2947246"/>
            <a:ext cx="0" cy="481754"/>
          </a:xfrm>
          <a:prstGeom prst="line">
            <a:avLst/>
          </a:prstGeom>
          <a:ln w="25400">
            <a:solidFill>
              <a:srgbClr val="007A9B"/>
            </a:solidFill>
          </a:ln>
        </p:spPr>
        <p:style>
          <a:lnRef idx="1">
            <a:schemeClr val="dk1"/>
          </a:lnRef>
          <a:fillRef idx="0">
            <a:schemeClr val="dk1"/>
          </a:fillRef>
          <a:effectRef idx="0">
            <a:schemeClr val="dk1"/>
          </a:effectRef>
          <a:fontRef idx="minor">
            <a:schemeClr val="tx1"/>
          </a:fontRef>
        </p:style>
      </p:cxnSp>
      <p:pic>
        <p:nvPicPr>
          <p:cNvPr id="25" name="Billed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3843" y="3886792"/>
            <a:ext cx="1098985" cy="1098985"/>
          </a:xfrm>
          <a:prstGeom prst="rect">
            <a:avLst/>
          </a:prstGeom>
        </p:spPr>
      </p:pic>
      <p:grpSp>
        <p:nvGrpSpPr>
          <p:cNvPr id="15" name="Gruppe 14"/>
          <p:cNvGrpSpPr/>
          <p:nvPr/>
        </p:nvGrpSpPr>
        <p:grpSpPr>
          <a:xfrm>
            <a:off x="929346" y="1754657"/>
            <a:ext cx="943340" cy="1185106"/>
            <a:chOff x="7206495" y="3959563"/>
            <a:chExt cx="943340" cy="1185106"/>
          </a:xfrm>
        </p:grpSpPr>
        <p:pic>
          <p:nvPicPr>
            <p:cNvPr id="29" name="Billede 2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06495" y="3959563"/>
              <a:ext cx="943340" cy="1185106"/>
            </a:xfrm>
            <a:prstGeom prst="rect">
              <a:avLst/>
            </a:prstGeom>
          </p:spPr>
        </p:pic>
        <p:sp>
          <p:nvSpPr>
            <p:cNvPr id="30" name="Tekstfelt 29"/>
            <p:cNvSpPr txBox="1"/>
            <p:nvPr/>
          </p:nvSpPr>
          <p:spPr>
            <a:xfrm>
              <a:off x="7896958" y="4974433"/>
              <a:ext cx="84960" cy="102395"/>
            </a:xfrm>
            <a:prstGeom prst="rect">
              <a:avLst/>
            </a:prstGeom>
            <a:solidFill>
              <a:schemeClr val="bg1"/>
            </a:solidFill>
          </p:spPr>
          <p:txBody>
            <a:bodyPr wrap="none" lIns="0" tIns="0" rIns="0" bIns="0" rtlCol="0">
              <a:noAutofit/>
            </a:bodyPr>
            <a:lstStyle/>
            <a:p>
              <a:r>
                <a:rPr lang="da-DK" sz="1000" dirty="0">
                  <a:latin typeface="+mj-lt"/>
                </a:rPr>
                <a:t>1</a:t>
              </a:r>
              <a:endParaRPr lang="da-DK" dirty="0">
                <a:latin typeface="+mj-lt"/>
              </a:endParaRPr>
            </a:p>
          </p:txBody>
        </p:sp>
      </p:grpSp>
      <p:sp>
        <p:nvSpPr>
          <p:cNvPr id="6" name="Tekstfelt 5">
            <a:extLst>
              <a:ext uri="{FF2B5EF4-FFF2-40B4-BE49-F238E27FC236}">
                <a16:creationId xmlns:a16="http://schemas.microsoft.com/office/drawing/2014/main" id="{B0E59D9F-0F95-DFC4-9CA8-5B6508FD500C}"/>
              </a:ext>
            </a:extLst>
          </p:cNvPr>
          <p:cNvSpPr txBox="1"/>
          <p:nvPr/>
        </p:nvSpPr>
        <p:spPr>
          <a:xfrm>
            <a:off x="8417469" y="1870028"/>
            <a:ext cx="3208152" cy="2677656"/>
          </a:xfrm>
          <a:prstGeom prst="rect">
            <a:avLst/>
          </a:prstGeom>
          <a:solidFill>
            <a:srgbClr val="007A9B"/>
          </a:solidFill>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lang="en-US" b="1" dirty="0">
                <a:solidFill>
                  <a:srgbClr val="FFFFFF"/>
                </a:solidFill>
                <a:latin typeface="Arial"/>
              </a:rPr>
              <a:t>In the top 3 among computer scientists in Denmark</a:t>
            </a:r>
          </a:p>
          <a:p>
            <a:pPr algn="ctr">
              <a:defRPr/>
            </a:pPr>
            <a:r>
              <a:rPr lang="en-US" sz="1600" dirty="0">
                <a:solidFill>
                  <a:schemeClr val="bg1"/>
                </a:solidFill>
                <a:effectLst/>
                <a:ea typeface="Calibri" panose="020F0502020204030204" pitchFamily="34" charset="0"/>
                <a:cs typeface="Calibri" panose="020F0502020204030204" pitchFamily="34" charset="0"/>
              </a:rPr>
              <a:t>Number two and three on the list of computer scientists in Denmark with the highest quality and relevance as measured by citations are professors from AAU. </a:t>
            </a:r>
            <a:endParaRPr lang="da-DK" sz="1600" dirty="0">
              <a:solidFill>
                <a:schemeClr val="bg1"/>
              </a:solidFill>
              <a:effectLst/>
              <a:ea typeface="Calibri" panose="020F0502020204030204" pitchFamily="34" charset="0"/>
              <a:cs typeface="Calibri" panose="020F0502020204030204" pitchFamily="34" charset="0"/>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1" i="0" u="none" strike="noStrike" kern="1200" cap="none" spc="0" normalizeH="0" noProof="0" dirty="0">
              <a:ln>
                <a:noFill/>
              </a:ln>
              <a:solidFill>
                <a:srgbClr val="FFFFFF"/>
              </a:solidFill>
              <a:effectLst/>
              <a:uLnTx/>
              <a:uFillTx/>
              <a:latin typeface="Arial"/>
              <a:ea typeface="+mn-ea"/>
              <a:cs typeface="+mn-cs"/>
            </a:endParaRPr>
          </a:p>
        </p:txBody>
      </p:sp>
      <p:sp>
        <p:nvSpPr>
          <p:cNvPr id="7" name="TextBox 19">
            <a:extLst>
              <a:ext uri="{FF2B5EF4-FFF2-40B4-BE49-F238E27FC236}">
                <a16:creationId xmlns:a16="http://schemas.microsoft.com/office/drawing/2014/main" id="{BB64D317-406F-6AA9-FF55-770CD85787DA}"/>
              </a:ext>
            </a:extLst>
          </p:cNvPr>
          <p:cNvSpPr txBox="1"/>
          <p:nvPr/>
        </p:nvSpPr>
        <p:spPr>
          <a:xfrm>
            <a:off x="340223" y="2898097"/>
            <a:ext cx="2121586" cy="553998"/>
          </a:xfrm>
          <a:prstGeom prst="rect">
            <a:avLst/>
          </a:prstGeom>
          <a:noFill/>
        </p:spPr>
        <p:txBody>
          <a:bodyPr wrap="square" lIns="0" rIns="0" rtlCol="0">
            <a:spAutoFit/>
          </a:bodyPr>
          <a:lstStyle/>
          <a:p>
            <a:pPr algn="ctr" defTabSz="822898">
              <a:defRPr/>
            </a:pPr>
            <a:r>
              <a:rPr lang="en-US" sz="1000" b="1" dirty="0">
                <a:solidFill>
                  <a:srgbClr val="002060"/>
                </a:solidFill>
                <a:latin typeface="Arial Black"/>
                <a:cs typeface="Arial" panose="020B0604020202020204" pitchFamily="34" charset="0"/>
              </a:rPr>
              <a:t>NO. 1 IN EUROPE AND NO. 11 </a:t>
            </a:r>
          </a:p>
          <a:p>
            <a:pPr algn="ctr" defTabSz="822898">
              <a:defRPr/>
            </a:pPr>
            <a:r>
              <a:rPr lang="en-US" sz="1000" b="1" dirty="0">
                <a:solidFill>
                  <a:srgbClr val="002060"/>
                </a:solidFill>
                <a:latin typeface="Arial Black"/>
                <a:cs typeface="Arial" panose="020B0604020202020204" pitchFamily="34" charset="0"/>
              </a:rPr>
              <a:t>IN THE WORLD</a:t>
            </a:r>
          </a:p>
          <a:p>
            <a:pPr algn="ctr" defTabSz="822898">
              <a:defRPr/>
            </a:pPr>
            <a:r>
              <a:rPr lang="en-US" sz="1000" b="1" dirty="0">
                <a:solidFill>
                  <a:srgbClr val="002060"/>
                </a:solidFill>
                <a:latin typeface="Arial Black"/>
                <a:cs typeface="Arial" panose="020B0604020202020204" pitchFamily="34" charset="0"/>
              </a:rPr>
              <a:t>FOR ENGINEERING </a:t>
            </a:r>
          </a:p>
        </p:txBody>
      </p:sp>
      <p:sp>
        <p:nvSpPr>
          <p:cNvPr id="8" name="TextBox 19">
            <a:extLst>
              <a:ext uri="{FF2B5EF4-FFF2-40B4-BE49-F238E27FC236}">
                <a16:creationId xmlns:a16="http://schemas.microsoft.com/office/drawing/2014/main" id="{92EC7364-DAF0-4CAF-072E-807310261978}"/>
              </a:ext>
            </a:extLst>
          </p:cNvPr>
          <p:cNvSpPr txBox="1"/>
          <p:nvPr/>
        </p:nvSpPr>
        <p:spPr>
          <a:xfrm>
            <a:off x="1048029" y="5143475"/>
            <a:ext cx="3250612" cy="553998"/>
          </a:xfrm>
          <a:prstGeom prst="rect">
            <a:avLst/>
          </a:prstGeom>
          <a:noFill/>
        </p:spPr>
        <p:txBody>
          <a:bodyPr wrap="square" lIns="0" rIns="0" rtlCol="0">
            <a:spAutoFit/>
          </a:bodyPr>
          <a:lstStyle/>
          <a:p>
            <a:pPr algn="ctr" defTabSz="822898">
              <a:defRPr/>
            </a:pPr>
            <a:r>
              <a:rPr lang="da-DK" sz="1000" b="1" dirty="0">
                <a:solidFill>
                  <a:srgbClr val="002060"/>
                </a:solidFill>
                <a:latin typeface="Arial Black"/>
                <a:cs typeface="Arial" panose="020B0604020202020204" pitchFamily="34" charset="0"/>
              </a:rPr>
              <a:t>NO. 1 IN EUROPE AND </a:t>
            </a:r>
          </a:p>
          <a:p>
            <a:pPr algn="ctr" defTabSz="822898">
              <a:defRPr/>
            </a:pPr>
            <a:r>
              <a:rPr lang="da-DK" sz="1000" b="1" dirty="0">
                <a:solidFill>
                  <a:srgbClr val="002060"/>
                </a:solidFill>
                <a:latin typeface="Arial Black"/>
                <a:cs typeface="Arial" panose="020B0604020202020204" pitchFamily="34" charset="0"/>
              </a:rPr>
              <a:t>NO. 4 IN THE WORLD FOR </a:t>
            </a:r>
          </a:p>
          <a:p>
            <a:pPr algn="ctr" defTabSz="822898">
              <a:defRPr/>
            </a:pPr>
            <a:r>
              <a:rPr lang="da-DK" sz="1000" b="1" dirty="0">
                <a:solidFill>
                  <a:srgbClr val="002060"/>
                </a:solidFill>
                <a:latin typeface="Arial Black"/>
                <a:cs typeface="Arial" panose="020B0604020202020204" pitchFamily="34" charset="0"/>
              </a:rPr>
              <a:t>ENGINEERING PROGRAMMES</a:t>
            </a:r>
          </a:p>
        </p:txBody>
      </p:sp>
    </p:spTree>
    <p:extLst>
      <p:ext uri="{BB962C8B-B14F-4D97-AF65-F5344CB8AC3E}">
        <p14:creationId xmlns:p14="http://schemas.microsoft.com/office/powerpoint/2010/main" val="535997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32454" y="1604454"/>
            <a:ext cx="1889760" cy="776413"/>
          </a:xfrm>
          <a:prstGeom prst="rect">
            <a:avLst/>
          </a:prstGeom>
        </p:spPr>
      </p:pic>
      <p:sp>
        <p:nvSpPr>
          <p:cNvPr id="2" name="Pladsholder til slidenummer 1"/>
          <p:cNvSpPr>
            <a:spLocks noGrp="1"/>
          </p:cNvSpPr>
          <p:nvPr>
            <p:ph type="sldNum" sz="quarter" idx="4"/>
          </p:nvPr>
        </p:nvSpPr>
        <p:spPr>
          <a:xfrm>
            <a:off x="11434032" y="6405840"/>
            <a:ext cx="571468" cy="227164"/>
          </a:xfrm>
        </p:spPr>
        <p:txBody>
          <a:bodyPr/>
          <a:lstStyle/>
          <a:p>
            <a:pPr marL="0" marR="0" lvl="0" indent="0" algn="r" defTabSz="914330" rtl="0" eaLnBrk="1" fontAlgn="auto" latinLnBrk="0" hangingPunct="1">
              <a:lnSpc>
                <a:spcPct val="100000"/>
              </a:lnSpc>
              <a:spcBef>
                <a:spcPts val="0"/>
              </a:spcBef>
              <a:spcAft>
                <a:spcPts val="0"/>
              </a:spcAft>
              <a:buClrTx/>
              <a:buSzTx/>
              <a:buFontTx/>
              <a:buNone/>
              <a:tabLst/>
              <a:defRPr/>
            </a:pPr>
            <a:fld id="{D8D877B3-D348-4611-9BDB-C5374591D951}" type="slidenum">
              <a:rPr kumimoji="0" lang="en-US" sz="1000" b="1" i="0" u="none" strike="noStrike" kern="1200" cap="none" spc="0" normalizeH="0" baseline="0" noProof="0" smtClean="0">
                <a:ln>
                  <a:noFill/>
                </a:ln>
                <a:solidFill>
                  <a:srgbClr val="211A52">
                    <a:alpha val="70000"/>
                  </a:srgbClr>
                </a:solidFill>
                <a:effectLst/>
                <a:uLnTx/>
                <a:uFillTx/>
                <a:latin typeface="Arial"/>
              </a:rPr>
              <a:pPr marL="0" marR="0" lvl="0" indent="0" algn="r" defTabSz="914330" rtl="0" eaLnBrk="1" fontAlgn="auto" latinLnBrk="0" hangingPunct="1">
                <a:lnSpc>
                  <a:spcPct val="100000"/>
                </a:lnSpc>
                <a:spcBef>
                  <a:spcPts val="0"/>
                </a:spcBef>
                <a:spcAft>
                  <a:spcPts val="0"/>
                </a:spcAft>
                <a:buClrTx/>
                <a:buSzTx/>
                <a:buFontTx/>
                <a:buNone/>
                <a:tabLst/>
                <a:defRPr/>
              </a:pPr>
              <a:t>13</a:t>
            </a:fld>
            <a:endParaRPr kumimoji="0" lang="en-US" sz="1000" b="1" i="0" u="none" strike="noStrike" kern="1200" cap="none" spc="0" normalizeH="0" baseline="0" noProof="0" dirty="0">
              <a:ln>
                <a:noFill/>
              </a:ln>
              <a:solidFill>
                <a:srgbClr val="211A52">
                  <a:alpha val="70000"/>
                </a:srgbClr>
              </a:solidFill>
              <a:effectLst/>
              <a:uLnTx/>
              <a:uFillTx/>
              <a:latin typeface="Arial"/>
            </a:endParaRPr>
          </a:p>
        </p:txBody>
      </p:sp>
      <p:sp>
        <p:nvSpPr>
          <p:cNvPr id="24" name="Tekstfelt 23">
            <a:extLst>
              <a:ext uri="{FF2B5EF4-FFF2-40B4-BE49-F238E27FC236}">
                <a16:creationId xmlns:a16="http://schemas.microsoft.com/office/drawing/2014/main" id="{BBE8F08A-9B2B-7BDF-8431-5D76B96608A6}"/>
              </a:ext>
            </a:extLst>
          </p:cNvPr>
          <p:cNvSpPr txBox="1"/>
          <p:nvPr/>
        </p:nvSpPr>
        <p:spPr>
          <a:xfrm>
            <a:off x="4363749" y="3579269"/>
            <a:ext cx="3208152" cy="2462213"/>
          </a:xfrm>
          <a:prstGeom prst="rect">
            <a:avLst/>
          </a:prstGeom>
          <a:solidFill>
            <a:srgbClr val="61AC81"/>
          </a:solid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rial"/>
                <a:ea typeface="+mn-ea"/>
                <a:cs typeface="+mn-cs"/>
              </a:rPr>
              <a:t>No. 2 in the </a:t>
            </a:r>
            <a:r>
              <a:rPr kumimoji="0" lang="da-DK" sz="1600" b="1" i="0" u="none" strike="noStrike" kern="1200" cap="none" spc="0" normalizeH="0" baseline="0" noProof="0" dirty="0" err="1">
                <a:ln>
                  <a:noFill/>
                </a:ln>
                <a:solidFill>
                  <a:srgbClr val="FFFFFF"/>
                </a:solidFill>
                <a:effectLst/>
                <a:uLnTx/>
                <a:uFillTx/>
                <a:latin typeface="Arial"/>
                <a:ea typeface="+mn-ea"/>
                <a:cs typeface="+mn-cs"/>
              </a:rPr>
              <a:t>world</a:t>
            </a:r>
            <a:r>
              <a:rPr kumimoji="0" lang="da-DK" sz="1600" b="1" i="0" u="none" strike="noStrike" kern="1200" cap="none" spc="0" normalizeH="0" baseline="0" noProof="0" dirty="0">
                <a:ln>
                  <a:noFill/>
                </a:ln>
                <a:solidFill>
                  <a:srgbClr val="FFFFFF"/>
                </a:solidFill>
                <a:effectLst/>
                <a:uLnTx/>
                <a:uFillTx/>
                <a:latin typeface="Arial"/>
                <a:ea typeface="+mn-ea"/>
                <a:cs typeface="+mn-cs"/>
              </a:rPr>
              <a:t>:</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rial"/>
                <a:ea typeface="+mn-ea"/>
                <a:cs typeface="+mn-cs"/>
              </a:rPr>
              <a:t>SDG  #</a:t>
            </a:r>
            <a:r>
              <a:rPr lang="da-DK" sz="1600" dirty="0">
                <a:solidFill>
                  <a:srgbClr val="FFFFFF"/>
                </a:solidFill>
                <a:latin typeface="Arial"/>
              </a:rPr>
              <a:t>10</a:t>
            </a:r>
            <a:r>
              <a:rPr kumimoji="0" lang="da-DK" sz="1600" b="0" i="0" u="none" strike="noStrike" kern="1200" cap="none" spc="0" normalizeH="0" baseline="0" noProof="0" dirty="0">
                <a:ln>
                  <a:noFill/>
                </a:ln>
                <a:solidFill>
                  <a:srgbClr val="FFFFFF"/>
                </a:solidFill>
                <a:effectLst/>
                <a:uLnTx/>
                <a:uFillTx/>
                <a:latin typeface="Arial"/>
                <a:ea typeface="+mn-ea"/>
                <a:cs typeface="+mn-cs"/>
              </a:rPr>
              <a:t>:</a:t>
            </a:r>
            <a:r>
              <a:rPr kumimoji="0" lang="da-DK" sz="1600" b="0" i="0" u="none" strike="noStrike" kern="1200" cap="none" spc="0" normalizeH="0" noProof="0" dirty="0">
                <a:ln>
                  <a:noFill/>
                </a:ln>
                <a:solidFill>
                  <a:srgbClr val="FFFFFF"/>
                </a:solidFill>
                <a:effectLst/>
                <a:uLnTx/>
                <a:uFillTx/>
                <a:latin typeface="Arial"/>
                <a:ea typeface="+mn-ea"/>
                <a:cs typeface="+mn-cs"/>
              </a:rPr>
              <a:t> </a:t>
            </a:r>
            <a:r>
              <a:rPr kumimoji="0" lang="da-DK" sz="1600" b="0" i="0" u="none" strike="noStrike" kern="1200" cap="none" spc="0" normalizeH="0" noProof="0" dirty="0" err="1">
                <a:ln>
                  <a:noFill/>
                </a:ln>
                <a:solidFill>
                  <a:srgbClr val="FFFFFF"/>
                </a:solidFill>
                <a:effectLst/>
                <a:uLnTx/>
                <a:uFillTx/>
                <a:latin typeface="Arial"/>
                <a:ea typeface="+mn-ea"/>
                <a:cs typeface="+mn-cs"/>
              </a:rPr>
              <a:t>Reduced</a:t>
            </a:r>
            <a:r>
              <a:rPr kumimoji="0" lang="da-DK" sz="1600" b="0" i="0" u="none" strike="noStrike" kern="1200" cap="none" spc="0" normalizeH="0" noProof="0" dirty="0">
                <a:ln>
                  <a:noFill/>
                </a:ln>
                <a:solidFill>
                  <a:srgbClr val="FFFFFF"/>
                </a:solidFill>
                <a:effectLst/>
                <a:uLnTx/>
                <a:uFillTx/>
                <a:latin typeface="Arial"/>
                <a:ea typeface="+mn-ea"/>
                <a:cs typeface="+mn-cs"/>
              </a:rPr>
              <a:t> </a:t>
            </a:r>
            <a:r>
              <a:rPr kumimoji="0" lang="da-DK" sz="1600" b="0" i="0" u="none" strike="noStrike" kern="1200" cap="none" spc="0" normalizeH="0" noProof="0" dirty="0" err="1">
                <a:ln>
                  <a:noFill/>
                </a:ln>
                <a:solidFill>
                  <a:srgbClr val="FFFFFF"/>
                </a:solidFill>
                <a:effectLst/>
                <a:uLnTx/>
                <a:uFillTx/>
                <a:latin typeface="Arial"/>
                <a:ea typeface="+mn-ea"/>
                <a:cs typeface="+mn-cs"/>
              </a:rPr>
              <a:t>inequalities</a:t>
            </a:r>
            <a:endParaRPr kumimoji="0" lang="da-DK" sz="1600" b="0" i="0" u="none" strike="noStrike" kern="1200" cap="none" spc="0" normalizeH="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61AC81"/>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Tekstfelt 25">
            <a:extLst>
              <a:ext uri="{FF2B5EF4-FFF2-40B4-BE49-F238E27FC236}">
                <a16:creationId xmlns:a16="http://schemas.microsoft.com/office/drawing/2014/main" id="{E817218E-A8C7-4371-2976-C51E69ECC134}"/>
              </a:ext>
            </a:extLst>
          </p:cNvPr>
          <p:cNvSpPr txBox="1"/>
          <p:nvPr/>
        </p:nvSpPr>
        <p:spPr>
          <a:xfrm>
            <a:off x="8319497" y="3543864"/>
            <a:ext cx="3208152" cy="2462213"/>
          </a:xfrm>
          <a:prstGeom prst="rect">
            <a:avLst/>
          </a:prstGeom>
          <a:solidFill>
            <a:srgbClr val="61AC81"/>
          </a:solid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rial"/>
                <a:ea typeface="+mn-ea"/>
                <a:cs typeface="+mn-cs"/>
              </a:rPr>
              <a:t>No. </a:t>
            </a:r>
            <a:r>
              <a:rPr lang="da-DK" sz="1600" b="1" dirty="0">
                <a:solidFill>
                  <a:srgbClr val="FFFFFF"/>
                </a:solidFill>
                <a:latin typeface="Arial"/>
              </a:rPr>
              <a:t>2 in the </a:t>
            </a:r>
            <a:r>
              <a:rPr lang="da-DK" sz="1600" b="1" dirty="0" err="1">
                <a:solidFill>
                  <a:srgbClr val="FFFFFF"/>
                </a:solidFill>
                <a:latin typeface="Arial"/>
              </a:rPr>
              <a:t>world</a:t>
            </a:r>
            <a:r>
              <a:rPr lang="da-DK" sz="1600" b="1" dirty="0">
                <a:solidFill>
                  <a:srgbClr val="FFFFFF"/>
                </a:solidFill>
                <a:latin typeface="Arial"/>
              </a:rPr>
              <a:t>:</a:t>
            </a: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rial"/>
                <a:ea typeface="+mn-ea"/>
                <a:cs typeface="+mn-cs"/>
              </a:rPr>
              <a:t>SDG  #</a:t>
            </a:r>
            <a:r>
              <a:rPr lang="da-DK" sz="1600" dirty="0">
                <a:solidFill>
                  <a:srgbClr val="FFFFFF"/>
                </a:solidFill>
                <a:latin typeface="Arial"/>
              </a:rPr>
              <a:t>17</a:t>
            </a:r>
            <a:r>
              <a:rPr kumimoji="0" lang="da-DK" sz="1600" b="0" i="0" u="none" strike="noStrike" kern="1200" cap="none" spc="0" normalizeH="0" baseline="0" noProof="0" dirty="0">
                <a:ln>
                  <a:noFill/>
                </a:ln>
                <a:solidFill>
                  <a:srgbClr val="FFFFFF"/>
                </a:solidFill>
                <a:effectLst/>
                <a:uLnTx/>
                <a:uFillTx/>
                <a:latin typeface="Arial"/>
                <a:ea typeface="+mn-ea"/>
                <a:cs typeface="+mn-cs"/>
              </a:rPr>
              <a:t>:</a:t>
            </a:r>
            <a:r>
              <a:rPr kumimoji="0" lang="da-DK" sz="1600" b="0" i="0" u="none" strike="noStrike" kern="1200" cap="none" spc="0" normalizeH="0" noProof="0" dirty="0">
                <a:ln>
                  <a:noFill/>
                </a:ln>
                <a:solidFill>
                  <a:srgbClr val="FFFFFF"/>
                </a:solidFill>
                <a:effectLst/>
                <a:uLnTx/>
                <a:uFillTx/>
                <a:latin typeface="Arial"/>
                <a:ea typeface="+mn-ea"/>
                <a:cs typeface="+mn-cs"/>
              </a:rPr>
              <a:t> </a:t>
            </a:r>
            <a:r>
              <a:rPr kumimoji="0" lang="da-DK" sz="1600" b="0" i="0" u="none" strike="noStrike" kern="1200" cap="none" spc="0" normalizeH="0" noProof="0" dirty="0" err="1">
                <a:ln>
                  <a:noFill/>
                </a:ln>
                <a:solidFill>
                  <a:srgbClr val="FFFFFF"/>
                </a:solidFill>
                <a:effectLst/>
                <a:uLnTx/>
                <a:uFillTx/>
                <a:latin typeface="Arial"/>
                <a:ea typeface="+mn-ea"/>
                <a:cs typeface="+mn-cs"/>
              </a:rPr>
              <a:t>Partnerships</a:t>
            </a:r>
            <a:r>
              <a:rPr kumimoji="0" lang="da-DK" sz="1600" b="0" i="0" u="none" strike="noStrike" kern="1200" cap="none" spc="0" normalizeH="0" noProof="0" dirty="0">
                <a:ln>
                  <a:noFill/>
                </a:ln>
                <a:solidFill>
                  <a:srgbClr val="FFFFFF"/>
                </a:solidFill>
                <a:effectLst/>
                <a:uLnTx/>
                <a:uFillTx/>
                <a:latin typeface="Arial"/>
                <a:ea typeface="+mn-ea"/>
                <a:cs typeface="+mn-cs"/>
              </a:rPr>
              <a:t> for</a:t>
            </a:r>
          </a:p>
          <a:p>
            <a:pPr marL="0" marR="0" lvl="0" indent="0" algn="ctr" defTabSz="914330" rtl="0" eaLnBrk="1" fontAlgn="auto" latinLnBrk="0" hangingPunct="1">
              <a:lnSpc>
                <a:spcPct val="100000"/>
              </a:lnSpc>
              <a:spcBef>
                <a:spcPts val="0"/>
              </a:spcBef>
              <a:spcAft>
                <a:spcPts val="0"/>
              </a:spcAft>
              <a:buClrTx/>
              <a:buSzTx/>
              <a:buFontTx/>
              <a:buNone/>
              <a:tabLst/>
              <a:defRPr/>
            </a:pPr>
            <a:r>
              <a:rPr lang="da-DK" sz="1600" dirty="0">
                <a:solidFill>
                  <a:srgbClr val="FFFFFF"/>
                </a:solidFill>
                <a:latin typeface="Arial"/>
              </a:rPr>
              <a:t>t</a:t>
            </a:r>
            <a:r>
              <a:rPr lang="da-DK" sz="1600" baseline="0" dirty="0">
                <a:solidFill>
                  <a:srgbClr val="FFFFFF"/>
                </a:solidFill>
                <a:latin typeface="Arial"/>
              </a:rPr>
              <a:t>he </a:t>
            </a:r>
            <a:r>
              <a:rPr lang="da-DK" sz="1600" baseline="0" dirty="0" err="1">
                <a:solidFill>
                  <a:srgbClr val="FFFFFF"/>
                </a:solidFill>
                <a:latin typeface="Arial"/>
              </a:rPr>
              <a:t>goals</a:t>
            </a:r>
            <a:r>
              <a:rPr lang="da-DK" sz="1600" baseline="0" dirty="0">
                <a:solidFill>
                  <a:srgbClr val="FFFFFF"/>
                </a:solidFill>
                <a:latin typeface="Arial"/>
              </a:rPr>
              <a:t> </a:t>
            </a: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61AC81"/>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Tekstfelt 26">
            <a:extLst>
              <a:ext uri="{FF2B5EF4-FFF2-40B4-BE49-F238E27FC236}">
                <a16:creationId xmlns:a16="http://schemas.microsoft.com/office/drawing/2014/main" id="{13ED96F1-A306-91B9-5835-A557B97E086C}"/>
              </a:ext>
            </a:extLst>
          </p:cNvPr>
          <p:cNvSpPr txBox="1"/>
          <p:nvPr/>
        </p:nvSpPr>
        <p:spPr>
          <a:xfrm>
            <a:off x="454558" y="3599592"/>
            <a:ext cx="3208152" cy="2462213"/>
          </a:xfrm>
          <a:prstGeom prst="rect">
            <a:avLst/>
          </a:prstGeom>
          <a:solidFill>
            <a:srgbClr val="61AC81"/>
          </a:solid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FFFFFF"/>
                </a:solidFill>
                <a:effectLst/>
                <a:uLnTx/>
                <a:uFillTx/>
                <a:latin typeface="Arial"/>
                <a:ea typeface="+mn-ea"/>
                <a:cs typeface="+mn-cs"/>
              </a:rPr>
              <a:t>No. 2 in the </a:t>
            </a:r>
            <a:r>
              <a:rPr kumimoji="0" lang="da-DK" sz="1600" b="1" i="0" u="none" strike="noStrike" kern="1200" cap="none" spc="0" normalizeH="0" baseline="0" noProof="0" dirty="0" err="1">
                <a:ln>
                  <a:noFill/>
                </a:ln>
                <a:solidFill>
                  <a:srgbClr val="FFFFFF"/>
                </a:solidFill>
                <a:effectLst/>
                <a:uLnTx/>
                <a:uFillTx/>
                <a:latin typeface="Arial"/>
                <a:ea typeface="+mn-ea"/>
                <a:cs typeface="+mn-cs"/>
              </a:rPr>
              <a:t>world</a:t>
            </a:r>
            <a:endParaRPr kumimoji="0" lang="da-DK" sz="1600" b="1"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FFFFFF"/>
                </a:solidFill>
                <a:effectLst/>
                <a:uLnTx/>
                <a:uFillTx/>
                <a:latin typeface="Arial"/>
                <a:ea typeface="+mn-ea"/>
                <a:cs typeface="+mn-cs"/>
              </a:rPr>
              <a:t>SDG  #4: </a:t>
            </a:r>
            <a:r>
              <a:rPr kumimoji="0" lang="da-DK" sz="1600" b="0" i="0" u="none" strike="noStrike" kern="1200" cap="none" spc="0" normalizeH="0" baseline="0" noProof="0" dirty="0" err="1">
                <a:ln>
                  <a:noFill/>
                </a:ln>
                <a:solidFill>
                  <a:srgbClr val="FFFFFF"/>
                </a:solidFill>
                <a:effectLst/>
                <a:uLnTx/>
                <a:uFillTx/>
                <a:latin typeface="Arial"/>
                <a:ea typeface="+mn-ea"/>
                <a:cs typeface="+mn-cs"/>
              </a:rPr>
              <a:t>Quality</a:t>
            </a:r>
            <a:r>
              <a:rPr kumimoji="0" lang="da-DK" sz="1600" b="0" i="0" u="none" strike="noStrike" kern="1200" cap="none" spc="0" normalizeH="0" baseline="0" noProof="0" dirty="0">
                <a:ln>
                  <a:noFill/>
                </a:ln>
                <a:solidFill>
                  <a:srgbClr val="FFFFFF"/>
                </a:solidFill>
                <a:effectLst/>
                <a:uLnTx/>
                <a:uFillTx/>
                <a:latin typeface="Arial"/>
                <a:ea typeface="+mn-ea"/>
                <a:cs typeface="+mn-cs"/>
              </a:rPr>
              <a:t> in </a:t>
            </a:r>
            <a:r>
              <a:rPr kumimoji="0" lang="da-DK" sz="1600" b="0" i="0" u="none" strike="noStrike" kern="1200" cap="none" spc="0" normalizeH="0" baseline="0" noProof="0" dirty="0" err="1">
                <a:ln>
                  <a:noFill/>
                </a:ln>
                <a:solidFill>
                  <a:srgbClr val="FFFFFF"/>
                </a:solidFill>
                <a:effectLst/>
                <a:uLnTx/>
                <a:uFillTx/>
                <a:latin typeface="Arial"/>
                <a:ea typeface="+mn-ea"/>
                <a:cs typeface="+mn-cs"/>
              </a:rPr>
              <a:t>education</a:t>
            </a: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61AC81"/>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5" name="Billede 4">
            <a:extLst>
              <a:ext uri="{FF2B5EF4-FFF2-40B4-BE49-F238E27FC236}">
                <a16:creationId xmlns:a16="http://schemas.microsoft.com/office/drawing/2014/main" id="{9769F530-BE25-9A97-8A9A-4D939CBF63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24249" y="4655141"/>
            <a:ext cx="1398648" cy="1221226"/>
          </a:xfrm>
          <a:prstGeom prst="rect">
            <a:avLst/>
          </a:prstGeom>
        </p:spPr>
      </p:pic>
      <p:pic>
        <p:nvPicPr>
          <p:cNvPr id="1026" name="Picture 2" descr="Billedresultat for SDG goals 10">
            <a:extLst>
              <a:ext uri="{FF2B5EF4-FFF2-40B4-BE49-F238E27FC236}">
                <a16:creationId xmlns:a16="http://schemas.microsoft.com/office/drawing/2014/main" id="{B4C66903-E162-3099-3528-182BB581E9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5916" y="4677733"/>
            <a:ext cx="1278966" cy="1198634"/>
          </a:xfrm>
          <a:prstGeom prst="rect">
            <a:avLst/>
          </a:prstGeom>
          <a:noFill/>
          <a:extLst>
            <a:ext uri="{909E8E84-426E-40DD-AFC4-6F175D3DCCD1}">
              <a14:hiddenFill xmlns:a14="http://schemas.microsoft.com/office/drawing/2010/main">
                <a:solidFill>
                  <a:srgbClr val="FFFFFF"/>
                </a:solidFill>
              </a14:hiddenFill>
            </a:ext>
          </a:extLst>
        </p:spPr>
      </p:pic>
      <p:sp>
        <p:nvSpPr>
          <p:cNvPr id="11" name="Titel 2">
            <a:extLst>
              <a:ext uri="{FF2B5EF4-FFF2-40B4-BE49-F238E27FC236}">
                <a16:creationId xmlns:a16="http://schemas.microsoft.com/office/drawing/2014/main" id="{E8C6225A-ED33-8A72-31E7-AE0E8DC540A3}"/>
              </a:ext>
            </a:extLst>
          </p:cNvPr>
          <p:cNvSpPr txBox="1">
            <a:spLocks/>
          </p:cNvSpPr>
          <p:nvPr/>
        </p:nvSpPr>
        <p:spPr>
          <a:xfrm>
            <a:off x="667766" y="338578"/>
            <a:ext cx="11019137" cy="1057471"/>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sz="3400" dirty="0">
                <a:solidFill>
                  <a:srgbClr val="61AC81"/>
                </a:solidFill>
              </a:rPr>
              <a:t>WORLD-CLASS SUSTAINABILITY</a:t>
            </a:r>
          </a:p>
        </p:txBody>
      </p:sp>
      <p:pic>
        <p:nvPicPr>
          <p:cNvPr id="12" name="Picture 4" descr="Billedresultat for sdg goals quality education">
            <a:extLst>
              <a:ext uri="{FF2B5EF4-FFF2-40B4-BE49-F238E27FC236}">
                <a16:creationId xmlns:a16="http://schemas.microsoft.com/office/drawing/2014/main" id="{95EBA67A-134E-DD44-F103-6EF62384B97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41892" y="4677733"/>
            <a:ext cx="1372650" cy="1198634"/>
          </a:xfrm>
          <a:prstGeom prst="rect">
            <a:avLst/>
          </a:prstGeom>
          <a:noFill/>
          <a:extLst>
            <a:ext uri="{909E8E84-426E-40DD-AFC4-6F175D3DCCD1}">
              <a14:hiddenFill xmlns:a14="http://schemas.microsoft.com/office/drawing/2010/main">
                <a:solidFill>
                  <a:srgbClr val="FFFFFF"/>
                </a:solidFill>
              </a14:hiddenFill>
            </a:ext>
          </a:extLst>
        </p:spPr>
      </p:pic>
      <p:sp>
        <p:nvSpPr>
          <p:cNvPr id="15" name="Rektangel 14">
            <a:extLst>
              <a:ext uri="{FF2B5EF4-FFF2-40B4-BE49-F238E27FC236}">
                <a16:creationId xmlns:a16="http://schemas.microsoft.com/office/drawing/2014/main" id="{C5E6B532-D7A5-0DBB-7338-2E490869A8A5}"/>
              </a:ext>
            </a:extLst>
          </p:cNvPr>
          <p:cNvSpPr/>
          <p:nvPr/>
        </p:nvSpPr>
        <p:spPr>
          <a:xfrm>
            <a:off x="4662609" y="2395183"/>
            <a:ext cx="2725580" cy="1018971"/>
          </a:xfrm>
          <a:prstGeom prst="rect">
            <a:avLst/>
          </a:prstGeom>
          <a:noFill/>
          <a:ln>
            <a:solidFill>
              <a:srgbClr val="61A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ekstfelt 16">
            <a:extLst>
              <a:ext uri="{FF2B5EF4-FFF2-40B4-BE49-F238E27FC236}">
                <a16:creationId xmlns:a16="http://schemas.microsoft.com/office/drawing/2014/main" id="{5453C0A2-0DA4-AD4F-17B0-DBEAADBC575F}"/>
              </a:ext>
            </a:extLst>
          </p:cNvPr>
          <p:cNvSpPr txBox="1"/>
          <p:nvPr/>
        </p:nvSpPr>
        <p:spPr>
          <a:xfrm>
            <a:off x="4318394" y="2161513"/>
            <a:ext cx="3414010" cy="1077218"/>
          </a:xfrm>
          <a:prstGeom prst="rect">
            <a:avLst/>
          </a:prstGeom>
          <a:noFill/>
        </p:spPr>
        <p:txBody>
          <a:bodyPr wrap="square">
            <a:spAutoFit/>
          </a:bodyPr>
          <a:lstStyle/>
          <a:p>
            <a:pPr algn="ctr"/>
            <a:endParaRPr lang="da-DK" sz="1800" b="0" i="0" u="none" strike="noStrike" baseline="0" dirty="0">
              <a:solidFill>
                <a:srgbClr val="61AC81"/>
              </a:solidFill>
            </a:endParaRPr>
          </a:p>
          <a:p>
            <a:pPr algn="ctr"/>
            <a:r>
              <a:rPr lang="en-US" sz="1800" b="1" i="0" u="none" strike="noStrike" baseline="0" dirty="0">
                <a:solidFill>
                  <a:srgbClr val="61AC81"/>
                </a:solidFill>
              </a:rPr>
              <a:t> </a:t>
            </a:r>
            <a:r>
              <a:rPr lang="en-US" sz="1400" b="1" i="0" u="none" strike="noStrike" baseline="0" dirty="0">
                <a:solidFill>
                  <a:srgbClr val="61AC81"/>
                </a:solidFill>
              </a:rPr>
              <a:t>AAU ranks 9th in sustainability among approximately 1,600 universities. </a:t>
            </a:r>
            <a:endParaRPr lang="da-DK" sz="1800" b="1" dirty="0">
              <a:solidFill>
                <a:srgbClr val="61AC81"/>
              </a:solidFill>
            </a:endParaRPr>
          </a:p>
        </p:txBody>
      </p:sp>
      <p:pic>
        <p:nvPicPr>
          <p:cNvPr id="32" name="Picture 6" descr="Quality ">
            <a:extLst>
              <a:ext uri="{FF2B5EF4-FFF2-40B4-BE49-F238E27FC236}">
                <a16:creationId xmlns:a16="http://schemas.microsoft.com/office/drawing/2014/main" id="{18ED5808-254B-5C02-BB0D-D3CEB9BE927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201009" y="2204222"/>
            <a:ext cx="731961" cy="731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891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060A520B-4AE8-334E-87B0-9D541F2C73C1}"/>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1243352" y="1408482"/>
            <a:ext cx="3403600" cy="1524000"/>
          </a:xfrm>
          <a:prstGeom prst="rect">
            <a:avLst/>
          </a:prstGeom>
        </p:spPr>
      </p:pic>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14</a:t>
            </a:fld>
            <a:endParaRPr lang="en-US" dirty="0"/>
          </a:p>
        </p:txBody>
      </p:sp>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87374" y="370290"/>
            <a:ext cx="10926602" cy="1474385"/>
          </a:xfrm>
        </p:spPr>
        <p:txBody>
          <a:bodyPr/>
          <a:lstStyle/>
          <a:p>
            <a:r>
              <a:rPr lang="da-DK" dirty="0">
                <a:solidFill>
                  <a:srgbClr val="007A9B"/>
                </a:solidFill>
              </a:rPr>
              <a:t>DEPARTMENT OF ELEKTRONIC SYSTEMS</a:t>
            </a:r>
          </a:p>
        </p:txBody>
      </p:sp>
      <p:sp>
        <p:nvSpPr>
          <p:cNvPr id="6" name="Rektangel 5">
            <a:extLst>
              <a:ext uri="{FF2B5EF4-FFF2-40B4-BE49-F238E27FC236}">
                <a16:creationId xmlns:a16="http://schemas.microsoft.com/office/drawing/2014/main" id="{5B7277B5-81D7-1E4F-8E48-E9D77AE11F42}"/>
              </a:ext>
            </a:extLst>
          </p:cNvPr>
          <p:cNvSpPr/>
          <p:nvPr/>
        </p:nvSpPr>
        <p:spPr>
          <a:xfrm>
            <a:off x="1813379" y="1447112"/>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AUTOMATION AND CONTROL</a:t>
            </a:r>
          </a:p>
        </p:txBody>
      </p:sp>
      <p:sp>
        <p:nvSpPr>
          <p:cNvPr id="23" name="Rektangel 22">
            <a:extLst>
              <a:ext uri="{FF2B5EF4-FFF2-40B4-BE49-F238E27FC236}">
                <a16:creationId xmlns:a16="http://schemas.microsoft.com/office/drawing/2014/main" id="{0FB2C39C-6BE9-424B-B75E-4F19CAB37131}"/>
              </a:ext>
            </a:extLst>
          </p:cNvPr>
          <p:cNvSpPr/>
          <p:nvPr/>
        </p:nvSpPr>
        <p:spPr>
          <a:xfrm>
            <a:off x="1813379" y="4822440"/>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COMMUNICATION, MEDIA AND INFORMATION TECHNOLOGIES</a:t>
            </a:r>
          </a:p>
        </p:txBody>
      </p:sp>
      <p:sp>
        <p:nvSpPr>
          <p:cNvPr id="26" name="Rektangel 25">
            <a:extLst>
              <a:ext uri="{FF2B5EF4-FFF2-40B4-BE49-F238E27FC236}">
                <a16:creationId xmlns:a16="http://schemas.microsoft.com/office/drawing/2014/main" id="{739A5633-CD99-2946-AFFC-A0C426AD38B1}"/>
              </a:ext>
            </a:extLst>
          </p:cNvPr>
          <p:cNvSpPr/>
          <p:nvPr/>
        </p:nvSpPr>
        <p:spPr>
          <a:xfrm>
            <a:off x="1813379" y="3134776"/>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ANTENNAS, PROPAGATION AND MILLIMETER-WAVE SYSTEM</a:t>
            </a:r>
          </a:p>
        </p:txBody>
      </p:sp>
      <p:pic>
        <p:nvPicPr>
          <p:cNvPr id="62" name="Billede 61">
            <a:extLst>
              <a:ext uri="{FF2B5EF4-FFF2-40B4-BE49-F238E27FC236}">
                <a16:creationId xmlns:a16="http://schemas.microsoft.com/office/drawing/2014/main" id="{CEFE6C81-8090-BE4D-97A3-1E20E37F88EF}"/>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28703" y="4822440"/>
            <a:ext cx="3378200" cy="1498600"/>
          </a:xfrm>
          <a:prstGeom prst="rect">
            <a:avLst/>
          </a:prstGeom>
          <a:noFill/>
        </p:spPr>
      </p:pic>
      <p:sp>
        <p:nvSpPr>
          <p:cNvPr id="17" name="Rektangel 16">
            <a:extLst>
              <a:ext uri="{FF2B5EF4-FFF2-40B4-BE49-F238E27FC236}">
                <a16:creationId xmlns:a16="http://schemas.microsoft.com/office/drawing/2014/main" id="{E96F05ED-E2ED-EE47-A3D0-66C8891DD351}"/>
              </a:ext>
            </a:extLst>
          </p:cNvPr>
          <p:cNvSpPr/>
          <p:nvPr/>
        </p:nvSpPr>
        <p:spPr>
          <a:xfrm flipH="1">
            <a:off x="7627488" y="1447112"/>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CONNECTIVITY</a:t>
            </a:r>
          </a:p>
        </p:txBody>
      </p:sp>
      <p:sp>
        <p:nvSpPr>
          <p:cNvPr id="29" name="Rektangel 28">
            <a:extLst>
              <a:ext uri="{FF2B5EF4-FFF2-40B4-BE49-F238E27FC236}">
                <a16:creationId xmlns:a16="http://schemas.microsoft.com/office/drawing/2014/main" id="{E5041FE0-5C80-9241-ACBA-3147782697DE}"/>
              </a:ext>
            </a:extLst>
          </p:cNvPr>
          <p:cNvSpPr/>
          <p:nvPr/>
        </p:nvSpPr>
        <p:spPr>
          <a:xfrm flipH="1">
            <a:off x="7627488" y="3134776"/>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WIRELESS COMMUNICATION NETWORKS</a:t>
            </a:r>
          </a:p>
        </p:txBody>
      </p:sp>
      <p:sp>
        <p:nvSpPr>
          <p:cNvPr id="32" name="Rektangel 31">
            <a:extLst>
              <a:ext uri="{FF2B5EF4-FFF2-40B4-BE49-F238E27FC236}">
                <a16:creationId xmlns:a16="http://schemas.microsoft.com/office/drawing/2014/main" id="{EB3E8BD4-ADF3-A84D-87C1-544EA3C736BE}"/>
              </a:ext>
            </a:extLst>
          </p:cNvPr>
          <p:cNvSpPr/>
          <p:nvPr/>
        </p:nvSpPr>
        <p:spPr>
          <a:xfrm flipH="1">
            <a:off x="7627485" y="4822440"/>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AI AND SOUND</a:t>
            </a:r>
          </a:p>
        </p:txBody>
      </p:sp>
      <p:grpSp>
        <p:nvGrpSpPr>
          <p:cNvPr id="63" name="Gruppe 62">
            <a:extLst>
              <a:ext uri="{FF2B5EF4-FFF2-40B4-BE49-F238E27FC236}">
                <a16:creationId xmlns:a16="http://schemas.microsoft.com/office/drawing/2014/main" id="{36CE415E-3525-4E40-ABCF-37B4043EAEEA}"/>
              </a:ext>
            </a:extLst>
          </p:cNvPr>
          <p:cNvGrpSpPr/>
          <p:nvPr/>
        </p:nvGrpSpPr>
        <p:grpSpPr>
          <a:xfrm>
            <a:off x="5258790" y="1972652"/>
            <a:ext cx="1590210" cy="3772072"/>
            <a:chOff x="5258790" y="2561932"/>
            <a:chExt cx="1590210" cy="3772072"/>
          </a:xfrm>
        </p:grpSpPr>
        <p:sp>
          <p:nvSpPr>
            <p:cNvPr id="64" name="Ellipse 63">
              <a:extLst>
                <a:ext uri="{FF2B5EF4-FFF2-40B4-BE49-F238E27FC236}">
                  <a16:creationId xmlns:a16="http://schemas.microsoft.com/office/drawing/2014/main" id="{E556A585-A89E-9640-A800-13DBC81D6045}"/>
                </a:ext>
              </a:extLst>
            </p:cNvPr>
            <p:cNvSpPr/>
            <p:nvPr/>
          </p:nvSpPr>
          <p:spPr>
            <a:xfrm>
              <a:off x="5770242" y="3071053"/>
              <a:ext cx="546651" cy="546651"/>
            </a:xfrm>
            <a:prstGeom prst="ellipse">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5" name="Rektangel 64">
              <a:extLst>
                <a:ext uri="{FF2B5EF4-FFF2-40B4-BE49-F238E27FC236}">
                  <a16:creationId xmlns:a16="http://schemas.microsoft.com/office/drawing/2014/main" id="{9710F0DA-EDCB-BE47-8B8F-4773C8DD6AB9}"/>
                </a:ext>
              </a:extLst>
            </p:cNvPr>
            <p:cNvSpPr/>
            <p:nvPr/>
          </p:nvSpPr>
          <p:spPr>
            <a:xfrm rot="811382">
              <a:off x="5504527" y="3420207"/>
              <a:ext cx="69782" cy="2913797"/>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6" name="Bue 65">
              <a:extLst>
                <a:ext uri="{FF2B5EF4-FFF2-40B4-BE49-F238E27FC236}">
                  <a16:creationId xmlns:a16="http://schemas.microsoft.com/office/drawing/2014/main" id="{197C6A0B-ECC0-6B48-AD38-22B9BF5B2098}"/>
                </a:ext>
              </a:extLst>
            </p:cNvPr>
            <p:cNvSpPr/>
            <p:nvPr/>
          </p:nvSpPr>
          <p:spPr>
            <a:xfrm rot="2700000">
              <a:off x="5739511" y="2940996"/>
              <a:ext cx="785122" cy="78512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67" name="Bue 66">
              <a:extLst>
                <a:ext uri="{FF2B5EF4-FFF2-40B4-BE49-F238E27FC236}">
                  <a16:creationId xmlns:a16="http://schemas.microsoft.com/office/drawing/2014/main" id="{EF2D54E5-E043-5C4C-A9FD-DE967F7A5589}"/>
                </a:ext>
              </a:extLst>
            </p:cNvPr>
            <p:cNvSpPr/>
            <p:nvPr/>
          </p:nvSpPr>
          <p:spPr>
            <a:xfrm rot="2700000">
              <a:off x="5486039" y="2729352"/>
              <a:ext cx="1208412" cy="120841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68" name="Bue 67">
              <a:extLst>
                <a:ext uri="{FF2B5EF4-FFF2-40B4-BE49-F238E27FC236}">
                  <a16:creationId xmlns:a16="http://schemas.microsoft.com/office/drawing/2014/main" id="{F124052D-817D-C042-AFFD-E0628D3F4DBD}"/>
                </a:ext>
              </a:extLst>
            </p:cNvPr>
            <p:cNvSpPr/>
            <p:nvPr/>
          </p:nvSpPr>
          <p:spPr>
            <a:xfrm rot="2700000">
              <a:off x="5324864" y="2571491"/>
              <a:ext cx="1524136" cy="1524136"/>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nvGrpSpPr>
            <p:cNvPr id="69" name="Gruppe 68">
              <a:extLst>
                <a:ext uri="{FF2B5EF4-FFF2-40B4-BE49-F238E27FC236}">
                  <a16:creationId xmlns:a16="http://schemas.microsoft.com/office/drawing/2014/main" id="{29194AEE-4600-3444-84DF-5FFF6F2A1AAF}"/>
                </a:ext>
              </a:extLst>
            </p:cNvPr>
            <p:cNvGrpSpPr/>
            <p:nvPr/>
          </p:nvGrpSpPr>
          <p:grpSpPr>
            <a:xfrm rot="10800000">
              <a:off x="5258790" y="2561932"/>
              <a:ext cx="1524136" cy="1524136"/>
              <a:chOff x="5477264" y="2723891"/>
              <a:chExt cx="1524136" cy="1524136"/>
            </a:xfrm>
          </p:grpSpPr>
          <p:sp>
            <p:nvSpPr>
              <p:cNvPr id="74" name="Bue 73">
                <a:extLst>
                  <a:ext uri="{FF2B5EF4-FFF2-40B4-BE49-F238E27FC236}">
                    <a16:creationId xmlns:a16="http://schemas.microsoft.com/office/drawing/2014/main" id="{4AF661F5-C8A8-8545-B7F6-A319A4214D4B}"/>
                  </a:ext>
                </a:extLst>
              </p:cNvPr>
              <p:cNvSpPr/>
              <p:nvPr/>
            </p:nvSpPr>
            <p:spPr>
              <a:xfrm rot="2700000">
                <a:off x="5891911" y="3093396"/>
                <a:ext cx="785122" cy="78512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75" name="Bue 74">
                <a:extLst>
                  <a:ext uri="{FF2B5EF4-FFF2-40B4-BE49-F238E27FC236}">
                    <a16:creationId xmlns:a16="http://schemas.microsoft.com/office/drawing/2014/main" id="{B7F75C19-54F1-1741-AF3F-C696D381411C}"/>
                  </a:ext>
                </a:extLst>
              </p:cNvPr>
              <p:cNvSpPr/>
              <p:nvPr/>
            </p:nvSpPr>
            <p:spPr>
              <a:xfrm rot="2700000">
                <a:off x="5638439" y="2881752"/>
                <a:ext cx="1208412" cy="120841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76" name="Bue 75">
                <a:extLst>
                  <a:ext uri="{FF2B5EF4-FFF2-40B4-BE49-F238E27FC236}">
                    <a16:creationId xmlns:a16="http://schemas.microsoft.com/office/drawing/2014/main" id="{E425FEAC-FE4F-074A-8184-A0A59E5DDBD4}"/>
                  </a:ext>
                </a:extLst>
              </p:cNvPr>
              <p:cNvSpPr/>
              <p:nvPr/>
            </p:nvSpPr>
            <p:spPr>
              <a:xfrm rot="2700000">
                <a:off x="5477264" y="2723891"/>
                <a:ext cx="1524136" cy="1524136"/>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sp>
          <p:nvSpPr>
            <p:cNvPr id="70" name="Rektangel 69">
              <a:extLst>
                <a:ext uri="{FF2B5EF4-FFF2-40B4-BE49-F238E27FC236}">
                  <a16:creationId xmlns:a16="http://schemas.microsoft.com/office/drawing/2014/main" id="{040DB474-500E-4040-AE46-5045BDDAACF2}"/>
                </a:ext>
              </a:extLst>
            </p:cNvPr>
            <p:cNvSpPr/>
            <p:nvPr/>
          </p:nvSpPr>
          <p:spPr>
            <a:xfrm rot="20788618" flipH="1">
              <a:off x="6522485" y="3413545"/>
              <a:ext cx="69782" cy="2913797"/>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1" name="Rektangel 70">
              <a:extLst>
                <a:ext uri="{FF2B5EF4-FFF2-40B4-BE49-F238E27FC236}">
                  <a16:creationId xmlns:a16="http://schemas.microsoft.com/office/drawing/2014/main" id="{EAEA4486-4996-9E40-8588-F93902041DD1}"/>
                </a:ext>
              </a:extLst>
            </p:cNvPr>
            <p:cNvSpPr/>
            <p:nvPr/>
          </p:nvSpPr>
          <p:spPr>
            <a:xfrm rot="16200000" flipH="1">
              <a:off x="5983297" y="3841896"/>
              <a:ext cx="110304" cy="713688"/>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2" name="Rektangel 71">
              <a:extLst>
                <a:ext uri="{FF2B5EF4-FFF2-40B4-BE49-F238E27FC236}">
                  <a16:creationId xmlns:a16="http://schemas.microsoft.com/office/drawing/2014/main" id="{E1B805B1-4A8C-6A4F-A157-D828FDF9BD43}"/>
                </a:ext>
              </a:extLst>
            </p:cNvPr>
            <p:cNvSpPr/>
            <p:nvPr/>
          </p:nvSpPr>
          <p:spPr>
            <a:xfrm rot="16200000" flipH="1">
              <a:off x="5983627" y="4505088"/>
              <a:ext cx="110304" cy="1110369"/>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3" name="Rektangel 72">
              <a:extLst>
                <a:ext uri="{FF2B5EF4-FFF2-40B4-BE49-F238E27FC236}">
                  <a16:creationId xmlns:a16="http://schemas.microsoft.com/office/drawing/2014/main" id="{A2D711BF-2425-BD45-813E-49B68CF58514}"/>
                </a:ext>
              </a:extLst>
            </p:cNvPr>
            <p:cNvSpPr/>
            <p:nvPr/>
          </p:nvSpPr>
          <p:spPr>
            <a:xfrm rot="16200000" flipH="1">
              <a:off x="5999818" y="5104160"/>
              <a:ext cx="112856" cy="1497492"/>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77" name="Billede 76">
            <a:extLst>
              <a:ext uri="{FF2B5EF4-FFF2-40B4-BE49-F238E27FC236}">
                <a16:creationId xmlns:a16="http://schemas.microsoft.com/office/drawing/2014/main" id="{F15278D4-6B38-734E-BE7A-F5DE9CA902DC}"/>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1243352" y="3109111"/>
            <a:ext cx="3403600" cy="1524000"/>
          </a:xfrm>
          <a:prstGeom prst="rect">
            <a:avLst/>
          </a:prstGeom>
        </p:spPr>
      </p:pic>
      <p:pic>
        <p:nvPicPr>
          <p:cNvPr id="78" name="Billede 77">
            <a:extLst>
              <a:ext uri="{FF2B5EF4-FFF2-40B4-BE49-F238E27FC236}">
                <a16:creationId xmlns:a16="http://schemas.microsoft.com/office/drawing/2014/main" id="{83D23E49-C5AF-AB4C-9CA1-2B469E53B5B0}"/>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1243352" y="4796775"/>
            <a:ext cx="3403600" cy="1524000"/>
          </a:xfrm>
          <a:prstGeom prst="rect">
            <a:avLst/>
          </a:prstGeom>
        </p:spPr>
      </p:pic>
      <p:pic>
        <p:nvPicPr>
          <p:cNvPr id="79" name="Billede 78">
            <a:extLst>
              <a:ext uri="{FF2B5EF4-FFF2-40B4-BE49-F238E27FC236}">
                <a16:creationId xmlns:a16="http://schemas.microsoft.com/office/drawing/2014/main" id="{C64111FC-B317-3442-A1C9-095FE63B8030}"/>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flipH="1">
            <a:off x="7428703" y="1408482"/>
            <a:ext cx="3403600" cy="1524000"/>
          </a:xfrm>
          <a:prstGeom prst="rect">
            <a:avLst/>
          </a:prstGeom>
        </p:spPr>
      </p:pic>
      <p:pic>
        <p:nvPicPr>
          <p:cNvPr id="80" name="Billede 79">
            <a:extLst>
              <a:ext uri="{FF2B5EF4-FFF2-40B4-BE49-F238E27FC236}">
                <a16:creationId xmlns:a16="http://schemas.microsoft.com/office/drawing/2014/main" id="{C531C7FA-4F50-D847-A447-1823A1DEB2B9}"/>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flipH="1">
            <a:off x="7428703" y="3109111"/>
            <a:ext cx="3403600" cy="1524000"/>
          </a:xfrm>
          <a:prstGeom prst="rect">
            <a:avLst/>
          </a:prstGeom>
        </p:spPr>
      </p:pic>
      <p:sp>
        <p:nvSpPr>
          <p:cNvPr id="4" name="Tekstfelt 3"/>
          <p:cNvSpPr txBox="1"/>
          <p:nvPr/>
        </p:nvSpPr>
        <p:spPr>
          <a:xfrm>
            <a:off x="0" y="0"/>
            <a:ext cx="3284376" cy="369332"/>
          </a:xfrm>
          <a:prstGeom prst="rect">
            <a:avLst/>
          </a:prstGeom>
          <a:solidFill>
            <a:srgbClr val="007A9B"/>
          </a:solidFill>
        </p:spPr>
        <p:txBody>
          <a:bodyPr wrap="square" rtlCol="0">
            <a:spAutoFit/>
          </a:bodyPr>
          <a:lstStyle/>
          <a:p>
            <a:r>
              <a:rPr lang="da-DK" b="1" dirty="0">
                <a:solidFill>
                  <a:schemeClr val="bg1"/>
                </a:solidFill>
              </a:rPr>
              <a:t>Research  </a:t>
            </a:r>
          </a:p>
        </p:txBody>
      </p:sp>
      <p:pic>
        <p:nvPicPr>
          <p:cNvPr id="33" name="Billede 32">
            <a:extLst>
              <a:ext uri="{FF2B5EF4-FFF2-40B4-BE49-F238E27FC236}">
                <a16:creationId xmlns:a16="http://schemas.microsoft.com/office/drawing/2014/main" id="{A94745A7-F7CB-ED4D-8DF0-D0007B2AA58B}"/>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1225588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e 6">
            <a:extLst>
              <a:ext uri="{FF2B5EF4-FFF2-40B4-BE49-F238E27FC236}">
                <a16:creationId xmlns:a16="http://schemas.microsoft.com/office/drawing/2014/main" id="{410433B0-B8EB-6240-B26F-77F83F74E907}"/>
              </a:ext>
            </a:extLst>
          </p:cNvPr>
          <p:cNvGrpSpPr/>
          <p:nvPr/>
        </p:nvGrpSpPr>
        <p:grpSpPr>
          <a:xfrm>
            <a:off x="1346663" y="1972651"/>
            <a:ext cx="3972796" cy="9423707"/>
            <a:chOff x="5258790" y="2561932"/>
            <a:chExt cx="1590210" cy="3772072"/>
          </a:xfrm>
        </p:grpSpPr>
        <p:sp>
          <p:nvSpPr>
            <p:cNvPr id="8" name="Ellipse 7">
              <a:extLst>
                <a:ext uri="{FF2B5EF4-FFF2-40B4-BE49-F238E27FC236}">
                  <a16:creationId xmlns:a16="http://schemas.microsoft.com/office/drawing/2014/main" id="{93ABEF71-DC4E-C14F-BDAB-6EA70001E705}"/>
                </a:ext>
              </a:extLst>
            </p:cNvPr>
            <p:cNvSpPr/>
            <p:nvPr/>
          </p:nvSpPr>
          <p:spPr>
            <a:xfrm>
              <a:off x="5770242" y="3071053"/>
              <a:ext cx="546651" cy="546651"/>
            </a:xfrm>
            <a:prstGeom prst="ellips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9" name="Rektangel 8">
              <a:extLst>
                <a:ext uri="{FF2B5EF4-FFF2-40B4-BE49-F238E27FC236}">
                  <a16:creationId xmlns:a16="http://schemas.microsoft.com/office/drawing/2014/main" id="{3FB3B9CC-CBFD-E942-80DD-D40FA954CB01}"/>
                </a:ext>
              </a:extLst>
            </p:cNvPr>
            <p:cNvSpPr/>
            <p:nvPr/>
          </p:nvSpPr>
          <p:spPr>
            <a:xfrm rot="811382">
              <a:off x="5504527" y="3420207"/>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0" name="Bue 9">
              <a:extLst>
                <a:ext uri="{FF2B5EF4-FFF2-40B4-BE49-F238E27FC236}">
                  <a16:creationId xmlns:a16="http://schemas.microsoft.com/office/drawing/2014/main" id="{49FC3EFC-9FCB-5445-9410-F0D2A7937C90}"/>
                </a:ext>
              </a:extLst>
            </p:cNvPr>
            <p:cNvSpPr/>
            <p:nvPr/>
          </p:nvSpPr>
          <p:spPr>
            <a:xfrm rot="2700000">
              <a:off x="5739511" y="29409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1" name="Bue 10">
              <a:extLst>
                <a:ext uri="{FF2B5EF4-FFF2-40B4-BE49-F238E27FC236}">
                  <a16:creationId xmlns:a16="http://schemas.microsoft.com/office/drawing/2014/main" id="{5E167FAF-0969-3A4F-9817-B57E77DD3BB7}"/>
                </a:ext>
              </a:extLst>
            </p:cNvPr>
            <p:cNvSpPr/>
            <p:nvPr/>
          </p:nvSpPr>
          <p:spPr>
            <a:xfrm rot="2700000">
              <a:off x="5486039" y="27293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2" name="Bue 11">
              <a:extLst>
                <a:ext uri="{FF2B5EF4-FFF2-40B4-BE49-F238E27FC236}">
                  <a16:creationId xmlns:a16="http://schemas.microsoft.com/office/drawing/2014/main" id="{EB553DE0-8019-2043-A2DA-3AB56A0BD317}"/>
                </a:ext>
              </a:extLst>
            </p:cNvPr>
            <p:cNvSpPr/>
            <p:nvPr/>
          </p:nvSpPr>
          <p:spPr>
            <a:xfrm rot="2700000">
              <a:off x="5324864" y="25714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nvGrpSpPr>
            <p:cNvPr id="13" name="Gruppe 12">
              <a:extLst>
                <a:ext uri="{FF2B5EF4-FFF2-40B4-BE49-F238E27FC236}">
                  <a16:creationId xmlns:a16="http://schemas.microsoft.com/office/drawing/2014/main" id="{C12BD58E-8D4B-3E43-960B-348CBA541899}"/>
                </a:ext>
              </a:extLst>
            </p:cNvPr>
            <p:cNvGrpSpPr/>
            <p:nvPr/>
          </p:nvGrpSpPr>
          <p:grpSpPr>
            <a:xfrm rot="10800000">
              <a:off x="5258790" y="2561932"/>
              <a:ext cx="1524136" cy="1524136"/>
              <a:chOff x="5477264" y="2723891"/>
              <a:chExt cx="1524136" cy="1524136"/>
            </a:xfrm>
          </p:grpSpPr>
          <p:sp>
            <p:nvSpPr>
              <p:cNvPr id="18" name="Bue 17">
                <a:extLst>
                  <a:ext uri="{FF2B5EF4-FFF2-40B4-BE49-F238E27FC236}">
                    <a16:creationId xmlns:a16="http://schemas.microsoft.com/office/drawing/2014/main" id="{F5840ABC-5393-4045-B76F-D9718127FD83}"/>
                  </a:ext>
                </a:extLst>
              </p:cNvPr>
              <p:cNvSpPr/>
              <p:nvPr/>
            </p:nvSpPr>
            <p:spPr>
              <a:xfrm rot="2700000">
                <a:off x="5891911" y="30933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9" name="Bue 18">
                <a:extLst>
                  <a:ext uri="{FF2B5EF4-FFF2-40B4-BE49-F238E27FC236}">
                    <a16:creationId xmlns:a16="http://schemas.microsoft.com/office/drawing/2014/main" id="{D774FA85-32B0-424B-AEAF-55B932827F05}"/>
                  </a:ext>
                </a:extLst>
              </p:cNvPr>
              <p:cNvSpPr/>
              <p:nvPr/>
            </p:nvSpPr>
            <p:spPr>
              <a:xfrm rot="2700000">
                <a:off x="5638439" y="28817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20" name="Bue 19">
                <a:extLst>
                  <a:ext uri="{FF2B5EF4-FFF2-40B4-BE49-F238E27FC236}">
                    <a16:creationId xmlns:a16="http://schemas.microsoft.com/office/drawing/2014/main" id="{B124ACF6-BE5E-7447-8FAB-3892AAB96C31}"/>
                  </a:ext>
                </a:extLst>
              </p:cNvPr>
              <p:cNvSpPr/>
              <p:nvPr/>
            </p:nvSpPr>
            <p:spPr>
              <a:xfrm rot="2700000">
                <a:off x="5477264" y="27238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sp>
          <p:nvSpPr>
            <p:cNvPr id="14" name="Rektangel 13">
              <a:extLst>
                <a:ext uri="{FF2B5EF4-FFF2-40B4-BE49-F238E27FC236}">
                  <a16:creationId xmlns:a16="http://schemas.microsoft.com/office/drawing/2014/main" id="{408F1328-6F65-504C-BA49-170234930B83}"/>
                </a:ext>
              </a:extLst>
            </p:cNvPr>
            <p:cNvSpPr/>
            <p:nvPr/>
          </p:nvSpPr>
          <p:spPr>
            <a:xfrm rot="20788618" flipH="1">
              <a:off x="6522485" y="3413545"/>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5" name="Rektangel 14">
              <a:extLst>
                <a:ext uri="{FF2B5EF4-FFF2-40B4-BE49-F238E27FC236}">
                  <a16:creationId xmlns:a16="http://schemas.microsoft.com/office/drawing/2014/main" id="{03317B0C-59E0-9745-AE4A-DA217CF68C6F}"/>
                </a:ext>
              </a:extLst>
            </p:cNvPr>
            <p:cNvSpPr/>
            <p:nvPr/>
          </p:nvSpPr>
          <p:spPr>
            <a:xfrm rot="16200000" flipH="1">
              <a:off x="5983297" y="3841896"/>
              <a:ext cx="110304" cy="71368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grpSp>
      <p:sp>
        <p:nvSpPr>
          <p:cNvPr id="3" name="Pladsholder til slidenummer 2">
            <a:extLst>
              <a:ext uri="{FF2B5EF4-FFF2-40B4-BE49-F238E27FC236}">
                <a16:creationId xmlns:a16="http://schemas.microsoft.com/office/drawing/2014/main" id="{FF2021BB-7433-C640-A3C7-85C987EB1B19}"/>
              </a:ext>
            </a:extLst>
          </p:cNvPr>
          <p:cNvSpPr>
            <a:spLocks noGrp="1"/>
          </p:cNvSpPr>
          <p:nvPr>
            <p:ph type="sldNum" sz="quarter" idx="10"/>
          </p:nvPr>
        </p:nvSpPr>
        <p:spPr/>
        <p:txBody>
          <a:bodyPr/>
          <a:lstStyle/>
          <a:p>
            <a:fld id="{D8D877B3-D348-4611-9BDB-C5374591D951}" type="slidenum">
              <a:rPr lang="en-US" smtClean="0"/>
              <a:pPr/>
              <a:t>15</a:t>
            </a:fld>
            <a:endParaRPr lang="en-US" dirty="0"/>
          </a:p>
        </p:txBody>
      </p:sp>
      <p:sp>
        <p:nvSpPr>
          <p:cNvPr id="4" name="Titel 3">
            <a:extLst>
              <a:ext uri="{FF2B5EF4-FFF2-40B4-BE49-F238E27FC236}">
                <a16:creationId xmlns:a16="http://schemas.microsoft.com/office/drawing/2014/main" id="{B6773947-211E-8444-965F-9046FD313A34}"/>
              </a:ext>
            </a:extLst>
          </p:cNvPr>
          <p:cNvSpPr>
            <a:spLocks noGrp="1"/>
          </p:cNvSpPr>
          <p:nvPr>
            <p:ph type="title"/>
          </p:nvPr>
        </p:nvSpPr>
        <p:spPr>
          <a:xfrm>
            <a:off x="587374" y="359273"/>
            <a:ext cx="6840539" cy="1621619"/>
          </a:xfrm>
        </p:spPr>
        <p:txBody>
          <a:bodyPr/>
          <a:lstStyle/>
          <a:p>
            <a:r>
              <a:rPr lang="en-US" sz="3200" dirty="0">
                <a:solidFill>
                  <a:srgbClr val="007A9B"/>
                </a:solidFill>
              </a:rPr>
              <a:t>DEPARTMENT OF ELECTRONIC SYSTEMS</a:t>
            </a:r>
            <a:endParaRPr lang="da-DK" sz="3200" dirty="0">
              <a:solidFill>
                <a:srgbClr val="007A9B"/>
              </a:solidFill>
            </a:endParaRPr>
          </a:p>
        </p:txBody>
      </p:sp>
      <p:sp>
        <p:nvSpPr>
          <p:cNvPr id="5" name="Pladsholder til tekst 4">
            <a:extLst>
              <a:ext uri="{FF2B5EF4-FFF2-40B4-BE49-F238E27FC236}">
                <a16:creationId xmlns:a16="http://schemas.microsoft.com/office/drawing/2014/main" id="{F551AC82-99C8-FB46-9AD4-72DC3DA46B41}"/>
              </a:ext>
            </a:extLst>
          </p:cNvPr>
          <p:cNvSpPr>
            <a:spLocks noGrp="1"/>
          </p:cNvSpPr>
          <p:nvPr>
            <p:ph type="body" sz="quarter" idx="12"/>
          </p:nvPr>
        </p:nvSpPr>
        <p:spPr>
          <a:xfrm>
            <a:off x="587375" y="2143359"/>
            <a:ext cx="6022147" cy="3752115"/>
          </a:xfrm>
        </p:spPr>
        <p:txBody>
          <a:bodyPr>
            <a:noAutofit/>
          </a:bodyPr>
          <a:lstStyle/>
          <a:p>
            <a:r>
              <a:rPr lang="en-US" sz="2000" dirty="0"/>
              <a:t>Antennas and mobile technology </a:t>
            </a:r>
          </a:p>
          <a:p>
            <a:r>
              <a:rPr lang="en-US" sz="2000" dirty="0"/>
              <a:t>Wireless communication </a:t>
            </a:r>
          </a:p>
          <a:p>
            <a:r>
              <a:rPr lang="en-US" sz="2000" dirty="0"/>
              <a:t>Acoustics and hearing </a:t>
            </a:r>
          </a:p>
          <a:p>
            <a:r>
              <a:rPr lang="en-US" sz="2000" dirty="0"/>
              <a:t>Robot technology </a:t>
            </a:r>
          </a:p>
          <a:p>
            <a:r>
              <a:rPr lang="en-US" sz="2000" dirty="0"/>
              <a:t>Cyber security </a:t>
            </a:r>
          </a:p>
          <a:p>
            <a:r>
              <a:rPr lang="en-US" sz="2000" dirty="0"/>
              <a:t>Aerospace and satellites </a:t>
            </a:r>
          </a:p>
          <a:p>
            <a:r>
              <a:rPr lang="en-US" sz="2000" dirty="0"/>
              <a:t>Artificial intelligence and </a:t>
            </a:r>
            <a:r>
              <a:rPr lang="en-US" sz="2000" dirty="0" err="1"/>
              <a:t>IoT</a:t>
            </a:r>
            <a:endParaRPr lang="en-US" sz="2000" dirty="0"/>
          </a:p>
          <a:p>
            <a:endParaRPr lang="en-US" sz="1800" dirty="0"/>
          </a:p>
        </p:txBody>
      </p:sp>
      <p:sp>
        <p:nvSpPr>
          <p:cNvPr id="21" name="Tekstfelt 20"/>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  </a:t>
            </a:r>
          </a:p>
        </p:txBody>
      </p:sp>
      <p:pic>
        <p:nvPicPr>
          <p:cNvPr id="22" name="Billede 21">
            <a:extLst>
              <a:ext uri="{FF2B5EF4-FFF2-40B4-BE49-F238E27FC236}">
                <a16:creationId xmlns:a16="http://schemas.microsoft.com/office/drawing/2014/main" id="{A94745A7-F7CB-ED4D-8DF0-D0007B2AA5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78550" y="216706"/>
            <a:ext cx="232805" cy="334393"/>
          </a:xfrm>
          <a:prstGeom prst="rect">
            <a:avLst/>
          </a:prstGeom>
        </p:spPr>
      </p:pic>
      <p:pic>
        <p:nvPicPr>
          <p:cNvPr id="2" name="Billed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36295" y="-1"/>
            <a:ext cx="5112000" cy="6858001"/>
          </a:xfrm>
          <a:prstGeom prst="rect">
            <a:avLst/>
          </a:prstGeom>
        </p:spPr>
      </p:pic>
      <p:pic>
        <p:nvPicPr>
          <p:cNvPr id="23" name="Billede 22">
            <a:extLst>
              <a:ext uri="{FF2B5EF4-FFF2-40B4-BE49-F238E27FC236}">
                <a16:creationId xmlns:a16="http://schemas.microsoft.com/office/drawing/2014/main" id="{A94745A7-F7CB-ED4D-8DF0-D0007B2AA58B}"/>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2667707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e 6">
            <a:extLst>
              <a:ext uri="{FF2B5EF4-FFF2-40B4-BE49-F238E27FC236}">
                <a16:creationId xmlns:a16="http://schemas.microsoft.com/office/drawing/2014/main" id="{487090C0-C098-4442-A808-31D32410D263}"/>
              </a:ext>
            </a:extLst>
          </p:cNvPr>
          <p:cNvGrpSpPr/>
          <p:nvPr/>
        </p:nvGrpSpPr>
        <p:grpSpPr>
          <a:xfrm>
            <a:off x="1346663" y="1972651"/>
            <a:ext cx="3972796" cy="9423707"/>
            <a:chOff x="5258790" y="2561932"/>
            <a:chExt cx="1590210" cy="3772072"/>
          </a:xfrm>
        </p:grpSpPr>
        <p:sp>
          <p:nvSpPr>
            <p:cNvPr id="8" name="Ellipse 7">
              <a:extLst>
                <a:ext uri="{FF2B5EF4-FFF2-40B4-BE49-F238E27FC236}">
                  <a16:creationId xmlns:a16="http://schemas.microsoft.com/office/drawing/2014/main" id="{7360BF7C-3020-F24E-BB1C-74AD6973546A}"/>
                </a:ext>
              </a:extLst>
            </p:cNvPr>
            <p:cNvSpPr/>
            <p:nvPr/>
          </p:nvSpPr>
          <p:spPr>
            <a:xfrm>
              <a:off x="5770242" y="3071053"/>
              <a:ext cx="546651" cy="546651"/>
            </a:xfrm>
            <a:prstGeom prst="ellips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9" name="Rektangel 8">
              <a:extLst>
                <a:ext uri="{FF2B5EF4-FFF2-40B4-BE49-F238E27FC236}">
                  <a16:creationId xmlns:a16="http://schemas.microsoft.com/office/drawing/2014/main" id="{2CA4421A-B24D-CF45-9141-E993901B0319}"/>
                </a:ext>
              </a:extLst>
            </p:cNvPr>
            <p:cNvSpPr/>
            <p:nvPr/>
          </p:nvSpPr>
          <p:spPr>
            <a:xfrm rot="811382">
              <a:off x="5504527" y="3420207"/>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0" name="Bue 9">
              <a:extLst>
                <a:ext uri="{FF2B5EF4-FFF2-40B4-BE49-F238E27FC236}">
                  <a16:creationId xmlns:a16="http://schemas.microsoft.com/office/drawing/2014/main" id="{C7CCEC0C-5640-384B-A577-2635B1AD8FCD}"/>
                </a:ext>
              </a:extLst>
            </p:cNvPr>
            <p:cNvSpPr/>
            <p:nvPr/>
          </p:nvSpPr>
          <p:spPr>
            <a:xfrm rot="2700000">
              <a:off x="5739511" y="29409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1" name="Bue 10">
              <a:extLst>
                <a:ext uri="{FF2B5EF4-FFF2-40B4-BE49-F238E27FC236}">
                  <a16:creationId xmlns:a16="http://schemas.microsoft.com/office/drawing/2014/main" id="{2C5E069D-8CED-FD4F-AD62-A34075FD903D}"/>
                </a:ext>
              </a:extLst>
            </p:cNvPr>
            <p:cNvSpPr/>
            <p:nvPr/>
          </p:nvSpPr>
          <p:spPr>
            <a:xfrm rot="2700000">
              <a:off x="5486039" y="27293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2" name="Bue 11">
              <a:extLst>
                <a:ext uri="{FF2B5EF4-FFF2-40B4-BE49-F238E27FC236}">
                  <a16:creationId xmlns:a16="http://schemas.microsoft.com/office/drawing/2014/main" id="{A612AA4B-11D8-4349-96FA-157CF11BF00A}"/>
                </a:ext>
              </a:extLst>
            </p:cNvPr>
            <p:cNvSpPr/>
            <p:nvPr/>
          </p:nvSpPr>
          <p:spPr>
            <a:xfrm rot="2700000">
              <a:off x="5324864" y="25714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nvGrpSpPr>
            <p:cNvPr id="13" name="Gruppe 12">
              <a:extLst>
                <a:ext uri="{FF2B5EF4-FFF2-40B4-BE49-F238E27FC236}">
                  <a16:creationId xmlns:a16="http://schemas.microsoft.com/office/drawing/2014/main" id="{545175CA-EE42-E74B-A7B6-F079029839D2}"/>
                </a:ext>
              </a:extLst>
            </p:cNvPr>
            <p:cNvGrpSpPr/>
            <p:nvPr/>
          </p:nvGrpSpPr>
          <p:grpSpPr>
            <a:xfrm rot="10800000">
              <a:off x="5258790" y="2561932"/>
              <a:ext cx="1524136" cy="1524136"/>
              <a:chOff x="5477264" y="2723891"/>
              <a:chExt cx="1524136" cy="1524136"/>
            </a:xfrm>
          </p:grpSpPr>
          <p:sp>
            <p:nvSpPr>
              <p:cNvPr id="16" name="Bue 15">
                <a:extLst>
                  <a:ext uri="{FF2B5EF4-FFF2-40B4-BE49-F238E27FC236}">
                    <a16:creationId xmlns:a16="http://schemas.microsoft.com/office/drawing/2014/main" id="{BF6A9486-FAF9-A541-B7AA-709385C5ABD0}"/>
                  </a:ext>
                </a:extLst>
              </p:cNvPr>
              <p:cNvSpPr/>
              <p:nvPr/>
            </p:nvSpPr>
            <p:spPr>
              <a:xfrm rot="2700000">
                <a:off x="5891911" y="30933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7" name="Bue 16">
                <a:extLst>
                  <a:ext uri="{FF2B5EF4-FFF2-40B4-BE49-F238E27FC236}">
                    <a16:creationId xmlns:a16="http://schemas.microsoft.com/office/drawing/2014/main" id="{CB3C1673-FC50-5F41-98BE-61AD47AC77B9}"/>
                  </a:ext>
                </a:extLst>
              </p:cNvPr>
              <p:cNvSpPr/>
              <p:nvPr/>
            </p:nvSpPr>
            <p:spPr>
              <a:xfrm rot="2700000">
                <a:off x="5638439" y="28817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8" name="Bue 17">
                <a:extLst>
                  <a:ext uri="{FF2B5EF4-FFF2-40B4-BE49-F238E27FC236}">
                    <a16:creationId xmlns:a16="http://schemas.microsoft.com/office/drawing/2014/main" id="{A572ADF8-C170-BB4F-B995-D7BB0D99B0E0}"/>
                  </a:ext>
                </a:extLst>
              </p:cNvPr>
              <p:cNvSpPr/>
              <p:nvPr/>
            </p:nvSpPr>
            <p:spPr>
              <a:xfrm rot="2700000">
                <a:off x="5477264" y="27238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sp>
          <p:nvSpPr>
            <p:cNvPr id="14" name="Rektangel 13">
              <a:extLst>
                <a:ext uri="{FF2B5EF4-FFF2-40B4-BE49-F238E27FC236}">
                  <a16:creationId xmlns:a16="http://schemas.microsoft.com/office/drawing/2014/main" id="{7DD501DF-F103-3746-B022-8FB3019EA4C7}"/>
                </a:ext>
              </a:extLst>
            </p:cNvPr>
            <p:cNvSpPr/>
            <p:nvPr/>
          </p:nvSpPr>
          <p:spPr>
            <a:xfrm rot="20788618" flipH="1">
              <a:off x="6522485" y="3413545"/>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5" name="Rektangel 14">
              <a:extLst>
                <a:ext uri="{FF2B5EF4-FFF2-40B4-BE49-F238E27FC236}">
                  <a16:creationId xmlns:a16="http://schemas.microsoft.com/office/drawing/2014/main" id="{2CC5088F-0F2E-C74D-BEBF-F2E7781013F1}"/>
                </a:ext>
              </a:extLst>
            </p:cNvPr>
            <p:cNvSpPr/>
            <p:nvPr/>
          </p:nvSpPr>
          <p:spPr>
            <a:xfrm rot="16200000" flipH="1">
              <a:off x="5983297" y="3841896"/>
              <a:ext cx="110304" cy="71368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grpSp>
      <p:sp>
        <p:nvSpPr>
          <p:cNvPr id="3" name="Pladsholder til slidenummer 2">
            <a:extLst>
              <a:ext uri="{FF2B5EF4-FFF2-40B4-BE49-F238E27FC236}">
                <a16:creationId xmlns:a16="http://schemas.microsoft.com/office/drawing/2014/main" id="{024DE28B-C5B5-D142-9383-44596648627E}"/>
              </a:ext>
            </a:extLst>
          </p:cNvPr>
          <p:cNvSpPr>
            <a:spLocks noGrp="1"/>
          </p:cNvSpPr>
          <p:nvPr>
            <p:ph type="sldNum" sz="quarter" idx="10"/>
          </p:nvPr>
        </p:nvSpPr>
        <p:spPr/>
        <p:txBody>
          <a:bodyPr/>
          <a:lstStyle/>
          <a:p>
            <a:fld id="{D8D877B3-D348-4611-9BDB-C5374591D951}" type="slidenum">
              <a:rPr lang="en-US" smtClean="0"/>
              <a:pPr/>
              <a:t>16</a:t>
            </a:fld>
            <a:endParaRPr lang="en-US" dirty="0"/>
          </a:p>
        </p:txBody>
      </p:sp>
      <p:sp>
        <p:nvSpPr>
          <p:cNvPr id="4" name="Titel 3">
            <a:extLst>
              <a:ext uri="{FF2B5EF4-FFF2-40B4-BE49-F238E27FC236}">
                <a16:creationId xmlns:a16="http://schemas.microsoft.com/office/drawing/2014/main" id="{680C2F2D-0906-3046-9CA2-84E7EE883D6B}"/>
              </a:ext>
            </a:extLst>
          </p:cNvPr>
          <p:cNvSpPr>
            <a:spLocks noGrp="1"/>
          </p:cNvSpPr>
          <p:nvPr>
            <p:ph type="title"/>
          </p:nvPr>
        </p:nvSpPr>
        <p:spPr>
          <a:xfrm>
            <a:off x="587373" y="359273"/>
            <a:ext cx="11323981" cy="1621619"/>
          </a:xfrm>
        </p:spPr>
        <p:txBody>
          <a:bodyPr/>
          <a:lstStyle/>
          <a:p>
            <a:r>
              <a:rPr lang="en-US" dirty="0">
                <a:solidFill>
                  <a:srgbClr val="007A9B"/>
                </a:solidFill>
              </a:rPr>
              <a:t>DEPARTMENT OF ELECTRONIC SYSTEMS</a:t>
            </a:r>
            <a:endParaRPr lang="da-DK" dirty="0">
              <a:solidFill>
                <a:srgbClr val="007A9B"/>
              </a:solidFill>
            </a:endParaRPr>
          </a:p>
        </p:txBody>
      </p:sp>
      <p:sp>
        <p:nvSpPr>
          <p:cNvPr id="19" name="Pladsholder til tekst 4">
            <a:extLst>
              <a:ext uri="{FF2B5EF4-FFF2-40B4-BE49-F238E27FC236}">
                <a16:creationId xmlns:a16="http://schemas.microsoft.com/office/drawing/2014/main" id="{A18CED98-AB64-EF4F-8064-A0940725AC5C}"/>
              </a:ext>
            </a:extLst>
          </p:cNvPr>
          <p:cNvSpPr txBox="1">
            <a:spLocks/>
          </p:cNvSpPr>
          <p:nvPr/>
        </p:nvSpPr>
        <p:spPr>
          <a:xfrm>
            <a:off x="587375" y="1746548"/>
            <a:ext cx="4789599"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5"/>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en-US" dirty="0"/>
              <a:t>The largest of its kind in the world with state-of-the-art technologies </a:t>
            </a:r>
          </a:p>
          <a:p>
            <a:r>
              <a:rPr lang="en-US" dirty="0"/>
              <a:t>The first laboratory in the world where roof and  walls are laterally </a:t>
            </a:r>
            <a:r>
              <a:rPr lang="en-US" dirty="0" err="1"/>
              <a:t>slidable</a:t>
            </a:r>
            <a:r>
              <a:rPr lang="en-US" dirty="0"/>
              <a:t> </a:t>
            </a:r>
          </a:p>
          <a:p>
            <a:r>
              <a:rPr lang="en-US" dirty="0"/>
              <a:t>Hoist and measuring platform able to transport objects of 3500 kg into the room</a:t>
            </a:r>
          </a:p>
          <a:p>
            <a:r>
              <a:rPr lang="en-US" dirty="0"/>
              <a:t>Combines the possibilities of a closed radio laboratory and outside measuring stations</a:t>
            </a:r>
          </a:p>
          <a:p>
            <a:r>
              <a:rPr lang="en-US" dirty="0"/>
              <a:t>Simulates an infinitely large room that is closed and radio dead </a:t>
            </a:r>
          </a:p>
          <a:p>
            <a:r>
              <a:rPr lang="en-US" dirty="0"/>
              <a:t>Is able to measure huge objects and signals over enormous distances without ground reflection and other influences</a:t>
            </a:r>
            <a:endParaRPr lang="da-DK" dirty="0"/>
          </a:p>
        </p:txBody>
      </p:sp>
      <p:sp>
        <p:nvSpPr>
          <p:cNvPr id="26" name="Rektangel 25">
            <a:extLst>
              <a:ext uri="{FF2B5EF4-FFF2-40B4-BE49-F238E27FC236}">
                <a16:creationId xmlns:a16="http://schemas.microsoft.com/office/drawing/2014/main" id="{7F5202EC-1578-8740-B241-BF3D95D50D6D}"/>
              </a:ext>
            </a:extLst>
          </p:cNvPr>
          <p:cNvSpPr/>
          <p:nvPr/>
        </p:nvSpPr>
        <p:spPr>
          <a:xfrm>
            <a:off x="499227" y="1397351"/>
            <a:ext cx="6468502" cy="369332"/>
          </a:xfrm>
          <a:prstGeom prst="rect">
            <a:avLst/>
          </a:prstGeom>
        </p:spPr>
        <p:txBody>
          <a:bodyPr wrap="none">
            <a:spAutoFit/>
          </a:bodyPr>
          <a:lstStyle/>
          <a:p>
            <a:r>
              <a:rPr lang="en-US" b="1" dirty="0"/>
              <a:t>NEW ANTENNA LABORATORY – UNIQUE IN THE WORLD</a:t>
            </a:r>
            <a:endParaRPr lang="da-DK" dirty="0"/>
          </a:p>
        </p:txBody>
      </p:sp>
      <p:sp>
        <p:nvSpPr>
          <p:cNvPr id="20" name="Tekstfelt 19"/>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  </a:t>
            </a:r>
          </a:p>
        </p:txBody>
      </p:sp>
      <p:pic>
        <p:nvPicPr>
          <p:cNvPr id="21" name="bridge+car">
            <a:hlinkClick r:id="" action="ppaction://media"/>
            <a:extLst>
              <a:ext uri="{FF2B5EF4-FFF2-40B4-BE49-F238E27FC236}">
                <a16:creationId xmlns:a16="http://schemas.microsoft.com/office/drawing/2014/main" id="{054F4B82-E2F4-4F3D-A2BD-83F21D79511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761368" y="1885516"/>
            <a:ext cx="6090199" cy="3425738"/>
          </a:xfrm>
          <a:prstGeom prst="rect">
            <a:avLst/>
          </a:prstGeom>
        </p:spPr>
      </p:pic>
      <p:pic>
        <p:nvPicPr>
          <p:cNvPr id="23" name="Billede 22">
            <a:extLst>
              <a:ext uri="{FF2B5EF4-FFF2-40B4-BE49-F238E27FC236}">
                <a16:creationId xmlns:a16="http://schemas.microsoft.com/office/drawing/2014/main" id="{A94745A7-F7CB-ED4D-8DF0-D0007B2AA58B}"/>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145868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7" y="-9940"/>
            <a:ext cx="5112000" cy="6867939"/>
          </a:xfrm>
          <a:prstGeom prst="rect">
            <a:avLst/>
          </a:prstGeom>
        </p:spPr>
      </p:pic>
      <p:grpSp>
        <p:nvGrpSpPr>
          <p:cNvPr id="7" name="Gruppe 6">
            <a:extLst>
              <a:ext uri="{FF2B5EF4-FFF2-40B4-BE49-F238E27FC236}">
                <a16:creationId xmlns:a16="http://schemas.microsoft.com/office/drawing/2014/main" id="{410433B0-B8EB-6240-B26F-77F83F74E907}"/>
              </a:ext>
            </a:extLst>
          </p:cNvPr>
          <p:cNvGrpSpPr/>
          <p:nvPr/>
        </p:nvGrpSpPr>
        <p:grpSpPr>
          <a:xfrm>
            <a:off x="6888163" y="1988531"/>
            <a:ext cx="3972796" cy="9423707"/>
            <a:chOff x="5258790" y="2561932"/>
            <a:chExt cx="1590210" cy="3772072"/>
          </a:xfrm>
        </p:grpSpPr>
        <p:sp>
          <p:nvSpPr>
            <p:cNvPr id="8" name="Ellipse 7">
              <a:extLst>
                <a:ext uri="{FF2B5EF4-FFF2-40B4-BE49-F238E27FC236}">
                  <a16:creationId xmlns:a16="http://schemas.microsoft.com/office/drawing/2014/main" id="{93ABEF71-DC4E-C14F-BDAB-6EA70001E705}"/>
                </a:ext>
              </a:extLst>
            </p:cNvPr>
            <p:cNvSpPr/>
            <p:nvPr/>
          </p:nvSpPr>
          <p:spPr>
            <a:xfrm>
              <a:off x="5770242" y="3071053"/>
              <a:ext cx="546651" cy="546651"/>
            </a:xfrm>
            <a:prstGeom prst="ellipse">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9" name="Rektangel 8">
              <a:extLst>
                <a:ext uri="{FF2B5EF4-FFF2-40B4-BE49-F238E27FC236}">
                  <a16:creationId xmlns:a16="http://schemas.microsoft.com/office/drawing/2014/main" id="{3FB3B9CC-CBFD-E942-80DD-D40FA954CB01}"/>
                </a:ext>
              </a:extLst>
            </p:cNvPr>
            <p:cNvSpPr/>
            <p:nvPr/>
          </p:nvSpPr>
          <p:spPr>
            <a:xfrm rot="811382">
              <a:off x="5504527" y="3420207"/>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0" name="Bue 9">
              <a:extLst>
                <a:ext uri="{FF2B5EF4-FFF2-40B4-BE49-F238E27FC236}">
                  <a16:creationId xmlns:a16="http://schemas.microsoft.com/office/drawing/2014/main" id="{49FC3EFC-9FCB-5445-9410-F0D2A7937C90}"/>
                </a:ext>
              </a:extLst>
            </p:cNvPr>
            <p:cNvSpPr/>
            <p:nvPr/>
          </p:nvSpPr>
          <p:spPr>
            <a:xfrm rot="2700000">
              <a:off x="5739511" y="29409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1" name="Bue 10">
              <a:extLst>
                <a:ext uri="{FF2B5EF4-FFF2-40B4-BE49-F238E27FC236}">
                  <a16:creationId xmlns:a16="http://schemas.microsoft.com/office/drawing/2014/main" id="{5E167FAF-0969-3A4F-9817-B57E77DD3BB7}"/>
                </a:ext>
              </a:extLst>
            </p:cNvPr>
            <p:cNvSpPr/>
            <p:nvPr/>
          </p:nvSpPr>
          <p:spPr>
            <a:xfrm rot="2700000">
              <a:off x="5486039" y="27293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2" name="Bue 11">
              <a:extLst>
                <a:ext uri="{FF2B5EF4-FFF2-40B4-BE49-F238E27FC236}">
                  <a16:creationId xmlns:a16="http://schemas.microsoft.com/office/drawing/2014/main" id="{EB553DE0-8019-2043-A2DA-3AB56A0BD317}"/>
                </a:ext>
              </a:extLst>
            </p:cNvPr>
            <p:cNvSpPr/>
            <p:nvPr/>
          </p:nvSpPr>
          <p:spPr>
            <a:xfrm rot="2700000">
              <a:off x="5324864" y="25714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nvGrpSpPr>
            <p:cNvPr id="13" name="Gruppe 12">
              <a:extLst>
                <a:ext uri="{FF2B5EF4-FFF2-40B4-BE49-F238E27FC236}">
                  <a16:creationId xmlns:a16="http://schemas.microsoft.com/office/drawing/2014/main" id="{C12BD58E-8D4B-3E43-960B-348CBA541899}"/>
                </a:ext>
              </a:extLst>
            </p:cNvPr>
            <p:cNvGrpSpPr/>
            <p:nvPr/>
          </p:nvGrpSpPr>
          <p:grpSpPr>
            <a:xfrm rot="10800000">
              <a:off x="5258790" y="2561932"/>
              <a:ext cx="1524136" cy="1524136"/>
              <a:chOff x="5477264" y="2723891"/>
              <a:chExt cx="1524136" cy="1524136"/>
            </a:xfrm>
          </p:grpSpPr>
          <p:sp>
            <p:nvSpPr>
              <p:cNvPr id="18" name="Bue 17">
                <a:extLst>
                  <a:ext uri="{FF2B5EF4-FFF2-40B4-BE49-F238E27FC236}">
                    <a16:creationId xmlns:a16="http://schemas.microsoft.com/office/drawing/2014/main" id="{F5840ABC-5393-4045-B76F-D9718127FD83}"/>
                  </a:ext>
                </a:extLst>
              </p:cNvPr>
              <p:cNvSpPr/>
              <p:nvPr/>
            </p:nvSpPr>
            <p:spPr>
              <a:xfrm rot="2700000">
                <a:off x="5891911" y="3093396"/>
                <a:ext cx="785122" cy="78512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19" name="Bue 18">
                <a:extLst>
                  <a:ext uri="{FF2B5EF4-FFF2-40B4-BE49-F238E27FC236}">
                    <a16:creationId xmlns:a16="http://schemas.microsoft.com/office/drawing/2014/main" id="{D774FA85-32B0-424B-AEAF-55B932827F05}"/>
                  </a:ext>
                </a:extLst>
              </p:cNvPr>
              <p:cNvSpPr/>
              <p:nvPr/>
            </p:nvSpPr>
            <p:spPr>
              <a:xfrm rot="2700000">
                <a:off x="5638439" y="2881752"/>
                <a:ext cx="1208412" cy="1208412"/>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sp>
            <p:nvSpPr>
              <p:cNvPr id="20" name="Bue 19">
                <a:extLst>
                  <a:ext uri="{FF2B5EF4-FFF2-40B4-BE49-F238E27FC236}">
                    <a16:creationId xmlns:a16="http://schemas.microsoft.com/office/drawing/2014/main" id="{B124ACF6-BE5E-7447-8FAB-3892AAB96C31}"/>
                  </a:ext>
                </a:extLst>
              </p:cNvPr>
              <p:cNvSpPr/>
              <p:nvPr/>
            </p:nvSpPr>
            <p:spPr>
              <a:xfrm rot="2700000">
                <a:off x="5477264" y="2723891"/>
                <a:ext cx="1524136" cy="1524136"/>
              </a:xfrm>
              <a:prstGeom prst="arc">
                <a:avLst/>
              </a:prstGeom>
              <a:ln w="571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solidFill>
                    <a:schemeClr val="bg1">
                      <a:lumMod val="95000"/>
                    </a:schemeClr>
                  </a:solidFill>
                </a:endParaRPr>
              </a:p>
            </p:txBody>
          </p:sp>
        </p:grpSp>
        <p:sp>
          <p:nvSpPr>
            <p:cNvPr id="14" name="Rektangel 13">
              <a:extLst>
                <a:ext uri="{FF2B5EF4-FFF2-40B4-BE49-F238E27FC236}">
                  <a16:creationId xmlns:a16="http://schemas.microsoft.com/office/drawing/2014/main" id="{408F1328-6F65-504C-BA49-170234930B83}"/>
                </a:ext>
              </a:extLst>
            </p:cNvPr>
            <p:cNvSpPr/>
            <p:nvPr/>
          </p:nvSpPr>
          <p:spPr>
            <a:xfrm rot="20788618" flipH="1">
              <a:off x="6522485" y="3413545"/>
              <a:ext cx="69782" cy="2913797"/>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sp>
          <p:nvSpPr>
            <p:cNvPr id="15" name="Rektangel 14">
              <a:extLst>
                <a:ext uri="{FF2B5EF4-FFF2-40B4-BE49-F238E27FC236}">
                  <a16:creationId xmlns:a16="http://schemas.microsoft.com/office/drawing/2014/main" id="{03317B0C-59E0-9745-AE4A-DA217CF68C6F}"/>
                </a:ext>
              </a:extLst>
            </p:cNvPr>
            <p:cNvSpPr/>
            <p:nvPr/>
          </p:nvSpPr>
          <p:spPr>
            <a:xfrm rot="16200000" flipH="1">
              <a:off x="5983297" y="3841896"/>
              <a:ext cx="110304" cy="713688"/>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chemeClr val="bg1">
                    <a:lumMod val="95000"/>
                  </a:schemeClr>
                </a:solidFill>
              </a:endParaRPr>
            </a:p>
          </p:txBody>
        </p:sp>
      </p:grpSp>
      <p:sp>
        <p:nvSpPr>
          <p:cNvPr id="3" name="Pladsholder til slidenummer 2">
            <a:extLst>
              <a:ext uri="{FF2B5EF4-FFF2-40B4-BE49-F238E27FC236}">
                <a16:creationId xmlns:a16="http://schemas.microsoft.com/office/drawing/2014/main" id="{FF2021BB-7433-C640-A3C7-85C987EB1B19}"/>
              </a:ext>
            </a:extLst>
          </p:cNvPr>
          <p:cNvSpPr>
            <a:spLocks noGrp="1"/>
          </p:cNvSpPr>
          <p:nvPr>
            <p:ph type="sldNum" sz="quarter" idx="10"/>
          </p:nvPr>
        </p:nvSpPr>
        <p:spPr/>
        <p:txBody>
          <a:bodyPr/>
          <a:lstStyle/>
          <a:p>
            <a:fld id="{D8D877B3-D348-4611-9BDB-C5374591D951}" type="slidenum">
              <a:rPr lang="en-US" smtClean="0"/>
              <a:pPr/>
              <a:t>17</a:t>
            </a:fld>
            <a:endParaRPr lang="en-US" dirty="0"/>
          </a:p>
        </p:txBody>
      </p:sp>
      <p:sp>
        <p:nvSpPr>
          <p:cNvPr id="4" name="Titel 3">
            <a:extLst>
              <a:ext uri="{FF2B5EF4-FFF2-40B4-BE49-F238E27FC236}">
                <a16:creationId xmlns:a16="http://schemas.microsoft.com/office/drawing/2014/main" id="{B6773947-211E-8444-965F-9046FD313A34}"/>
              </a:ext>
            </a:extLst>
          </p:cNvPr>
          <p:cNvSpPr>
            <a:spLocks noGrp="1"/>
          </p:cNvSpPr>
          <p:nvPr>
            <p:ph type="title"/>
          </p:nvPr>
        </p:nvSpPr>
        <p:spPr>
          <a:xfrm>
            <a:off x="5357191" y="359273"/>
            <a:ext cx="6357112" cy="1621619"/>
          </a:xfrm>
        </p:spPr>
        <p:txBody>
          <a:bodyPr/>
          <a:lstStyle/>
          <a:p>
            <a:pPr algn="r"/>
            <a:r>
              <a:rPr lang="en-US" sz="3200" dirty="0">
                <a:solidFill>
                  <a:srgbClr val="007A9B"/>
                </a:solidFill>
              </a:rPr>
              <a:t>DEPARTMENT OF ELECTRONIC SYSTEMS</a:t>
            </a:r>
            <a:endParaRPr lang="da-DK" sz="3200" dirty="0">
              <a:solidFill>
                <a:srgbClr val="007A9B"/>
              </a:solidFill>
            </a:endParaRPr>
          </a:p>
        </p:txBody>
      </p:sp>
      <p:sp>
        <p:nvSpPr>
          <p:cNvPr id="21" name="Tekstfelt 20"/>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Education</a:t>
            </a:r>
          </a:p>
        </p:txBody>
      </p:sp>
      <p:sp>
        <p:nvSpPr>
          <p:cNvPr id="16" name="Rektangel 15"/>
          <p:cNvSpPr/>
          <p:nvPr/>
        </p:nvSpPr>
        <p:spPr>
          <a:xfrm>
            <a:off x="4590899" y="7067364"/>
            <a:ext cx="6096000" cy="1107996"/>
          </a:xfrm>
          <a:prstGeom prst="rect">
            <a:avLst/>
          </a:prstGeom>
        </p:spPr>
        <p:txBody>
          <a:bodyPr>
            <a:noAutofit/>
          </a:bodyPr>
          <a:lstStyle/>
          <a:p>
            <a:endParaRPr lang="da-DK" dirty="0"/>
          </a:p>
        </p:txBody>
      </p:sp>
      <p:sp>
        <p:nvSpPr>
          <p:cNvPr id="23" name="Pladsholder til tekst 4">
            <a:extLst>
              <a:ext uri="{FF2B5EF4-FFF2-40B4-BE49-F238E27FC236}">
                <a16:creationId xmlns:a16="http://schemas.microsoft.com/office/drawing/2014/main" id="{A18CED98-AB64-EF4F-8064-A0940725AC5C}"/>
              </a:ext>
            </a:extLst>
          </p:cNvPr>
          <p:cNvSpPr txBox="1">
            <a:spLocks/>
          </p:cNvSpPr>
          <p:nvPr/>
        </p:nvSpPr>
        <p:spPr>
          <a:xfrm>
            <a:off x="5536096" y="2143360"/>
            <a:ext cx="6345424"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4"/>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endParaRPr lang="da-DK" sz="1800" dirty="0"/>
          </a:p>
          <a:p>
            <a:pPr marL="0" indent="0">
              <a:buNone/>
            </a:pPr>
            <a:r>
              <a:rPr lang="da-DK" sz="1800" dirty="0"/>
              <a:t>Offers a </a:t>
            </a:r>
            <a:r>
              <a:rPr lang="da-DK" sz="1800" dirty="0" err="1"/>
              <a:t>wide</a:t>
            </a:r>
            <a:r>
              <a:rPr lang="da-DK" sz="1800" dirty="0"/>
              <a:t> range of bachelor and master programmes in the </a:t>
            </a:r>
            <a:r>
              <a:rPr lang="da-DK" sz="1800" dirty="0" err="1"/>
              <a:t>technical-scientific</a:t>
            </a:r>
            <a:r>
              <a:rPr lang="da-DK" sz="1800" dirty="0"/>
              <a:t> </a:t>
            </a:r>
            <a:r>
              <a:rPr lang="da-DK" sz="1800" dirty="0" err="1"/>
              <a:t>area</a:t>
            </a:r>
            <a:r>
              <a:rPr lang="da-DK" sz="1800" dirty="0"/>
              <a:t>, i.e. </a:t>
            </a:r>
            <a:r>
              <a:rPr lang="da-DK" sz="1800" dirty="0" err="1"/>
              <a:t>robotics</a:t>
            </a:r>
            <a:r>
              <a:rPr lang="da-DK" sz="1800" dirty="0"/>
              <a:t>, information and </a:t>
            </a:r>
            <a:r>
              <a:rPr lang="da-DK" sz="1800" dirty="0" err="1"/>
              <a:t>communication</a:t>
            </a:r>
            <a:r>
              <a:rPr lang="da-DK" sz="1800" dirty="0"/>
              <a:t> </a:t>
            </a:r>
            <a:r>
              <a:rPr lang="da-DK" sz="1800" dirty="0" err="1"/>
              <a:t>technology</a:t>
            </a:r>
            <a:r>
              <a:rPr lang="da-DK" sz="1800" dirty="0"/>
              <a:t>, </a:t>
            </a:r>
            <a:r>
              <a:rPr lang="da-DK" sz="1800" dirty="0" err="1"/>
              <a:t>wireless</a:t>
            </a:r>
            <a:r>
              <a:rPr lang="da-DK" sz="1800" dirty="0"/>
              <a:t> </a:t>
            </a:r>
            <a:r>
              <a:rPr lang="da-DK" sz="1800" dirty="0" err="1"/>
              <a:t>communication</a:t>
            </a:r>
            <a:r>
              <a:rPr lang="da-DK" sz="1800" dirty="0"/>
              <a:t> systems, etc.</a:t>
            </a:r>
          </a:p>
        </p:txBody>
      </p:sp>
      <p:pic>
        <p:nvPicPr>
          <p:cNvPr id="22" name="Billede 21">
            <a:extLst>
              <a:ext uri="{FF2B5EF4-FFF2-40B4-BE49-F238E27FC236}">
                <a16:creationId xmlns:a16="http://schemas.microsoft.com/office/drawing/2014/main" id="{943CD88E-1AEB-BF42-BB9F-87C65ABDF768}"/>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512689" y="61627"/>
            <a:ext cx="330852" cy="247036"/>
          </a:xfrm>
          <a:prstGeom prst="rect">
            <a:avLst/>
          </a:prstGeom>
        </p:spPr>
      </p:pic>
    </p:spTree>
    <p:extLst>
      <p:ext uri="{BB962C8B-B14F-4D97-AF65-F5344CB8AC3E}">
        <p14:creationId xmlns:p14="http://schemas.microsoft.com/office/powerpoint/2010/main" val="3921779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Billede 39">
            <a:extLst>
              <a:ext uri="{FF2B5EF4-FFF2-40B4-BE49-F238E27FC236}">
                <a16:creationId xmlns:a16="http://schemas.microsoft.com/office/drawing/2014/main" id="{EBED782B-19F2-0A4B-AD65-DFC076DA0BEC}"/>
              </a:ext>
            </a:extLst>
          </p:cNvPr>
          <p:cNvPicPr preferRelativeResize="0">
            <a:picLocks/>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795617" y="3066166"/>
            <a:ext cx="3578400" cy="1015200"/>
          </a:xfrm>
          <a:prstGeom prst="rect">
            <a:avLst/>
          </a:prstGeom>
        </p:spPr>
      </p:pic>
      <p:pic>
        <p:nvPicPr>
          <p:cNvPr id="39" name="Billede 38">
            <a:extLst>
              <a:ext uri="{FF2B5EF4-FFF2-40B4-BE49-F238E27FC236}">
                <a16:creationId xmlns:a16="http://schemas.microsoft.com/office/drawing/2014/main" id="{3BCDC23C-904E-A449-BF1C-2E2CF9030C4C}"/>
              </a:ext>
            </a:extLst>
          </p:cNvPr>
          <p:cNvPicPr preferRelativeResize="0">
            <a:picLocks/>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795617" y="1856301"/>
            <a:ext cx="3578400" cy="1015200"/>
          </a:xfrm>
          <a:prstGeom prst="rect">
            <a:avLst/>
          </a:prstGeom>
        </p:spPr>
      </p:pic>
      <p:pic>
        <p:nvPicPr>
          <p:cNvPr id="42" name="Billede 41">
            <a:extLst>
              <a:ext uri="{FF2B5EF4-FFF2-40B4-BE49-F238E27FC236}">
                <a16:creationId xmlns:a16="http://schemas.microsoft.com/office/drawing/2014/main" id="{5C385BC4-D1C8-9649-9386-149EFEC00913}"/>
              </a:ext>
            </a:extLst>
          </p:cNvPr>
          <p:cNvPicPr preferRelativeResize="0">
            <a:picLocks/>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281872" y="3095153"/>
            <a:ext cx="3578400" cy="1015200"/>
          </a:xfrm>
          <a:prstGeom prst="rect">
            <a:avLst/>
          </a:prstGeom>
        </p:spPr>
      </p:pic>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87374" y="370290"/>
            <a:ext cx="10926602" cy="1474385"/>
          </a:xfrm>
        </p:spPr>
        <p:txBody>
          <a:bodyPr/>
          <a:lstStyle/>
          <a:p>
            <a:r>
              <a:rPr lang="da-DK" dirty="0">
                <a:solidFill>
                  <a:srgbClr val="007A9B"/>
                </a:solidFill>
              </a:rPr>
              <a:t>DEPARTMENT OF COMPUTER SCIENCE</a:t>
            </a:r>
          </a:p>
        </p:txBody>
      </p:sp>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18</a:t>
            </a:fld>
            <a:endParaRPr lang="en-US" dirty="0"/>
          </a:p>
        </p:txBody>
      </p:sp>
      <p:sp>
        <p:nvSpPr>
          <p:cNvPr id="17" name="Rektangel 16">
            <a:extLst>
              <a:ext uri="{FF2B5EF4-FFF2-40B4-BE49-F238E27FC236}">
                <a16:creationId xmlns:a16="http://schemas.microsoft.com/office/drawing/2014/main" id="{E96F05ED-E2ED-EE47-A3D0-66C8891DD351}"/>
              </a:ext>
            </a:extLst>
          </p:cNvPr>
          <p:cNvSpPr/>
          <p:nvPr/>
        </p:nvSpPr>
        <p:spPr>
          <a:xfrm flipH="1">
            <a:off x="7421735" y="2834201"/>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400" dirty="0">
                <a:solidFill>
                  <a:srgbClr val="211C51"/>
                </a:solidFill>
              </a:rPr>
              <a:t>HUMAN-CENTERED COMPUTING</a:t>
            </a:r>
          </a:p>
        </p:txBody>
      </p:sp>
      <p:sp>
        <p:nvSpPr>
          <p:cNvPr id="6" name="Rektangel 5">
            <a:extLst>
              <a:ext uri="{FF2B5EF4-FFF2-40B4-BE49-F238E27FC236}">
                <a16:creationId xmlns:a16="http://schemas.microsoft.com/office/drawing/2014/main" id="{5B7277B5-81D7-1E4F-8E48-E9D77AE11F42}"/>
              </a:ext>
            </a:extLst>
          </p:cNvPr>
          <p:cNvSpPr/>
          <p:nvPr/>
        </p:nvSpPr>
        <p:spPr>
          <a:xfrm>
            <a:off x="1292980" y="1593496"/>
            <a:ext cx="2907012"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solidFill>
                  <a:srgbClr val="211C51"/>
                </a:solidFill>
              </a:rPr>
              <a:t>DATA ENGINEERING, SCIENCE AND SYSTEMS</a:t>
            </a:r>
            <a:endParaRPr lang="da-DK" sz="1400" dirty="0">
              <a:solidFill>
                <a:srgbClr val="211C51"/>
              </a:solidFill>
            </a:endParaRPr>
          </a:p>
        </p:txBody>
      </p:sp>
      <p:sp>
        <p:nvSpPr>
          <p:cNvPr id="23" name="Rektangel 22">
            <a:extLst>
              <a:ext uri="{FF2B5EF4-FFF2-40B4-BE49-F238E27FC236}">
                <a16:creationId xmlns:a16="http://schemas.microsoft.com/office/drawing/2014/main" id="{0FB2C39C-6BE9-424B-B75E-4F19CAB37131}"/>
              </a:ext>
            </a:extLst>
          </p:cNvPr>
          <p:cNvSpPr/>
          <p:nvPr/>
        </p:nvSpPr>
        <p:spPr>
          <a:xfrm>
            <a:off x="1431883" y="3473595"/>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211C51"/>
              </a:solidFill>
            </a:endParaRPr>
          </a:p>
        </p:txBody>
      </p:sp>
      <p:sp>
        <p:nvSpPr>
          <p:cNvPr id="26" name="Rektangel 25">
            <a:extLst>
              <a:ext uri="{FF2B5EF4-FFF2-40B4-BE49-F238E27FC236}">
                <a16:creationId xmlns:a16="http://schemas.microsoft.com/office/drawing/2014/main" id="{739A5633-CD99-2946-AFFC-A0C426AD38B1}"/>
              </a:ext>
            </a:extLst>
          </p:cNvPr>
          <p:cNvSpPr/>
          <p:nvPr/>
        </p:nvSpPr>
        <p:spPr>
          <a:xfrm>
            <a:off x="894847" y="2802223"/>
            <a:ext cx="3403600"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solidFill>
                  <a:schemeClr val="tx1">
                    <a:lumMod val="50000"/>
                  </a:schemeClr>
                </a:solidFill>
              </a:rPr>
              <a:t>DISTRIBUTED, EMBEDDED AND INTELLIGENT SYSTEMS </a:t>
            </a:r>
            <a:endParaRPr lang="da-DK" sz="1400" dirty="0">
              <a:solidFill>
                <a:schemeClr val="tx1">
                  <a:lumMod val="50000"/>
                </a:schemeClr>
              </a:solidFill>
            </a:endParaRPr>
          </a:p>
        </p:txBody>
      </p:sp>
      <p:pic>
        <p:nvPicPr>
          <p:cNvPr id="11" name="Billede 10">
            <a:extLst>
              <a:ext uri="{FF2B5EF4-FFF2-40B4-BE49-F238E27FC236}">
                <a16:creationId xmlns:a16="http://schemas.microsoft.com/office/drawing/2014/main" id="{0F6A34BD-9F99-C244-8457-F4880FF0C7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79179" y="2177188"/>
            <a:ext cx="2121638" cy="2150309"/>
          </a:xfrm>
          <a:prstGeom prst="rect">
            <a:avLst/>
          </a:prstGeom>
        </p:spPr>
      </p:pic>
      <p:sp>
        <p:nvSpPr>
          <p:cNvPr id="16" name="Tekstfelt 15"/>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  </a:t>
            </a:r>
          </a:p>
        </p:txBody>
      </p:sp>
      <p:pic>
        <p:nvPicPr>
          <p:cNvPr id="19" name="Billede 18">
            <a:extLst>
              <a:ext uri="{FF2B5EF4-FFF2-40B4-BE49-F238E27FC236}">
                <a16:creationId xmlns:a16="http://schemas.microsoft.com/office/drawing/2014/main" id="{A94745A7-F7CB-ED4D-8DF0-D0007B2AA58B}"/>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pic>
        <p:nvPicPr>
          <p:cNvPr id="7" name="Billede 6">
            <a:extLst>
              <a:ext uri="{FF2B5EF4-FFF2-40B4-BE49-F238E27FC236}">
                <a16:creationId xmlns:a16="http://schemas.microsoft.com/office/drawing/2014/main" id="{83D04342-7DD9-D9D8-9079-F029AFD428DA}"/>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281872" y="1856098"/>
            <a:ext cx="3578457" cy="1015403"/>
          </a:xfrm>
          <a:prstGeom prst="rect">
            <a:avLst/>
          </a:prstGeom>
        </p:spPr>
      </p:pic>
      <p:sp>
        <p:nvSpPr>
          <p:cNvPr id="8" name="Rektangel 7">
            <a:extLst>
              <a:ext uri="{FF2B5EF4-FFF2-40B4-BE49-F238E27FC236}">
                <a16:creationId xmlns:a16="http://schemas.microsoft.com/office/drawing/2014/main" id="{6064BE78-703B-BDCF-CBEE-F5E527B9ACA2}"/>
              </a:ext>
            </a:extLst>
          </p:cNvPr>
          <p:cNvSpPr/>
          <p:nvPr/>
        </p:nvSpPr>
        <p:spPr>
          <a:xfrm flipH="1">
            <a:off x="7421735" y="1622483"/>
            <a:ext cx="3026028"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211C51"/>
                </a:solidFill>
              </a:rPr>
              <a:t>DATA, KNOWLEDGE AND </a:t>
            </a:r>
            <a:br>
              <a:rPr lang="en-US" sz="1400" dirty="0">
                <a:solidFill>
                  <a:srgbClr val="211C51"/>
                </a:solidFill>
              </a:rPr>
            </a:br>
            <a:r>
              <a:rPr lang="en-US" sz="1400" dirty="0">
                <a:solidFill>
                  <a:srgbClr val="211C51"/>
                </a:solidFill>
              </a:rPr>
              <a:t>WEB ENGINEERING</a:t>
            </a:r>
            <a:endParaRPr lang="da-DK" sz="1400" dirty="0">
              <a:solidFill>
                <a:srgbClr val="211C51"/>
              </a:solidFill>
            </a:endParaRPr>
          </a:p>
        </p:txBody>
      </p:sp>
      <p:cxnSp>
        <p:nvCxnSpPr>
          <p:cNvPr id="10" name="Straight Connector 9">
            <a:extLst>
              <a:ext uri="{FF2B5EF4-FFF2-40B4-BE49-F238E27FC236}">
                <a16:creationId xmlns:a16="http://schemas.microsoft.com/office/drawing/2014/main" id="{F600D23E-0770-ACE0-B6DF-59CB7A1C496F}"/>
              </a:ext>
            </a:extLst>
          </p:cNvPr>
          <p:cNvCxnSpPr/>
          <p:nvPr/>
        </p:nvCxnSpPr>
        <p:spPr>
          <a:xfrm>
            <a:off x="3631770" y="4463316"/>
            <a:ext cx="445587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EBDCEA8-A0FA-DE39-945B-7FD03959B049}"/>
              </a:ext>
            </a:extLst>
          </p:cNvPr>
          <p:cNvSpPr/>
          <p:nvPr/>
        </p:nvSpPr>
        <p:spPr>
          <a:xfrm>
            <a:off x="3631770" y="4812632"/>
            <a:ext cx="4288447" cy="7081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ctangle: Rounded Corners 13">
            <a:extLst>
              <a:ext uri="{FF2B5EF4-FFF2-40B4-BE49-F238E27FC236}">
                <a16:creationId xmlns:a16="http://schemas.microsoft.com/office/drawing/2014/main" id="{44E93B51-1941-FEBE-BB0B-945B48FFB857}"/>
              </a:ext>
            </a:extLst>
          </p:cNvPr>
          <p:cNvSpPr/>
          <p:nvPr/>
        </p:nvSpPr>
        <p:spPr>
          <a:xfrm>
            <a:off x="4070734" y="4915584"/>
            <a:ext cx="3351001" cy="102041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7">
            <a:extLst>
              <a:ext uri="{FF2B5EF4-FFF2-40B4-BE49-F238E27FC236}">
                <a16:creationId xmlns:a16="http://schemas.microsoft.com/office/drawing/2014/main" id="{A8AE2CA5-70EC-B4F5-0AA5-23C10F43232D}"/>
              </a:ext>
            </a:extLst>
          </p:cNvPr>
          <p:cNvSpPr/>
          <p:nvPr/>
        </p:nvSpPr>
        <p:spPr>
          <a:xfrm flipH="1">
            <a:off x="4374017" y="4673041"/>
            <a:ext cx="3026028"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211C51"/>
                </a:solidFill>
              </a:rPr>
              <a:t>ARTIFICIAL INTELLIGENCE AND MACHINE LEARNING (AI-ML)</a:t>
            </a:r>
            <a:endParaRPr lang="da-DK" sz="1400" dirty="0">
              <a:solidFill>
                <a:srgbClr val="211C51"/>
              </a:solidFill>
            </a:endParaRPr>
          </a:p>
        </p:txBody>
      </p:sp>
      <p:sp>
        <p:nvSpPr>
          <p:cNvPr id="4" name="Tekstfelt 3">
            <a:extLst>
              <a:ext uri="{FF2B5EF4-FFF2-40B4-BE49-F238E27FC236}">
                <a16:creationId xmlns:a16="http://schemas.microsoft.com/office/drawing/2014/main" id="{E94C030E-33B4-8A9F-D7E0-BAC58A46C88A}"/>
              </a:ext>
            </a:extLst>
          </p:cNvPr>
          <p:cNvSpPr txBox="1"/>
          <p:nvPr/>
        </p:nvSpPr>
        <p:spPr>
          <a:xfrm>
            <a:off x="4679179" y="4584994"/>
            <a:ext cx="2126609" cy="307777"/>
          </a:xfrm>
          <a:prstGeom prst="rect">
            <a:avLst/>
          </a:prstGeom>
          <a:noFill/>
        </p:spPr>
        <p:txBody>
          <a:bodyPr wrap="square" rtlCol="0">
            <a:spAutoFit/>
          </a:bodyPr>
          <a:lstStyle/>
          <a:p>
            <a:pPr algn="ctr"/>
            <a:r>
              <a:rPr lang="da-DK" sz="1400" dirty="0" err="1"/>
              <a:t>Interdisciplinary</a:t>
            </a:r>
            <a:r>
              <a:rPr lang="da-DK" sz="1400" dirty="0"/>
              <a:t> team</a:t>
            </a:r>
          </a:p>
        </p:txBody>
      </p:sp>
    </p:spTree>
    <p:extLst>
      <p:ext uri="{BB962C8B-B14F-4D97-AF65-F5344CB8AC3E}">
        <p14:creationId xmlns:p14="http://schemas.microsoft.com/office/powerpoint/2010/main" val="3720584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led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44676"/>
            <a:ext cx="5257799" cy="4502714"/>
          </a:xfrm>
          <a:prstGeom prst="rect">
            <a:avLst/>
          </a:prstGeom>
        </p:spPr>
      </p:pic>
      <p:sp>
        <p:nvSpPr>
          <p:cNvPr id="2" name="Pladsholder til slidenummer 1">
            <a:extLst>
              <a:ext uri="{FF2B5EF4-FFF2-40B4-BE49-F238E27FC236}">
                <a16:creationId xmlns:a16="http://schemas.microsoft.com/office/drawing/2014/main" id="{2F232097-2645-2640-A95E-A22FE6BAEC32}"/>
              </a:ext>
            </a:extLst>
          </p:cNvPr>
          <p:cNvSpPr>
            <a:spLocks noGrp="1"/>
          </p:cNvSpPr>
          <p:nvPr>
            <p:ph type="sldNum" sz="quarter" idx="10"/>
          </p:nvPr>
        </p:nvSpPr>
        <p:spPr/>
        <p:txBody>
          <a:bodyPr/>
          <a:lstStyle/>
          <a:p>
            <a:fld id="{D8D877B3-D348-4611-9BDB-C5374591D951}" type="slidenum">
              <a:rPr lang="en-US" smtClean="0"/>
              <a:pPr/>
              <a:t>19</a:t>
            </a:fld>
            <a:endParaRPr lang="en-US" dirty="0"/>
          </a:p>
        </p:txBody>
      </p:sp>
      <p:sp>
        <p:nvSpPr>
          <p:cNvPr id="5" name="Pladsholder til tekst 4">
            <a:extLst>
              <a:ext uri="{FF2B5EF4-FFF2-40B4-BE49-F238E27FC236}">
                <a16:creationId xmlns:a16="http://schemas.microsoft.com/office/drawing/2014/main" id="{FAF38007-E746-2F45-878A-036A44BC0479}"/>
              </a:ext>
            </a:extLst>
          </p:cNvPr>
          <p:cNvSpPr>
            <a:spLocks noGrp="1"/>
          </p:cNvSpPr>
          <p:nvPr>
            <p:ph type="body" sz="quarter" idx="12"/>
          </p:nvPr>
        </p:nvSpPr>
        <p:spPr>
          <a:xfrm>
            <a:off x="587375" y="2065337"/>
            <a:ext cx="4516438" cy="4535488"/>
          </a:xfrm>
        </p:spPr>
        <p:txBody>
          <a:bodyPr>
            <a:normAutofit fontScale="85000" lnSpcReduction="20000"/>
          </a:bodyPr>
          <a:lstStyle/>
          <a:p>
            <a:r>
              <a:rPr lang="da-DK" sz="1900" b="1" dirty="0">
                <a:solidFill>
                  <a:srgbClr val="211A52"/>
                </a:solidFill>
              </a:rPr>
              <a:t>World-class</a:t>
            </a:r>
            <a:r>
              <a:rPr lang="da-DK" sz="1900" dirty="0">
                <a:solidFill>
                  <a:srgbClr val="211A52"/>
                </a:solidFill>
              </a:rPr>
              <a:t> research</a:t>
            </a:r>
            <a:br>
              <a:rPr lang="da-DK" sz="1900" dirty="0">
                <a:solidFill>
                  <a:srgbClr val="211A52"/>
                </a:solidFill>
              </a:rPr>
            </a:br>
            <a:r>
              <a:rPr lang="da-DK" sz="1900" dirty="0">
                <a:solidFill>
                  <a:srgbClr val="211A52"/>
                </a:solidFill>
              </a:rPr>
              <a:t>(Research Evaluation 2016-2020)</a:t>
            </a:r>
          </a:p>
          <a:p>
            <a:r>
              <a:rPr lang="da-DK" sz="1900" dirty="0" err="1">
                <a:solidFill>
                  <a:srgbClr val="211A52"/>
                </a:solidFill>
              </a:rPr>
              <a:t>Extensive</a:t>
            </a:r>
            <a:r>
              <a:rPr lang="da-DK" sz="1900" dirty="0">
                <a:solidFill>
                  <a:srgbClr val="211A52"/>
                </a:solidFill>
              </a:rPr>
              <a:t> </a:t>
            </a:r>
            <a:r>
              <a:rPr lang="da-DK" sz="1900" b="1" dirty="0" err="1">
                <a:solidFill>
                  <a:srgbClr val="211A52"/>
                </a:solidFill>
              </a:rPr>
              <a:t>collaboration</a:t>
            </a:r>
            <a:r>
              <a:rPr lang="da-DK" sz="1900" b="1" dirty="0">
                <a:solidFill>
                  <a:srgbClr val="211A52"/>
                </a:solidFill>
              </a:rPr>
              <a:t> </a:t>
            </a:r>
            <a:r>
              <a:rPr lang="da-DK" sz="1900" dirty="0">
                <a:solidFill>
                  <a:srgbClr val="211A52"/>
                </a:solidFill>
              </a:rPr>
              <a:t>with Danish and international </a:t>
            </a:r>
            <a:r>
              <a:rPr lang="da-DK" sz="1900" dirty="0" err="1">
                <a:solidFill>
                  <a:srgbClr val="211A52"/>
                </a:solidFill>
              </a:rPr>
              <a:t>companies</a:t>
            </a:r>
            <a:endParaRPr lang="da-DK" sz="1900" dirty="0">
              <a:solidFill>
                <a:srgbClr val="211A52"/>
              </a:solidFill>
            </a:endParaRPr>
          </a:p>
          <a:p>
            <a:r>
              <a:rPr lang="da-DK" sz="1900" b="1" dirty="0">
                <a:solidFill>
                  <a:srgbClr val="211A52"/>
                </a:solidFill>
              </a:rPr>
              <a:t>Key </a:t>
            </a:r>
            <a:r>
              <a:rPr lang="da-DK" sz="1900" b="1" dirty="0" err="1">
                <a:solidFill>
                  <a:srgbClr val="211A52"/>
                </a:solidFill>
              </a:rPr>
              <a:t>areas</a:t>
            </a:r>
            <a:r>
              <a:rPr lang="da-DK" sz="1900" b="1" dirty="0">
                <a:solidFill>
                  <a:srgbClr val="211A52"/>
                </a:solidFill>
              </a:rPr>
              <a:t>:</a:t>
            </a:r>
          </a:p>
          <a:p>
            <a:pPr marL="314325" lvl="1"/>
            <a:r>
              <a:rPr lang="da-DK" sz="1500" dirty="0">
                <a:solidFill>
                  <a:srgbClr val="211A52"/>
                </a:solidFill>
              </a:rPr>
              <a:t>• Embedded software systems</a:t>
            </a:r>
          </a:p>
          <a:p>
            <a:pPr marL="314325" lvl="1"/>
            <a:r>
              <a:rPr lang="da-DK" sz="1500" dirty="0">
                <a:solidFill>
                  <a:srgbClr val="211A52"/>
                </a:solidFill>
              </a:rPr>
              <a:t>• </a:t>
            </a:r>
            <a:r>
              <a:rPr lang="da-DK" sz="1500" dirty="0" err="1">
                <a:solidFill>
                  <a:srgbClr val="211A52"/>
                </a:solidFill>
              </a:rPr>
              <a:t>Cyberphysical</a:t>
            </a:r>
            <a:r>
              <a:rPr lang="da-DK" sz="1500" dirty="0">
                <a:solidFill>
                  <a:srgbClr val="211A52"/>
                </a:solidFill>
              </a:rPr>
              <a:t> systems</a:t>
            </a:r>
          </a:p>
          <a:p>
            <a:pPr marL="314325" lvl="1"/>
            <a:r>
              <a:rPr lang="da-DK" sz="1500" dirty="0">
                <a:solidFill>
                  <a:srgbClr val="211A52"/>
                </a:solidFill>
              </a:rPr>
              <a:t>• </a:t>
            </a:r>
            <a:r>
              <a:rPr lang="da-DK" sz="1500" dirty="0" err="1">
                <a:solidFill>
                  <a:srgbClr val="211A52"/>
                </a:solidFill>
              </a:rPr>
              <a:t>Artificial</a:t>
            </a:r>
            <a:r>
              <a:rPr lang="da-DK" sz="1500" dirty="0">
                <a:solidFill>
                  <a:srgbClr val="211A52"/>
                </a:solidFill>
              </a:rPr>
              <a:t> </a:t>
            </a:r>
            <a:r>
              <a:rPr lang="da-DK" sz="1500" dirty="0" err="1">
                <a:solidFill>
                  <a:srgbClr val="211A52"/>
                </a:solidFill>
              </a:rPr>
              <a:t>intelligence</a:t>
            </a:r>
            <a:r>
              <a:rPr lang="da-DK" sz="1500" dirty="0">
                <a:solidFill>
                  <a:srgbClr val="211A52"/>
                </a:solidFill>
              </a:rPr>
              <a:t> and </a:t>
            </a:r>
            <a:r>
              <a:rPr lang="da-DK" sz="1500" dirty="0" err="1">
                <a:solidFill>
                  <a:srgbClr val="211A52"/>
                </a:solidFill>
              </a:rPr>
              <a:t>machine</a:t>
            </a:r>
            <a:r>
              <a:rPr lang="da-DK" sz="1500" dirty="0">
                <a:solidFill>
                  <a:srgbClr val="211A52"/>
                </a:solidFill>
              </a:rPr>
              <a:t> learning</a:t>
            </a:r>
          </a:p>
          <a:p>
            <a:pPr marL="314325" lvl="1"/>
            <a:r>
              <a:rPr lang="da-DK" sz="1500" dirty="0">
                <a:solidFill>
                  <a:srgbClr val="211A52"/>
                </a:solidFill>
              </a:rPr>
              <a:t>• Data intensive systems</a:t>
            </a:r>
          </a:p>
          <a:p>
            <a:pPr marL="314325" lvl="1"/>
            <a:r>
              <a:rPr lang="da-DK" sz="1500" dirty="0">
                <a:solidFill>
                  <a:srgbClr val="211A52"/>
                </a:solidFill>
              </a:rPr>
              <a:t>• Big data</a:t>
            </a:r>
          </a:p>
          <a:p>
            <a:pPr marL="314325" lvl="1"/>
            <a:r>
              <a:rPr lang="da-DK" sz="1500" dirty="0">
                <a:solidFill>
                  <a:srgbClr val="211A52"/>
                </a:solidFill>
              </a:rPr>
              <a:t>• Analytics for </a:t>
            </a:r>
            <a:r>
              <a:rPr lang="da-DK" sz="1500" dirty="0" err="1">
                <a:solidFill>
                  <a:srgbClr val="211A52"/>
                </a:solidFill>
              </a:rPr>
              <a:t>spatio</a:t>
            </a:r>
            <a:r>
              <a:rPr lang="da-DK" sz="1500" dirty="0">
                <a:solidFill>
                  <a:srgbClr val="211A52"/>
                </a:solidFill>
              </a:rPr>
              <a:t>-temporale data</a:t>
            </a:r>
          </a:p>
          <a:p>
            <a:pPr marL="314325" lvl="1"/>
            <a:r>
              <a:rPr lang="da-DK" sz="1500" dirty="0">
                <a:solidFill>
                  <a:srgbClr val="211A52"/>
                </a:solidFill>
              </a:rPr>
              <a:t>• Software </a:t>
            </a:r>
            <a:r>
              <a:rPr lang="da-DK" sz="1500" dirty="0" err="1">
                <a:solidFill>
                  <a:srgbClr val="211A52"/>
                </a:solidFill>
              </a:rPr>
              <a:t>engineering</a:t>
            </a:r>
            <a:endParaRPr lang="da-DK" sz="1500" dirty="0">
              <a:solidFill>
                <a:srgbClr val="211A52"/>
              </a:solidFill>
            </a:endParaRPr>
          </a:p>
          <a:p>
            <a:pPr marL="314325" lvl="1"/>
            <a:r>
              <a:rPr lang="da-DK" sz="1500" dirty="0">
                <a:solidFill>
                  <a:srgbClr val="211A52"/>
                </a:solidFill>
              </a:rPr>
              <a:t>• Human-AI </a:t>
            </a:r>
            <a:r>
              <a:rPr lang="da-DK" sz="1500" dirty="0" err="1">
                <a:solidFill>
                  <a:srgbClr val="211A52"/>
                </a:solidFill>
              </a:rPr>
              <a:t>interaction</a:t>
            </a:r>
            <a:endParaRPr lang="da-DK" sz="1500" dirty="0">
              <a:solidFill>
                <a:srgbClr val="211A52"/>
              </a:solidFill>
            </a:endParaRPr>
          </a:p>
          <a:p>
            <a:pPr marL="314325" lvl="1"/>
            <a:r>
              <a:rPr lang="da-DK" sz="1500" dirty="0">
                <a:solidFill>
                  <a:srgbClr val="211A52"/>
                </a:solidFill>
              </a:rPr>
              <a:t>• Human-</a:t>
            </a:r>
            <a:r>
              <a:rPr lang="da-DK" sz="1500" dirty="0" err="1">
                <a:solidFill>
                  <a:srgbClr val="211A52"/>
                </a:solidFill>
              </a:rPr>
              <a:t>Centred</a:t>
            </a:r>
            <a:r>
              <a:rPr lang="da-DK" sz="1500" dirty="0">
                <a:solidFill>
                  <a:srgbClr val="211A52"/>
                </a:solidFill>
              </a:rPr>
              <a:t> Computing</a:t>
            </a:r>
          </a:p>
          <a:p>
            <a:pPr marL="314325" lvl="1"/>
            <a:r>
              <a:rPr lang="da-DK" sz="1500" dirty="0">
                <a:solidFill>
                  <a:srgbClr val="211A52"/>
                </a:solidFill>
              </a:rPr>
              <a:t>• </a:t>
            </a:r>
            <a:r>
              <a:rPr lang="da-DK" sz="1500" dirty="0" err="1">
                <a:solidFill>
                  <a:srgbClr val="211A52"/>
                </a:solidFill>
              </a:rPr>
              <a:t>Interaction</a:t>
            </a:r>
            <a:r>
              <a:rPr lang="da-DK" sz="1500" dirty="0">
                <a:solidFill>
                  <a:srgbClr val="211A52"/>
                </a:solidFill>
              </a:rPr>
              <a:t> design</a:t>
            </a:r>
          </a:p>
          <a:p>
            <a:pPr marL="314325" lvl="1"/>
            <a:r>
              <a:rPr lang="da-DK" sz="1500" dirty="0">
                <a:solidFill>
                  <a:srgbClr val="211A52"/>
                </a:solidFill>
              </a:rPr>
              <a:t>• Internet of Things (</a:t>
            </a:r>
            <a:r>
              <a:rPr lang="da-DK" sz="1500" dirty="0" err="1">
                <a:solidFill>
                  <a:srgbClr val="211A52"/>
                </a:solidFill>
              </a:rPr>
              <a:t>IoT</a:t>
            </a:r>
            <a:r>
              <a:rPr lang="da-DK" sz="1500" dirty="0">
                <a:solidFill>
                  <a:srgbClr val="211A52"/>
                </a:solidFill>
              </a:rPr>
              <a:t>)</a:t>
            </a:r>
          </a:p>
        </p:txBody>
      </p:sp>
      <p:pic>
        <p:nvPicPr>
          <p:cNvPr id="6" name="Picture 4">
            <a:extLst>
              <a:ext uri="{FF2B5EF4-FFF2-40B4-BE49-F238E27FC236}">
                <a16:creationId xmlns:a16="http://schemas.microsoft.com/office/drawing/2014/main" id="{44DB5EB0-C164-D548-9899-1EED23B9E010}"/>
              </a:ext>
            </a:extLst>
          </p:cNvPr>
          <p:cNvPicPr>
            <a:picLocks noGrp="1" noChangeAspect="1"/>
          </p:cNvPicPr>
          <p:nvPr>
            <p:ph type="pic" sz="quarter" idx="11"/>
          </p:nvPr>
        </p:nvPicPr>
        <p:blipFill rotWithShape="1">
          <a:blip r:embed="rId4"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5970961" y="1316261"/>
            <a:ext cx="6238180" cy="3503032"/>
          </a:xfrm>
          <a:prstGeom prst="rect">
            <a:avLst/>
          </a:prstGeom>
          <a:ln>
            <a:solidFill>
              <a:schemeClr val="accent1">
                <a:lumMod val="90000"/>
                <a:lumOff val="10000"/>
              </a:schemeClr>
            </a:solidFill>
          </a:ln>
        </p:spPr>
      </p:pic>
      <p:pic>
        <p:nvPicPr>
          <p:cNvPr id="8" name="Picture 2">
            <a:extLst>
              <a:ext uri="{FF2B5EF4-FFF2-40B4-BE49-F238E27FC236}">
                <a16:creationId xmlns:a16="http://schemas.microsoft.com/office/drawing/2014/main" id="{1274373F-C2A4-1143-A104-F30A7DB449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622642" y="2973445"/>
            <a:ext cx="2490590" cy="1598656"/>
          </a:xfrm>
          <a:prstGeom prst="rect">
            <a:avLst/>
          </a:prstGeom>
          <a:ln w="28575">
            <a:solidFill>
              <a:schemeClr val="accent3"/>
            </a:solidFill>
          </a:ln>
        </p:spPr>
      </p:pic>
      <p:pic>
        <p:nvPicPr>
          <p:cNvPr id="7" name="Billede 6">
            <a:extLst>
              <a:ext uri="{FF2B5EF4-FFF2-40B4-BE49-F238E27FC236}">
                <a16:creationId xmlns:a16="http://schemas.microsoft.com/office/drawing/2014/main" id="{882C0CD2-352C-304A-84F2-A2D41506DD6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6250734" y="2134782"/>
            <a:ext cx="3276000" cy="2437319"/>
          </a:xfrm>
          <a:prstGeom prst="rect">
            <a:avLst/>
          </a:prstGeom>
          <a:ln>
            <a:solidFill>
              <a:schemeClr val="accent1">
                <a:lumMod val="90000"/>
                <a:lumOff val="10000"/>
              </a:schemeClr>
            </a:solidFill>
          </a:ln>
          <a:effectLst/>
        </p:spPr>
      </p:pic>
      <p:sp>
        <p:nvSpPr>
          <p:cNvPr id="9" name="Tekstfelt 8"/>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a:t>
            </a:r>
          </a:p>
        </p:txBody>
      </p:sp>
      <p:pic>
        <p:nvPicPr>
          <p:cNvPr id="10" name="Billede 9">
            <a:extLst>
              <a:ext uri="{FF2B5EF4-FFF2-40B4-BE49-F238E27FC236}">
                <a16:creationId xmlns:a16="http://schemas.microsoft.com/office/drawing/2014/main" id="{910F6B45-BAB1-6043-9B73-AB0A5F9BB42B}"/>
              </a:ext>
            </a:extLst>
          </p:cNvPr>
          <p:cNvPicPr>
            <a:picLocks noChangeAspect="1"/>
          </p:cNvPicPr>
          <p:nvPr/>
        </p:nvPicPr>
        <p:blipFill>
          <a:blip r:embed="rId7" cstate="screen">
            <a:lum bright="70000" contrast="-70000"/>
            <a:extLst>
              <a:ext uri="{28A0092B-C50C-407E-A947-70E740481C1C}">
                <a14:useLocalDpi xmlns:a14="http://schemas.microsoft.com/office/drawing/2010/main"/>
              </a:ext>
            </a:extLst>
          </a:blip>
          <a:stretch>
            <a:fillRect/>
          </a:stretch>
        </p:blipFill>
        <p:spPr>
          <a:xfrm>
            <a:off x="1264528" y="20743"/>
            <a:ext cx="232805" cy="334393"/>
          </a:xfrm>
          <a:prstGeom prst="rect">
            <a:avLst/>
          </a:prstGeom>
        </p:spPr>
      </p:pic>
      <p:sp>
        <p:nvSpPr>
          <p:cNvPr id="13" name="Titel 2">
            <a:extLst>
              <a:ext uri="{FF2B5EF4-FFF2-40B4-BE49-F238E27FC236}">
                <a16:creationId xmlns:a16="http://schemas.microsoft.com/office/drawing/2014/main" id="{7438A300-4D4D-E547-AFD0-EB3165F561E4}"/>
              </a:ext>
            </a:extLst>
          </p:cNvPr>
          <p:cNvSpPr>
            <a:spLocks noGrp="1"/>
          </p:cNvSpPr>
          <p:nvPr>
            <p:ph type="title"/>
          </p:nvPr>
        </p:nvSpPr>
        <p:spPr>
          <a:xfrm>
            <a:off x="500664" y="370290"/>
            <a:ext cx="10926602" cy="1474385"/>
          </a:xfrm>
        </p:spPr>
        <p:txBody>
          <a:bodyPr/>
          <a:lstStyle/>
          <a:p>
            <a:r>
              <a:rPr lang="da-DK" sz="3200" dirty="0">
                <a:solidFill>
                  <a:srgbClr val="007A9B"/>
                </a:solidFill>
              </a:rPr>
              <a:t>DEPARTMENT OF </a:t>
            </a:r>
            <a:br>
              <a:rPr lang="da-DK" sz="3200" dirty="0">
                <a:solidFill>
                  <a:srgbClr val="007A9B"/>
                </a:solidFill>
              </a:rPr>
            </a:br>
            <a:r>
              <a:rPr lang="da-DK" sz="3200" dirty="0">
                <a:solidFill>
                  <a:srgbClr val="007A9B"/>
                </a:solidFill>
              </a:rPr>
              <a:t>COMPUTER SCIENCE</a:t>
            </a:r>
          </a:p>
        </p:txBody>
      </p:sp>
    </p:spTree>
    <p:extLst>
      <p:ext uri="{BB962C8B-B14F-4D97-AF65-F5344CB8AC3E}">
        <p14:creationId xmlns:p14="http://schemas.microsoft.com/office/powerpoint/2010/main" val="140139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1C3CD0FF-4525-DB4A-9E4B-EBC643731071}"/>
              </a:ext>
            </a:extLst>
          </p:cNvPr>
          <p:cNvSpPr>
            <a:spLocks noGrp="1"/>
          </p:cNvSpPr>
          <p:nvPr>
            <p:ph type="sldNum" sz="quarter" idx="10"/>
          </p:nvPr>
        </p:nvSpPr>
        <p:spPr/>
        <p:txBody>
          <a:bodyPr/>
          <a:lstStyle/>
          <a:p>
            <a:r>
              <a:rPr lang="en-US" dirty="0"/>
              <a:t>2</a:t>
            </a:r>
          </a:p>
        </p:txBody>
      </p:sp>
      <p:sp>
        <p:nvSpPr>
          <p:cNvPr id="4" name="Titel 3">
            <a:extLst>
              <a:ext uri="{FF2B5EF4-FFF2-40B4-BE49-F238E27FC236}">
                <a16:creationId xmlns:a16="http://schemas.microsoft.com/office/drawing/2014/main" id="{2217FF24-C15D-5A4E-B506-8E7DC7370E84}"/>
              </a:ext>
            </a:extLst>
          </p:cNvPr>
          <p:cNvSpPr>
            <a:spLocks noGrp="1"/>
          </p:cNvSpPr>
          <p:nvPr>
            <p:ph type="title"/>
          </p:nvPr>
        </p:nvSpPr>
        <p:spPr>
          <a:xfrm>
            <a:off x="5324157" y="359273"/>
            <a:ext cx="6724408" cy="1621619"/>
          </a:xfrm>
        </p:spPr>
        <p:txBody>
          <a:bodyPr/>
          <a:lstStyle/>
          <a:p>
            <a:r>
              <a:rPr lang="da-DK" dirty="0">
                <a:solidFill>
                  <a:srgbClr val="211A52"/>
                </a:solidFill>
              </a:rPr>
              <a:t>CONTENT</a:t>
            </a:r>
            <a:br>
              <a:rPr lang="da-DK" dirty="0"/>
            </a:br>
            <a:endParaRPr lang="da-DK" dirty="0"/>
          </a:p>
        </p:txBody>
      </p:sp>
      <p:sp>
        <p:nvSpPr>
          <p:cNvPr id="5" name="Pladsholder til tekst 4">
            <a:extLst>
              <a:ext uri="{FF2B5EF4-FFF2-40B4-BE49-F238E27FC236}">
                <a16:creationId xmlns:a16="http://schemas.microsoft.com/office/drawing/2014/main" id="{BE4F31D9-0F36-9547-9357-020BEE6FEE19}"/>
              </a:ext>
            </a:extLst>
          </p:cNvPr>
          <p:cNvSpPr>
            <a:spLocks noGrp="1"/>
          </p:cNvSpPr>
          <p:nvPr>
            <p:ph type="body" sz="quarter" idx="12"/>
          </p:nvPr>
        </p:nvSpPr>
        <p:spPr/>
        <p:txBody>
          <a:bodyPr>
            <a:normAutofit/>
          </a:bodyPr>
          <a:lstStyle/>
          <a:p>
            <a:pPr>
              <a:lnSpc>
                <a:spcPct val="150000"/>
              </a:lnSpc>
              <a:spcBef>
                <a:spcPts val="200"/>
              </a:spcBef>
              <a:spcAft>
                <a:spcPts val="200"/>
              </a:spcAft>
              <a:buClr>
                <a:srgbClr val="211A52"/>
              </a:buClr>
              <a:buFont typeface="Wingdings" panose="05000000000000000000" pitchFamily="2" charset="2"/>
              <a:buChar char="Ø"/>
            </a:pPr>
            <a:r>
              <a:rPr lang="en-GB" sz="1800" dirty="0"/>
              <a:t>TECH AND AAU IN GENERAL</a:t>
            </a:r>
          </a:p>
          <a:p>
            <a:pPr>
              <a:lnSpc>
                <a:spcPct val="150000"/>
              </a:lnSpc>
              <a:spcBef>
                <a:spcPts val="200"/>
              </a:spcBef>
              <a:spcAft>
                <a:spcPts val="200"/>
              </a:spcAft>
              <a:buClr>
                <a:srgbClr val="211A52"/>
              </a:buClr>
              <a:buFont typeface="Wingdings" panose="05000000000000000000" pitchFamily="2" charset="2"/>
              <a:buChar char="Ø"/>
            </a:pPr>
            <a:r>
              <a:rPr lang="en-GB" sz="1800" dirty="0"/>
              <a:t>DIGITALISATION AND SUSTAINABILITY</a:t>
            </a:r>
            <a:endParaRPr lang="en-GB" sz="1600" dirty="0"/>
          </a:p>
          <a:p>
            <a:pPr>
              <a:lnSpc>
                <a:spcPct val="150000"/>
              </a:lnSpc>
              <a:spcBef>
                <a:spcPts val="200"/>
              </a:spcBef>
              <a:spcAft>
                <a:spcPts val="200"/>
              </a:spcAft>
              <a:buClr>
                <a:srgbClr val="211A52"/>
              </a:buClr>
              <a:buFont typeface="Wingdings" panose="05000000000000000000" pitchFamily="2" charset="2"/>
              <a:buChar char="Ø"/>
            </a:pPr>
            <a:r>
              <a:rPr lang="da-DK" sz="1800" dirty="0"/>
              <a:t>DEPARTMENTS</a:t>
            </a:r>
          </a:p>
          <a:p>
            <a:pPr>
              <a:lnSpc>
                <a:spcPct val="150000"/>
              </a:lnSpc>
              <a:spcBef>
                <a:spcPts val="200"/>
              </a:spcBef>
              <a:spcAft>
                <a:spcPts val="200"/>
              </a:spcAft>
              <a:buClr>
                <a:srgbClr val="211A52"/>
              </a:buClr>
              <a:buFont typeface="Wingdings" panose="05000000000000000000" pitchFamily="2" charset="2"/>
              <a:buChar char="Ø"/>
            </a:pPr>
            <a:r>
              <a:rPr lang="en-GB" sz="1800" dirty="0"/>
              <a:t>EDUCATION</a:t>
            </a:r>
            <a:endParaRPr lang="da-DK" sz="1800" dirty="0"/>
          </a:p>
          <a:p>
            <a:pPr>
              <a:lnSpc>
                <a:spcPct val="150000"/>
              </a:lnSpc>
              <a:spcBef>
                <a:spcPts val="200"/>
              </a:spcBef>
              <a:spcAft>
                <a:spcPts val="200"/>
              </a:spcAft>
              <a:buClr>
                <a:srgbClr val="211A52"/>
              </a:buClr>
              <a:buFont typeface="Wingdings" panose="05000000000000000000" pitchFamily="2" charset="2"/>
              <a:buChar char="Ø"/>
            </a:pPr>
            <a:r>
              <a:rPr lang="en-GB" sz="1800" dirty="0"/>
              <a:t>RESEARCH</a:t>
            </a:r>
          </a:p>
          <a:p>
            <a:pPr>
              <a:lnSpc>
                <a:spcPct val="150000"/>
              </a:lnSpc>
              <a:spcBef>
                <a:spcPts val="200"/>
              </a:spcBef>
              <a:spcAft>
                <a:spcPts val="200"/>
              </a:spcAft>
              <a:buClr>
                <a:srgbClr val="211A52"/>
              </a:buClr>
              <a:buFont typeface="Wingdings" panose="05000000000000000000" pitchFamily="2" charset="2"/>
              <a:buChar char="Ø"/>
            </a:pPr>
            <a:r>
              <a:rPr lang="da-DK" sz="1800" dirty="0"/>
              <a:t>KNOWLEDGE COLLABORATION</a:t>
            </a:r>
          </a:p>
          <a:p>
            <a:pPr marL="0" indent="0">
              <a:buFont typeface="Arial" pitchFamily="34" charset="0"/>
              <a:buNone/>
            </a:pPr>
            <a:endParaRPr lang="da-DK" sz="1800" dirty="0"/>
          </a:p>
        </p:txBody>
      </p:sp>
      <p:pic>
        <p:nvPicPr>
          <p:cNvPr id="9" name="Pladsholder til billede 33">
            <a:extLst>
              <a:ext uri="{FF2B5EF4-FFF2-40B4-BE49-F238E27FC236}">
                <a16:creationId xmlns:a16="http://schemas.microsoft.com/office/drawing/2014/main" id="{D534F10E-6142-2143-A869-54C6BCEB3F2D}"/>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19951" y="0"/>
            <a:ext cx="4753232" cy="6858000"/>
          </a:xfrm>
          <a:prstGeom prst="rect">
            <a:avLst/>
          </a:prstGeom>
        </p:spPr>
      </p:pic>
    </p:spTree>
    <p:extLst>
      <p:ext uri="{BB962C8B-B14F-4D97-AF65-F5344CB8AC3E}">
        <p14:creationId xmlns:p14="http://schemas.microsoft.com/office/powerpoint/2010/main" val="14940869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4187" y="-37562"/>
            <a:ext cx="5144474" cy="6891089"/>
          </a:xfrm>
          <a:prstGeom prst="rect">
            <a:avLst/>
          </a:prstGeom>
        </p:spPr>
      </p:pic>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20</a:t>
            </a:fld>
            <a:endParaRPr lang="en-US" dirty="0"/>
          </a:p>
        </p:txBody>
      </p:sp>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00664" y="370290"/>
            <a:ext cx="10926602" cy="1474385"/>
          </a:xfrm>
        </p:spPr>
        <p:txBody>
          <a:bodyPr/>
          <a:lstStyle/>
          <a:p>
            <a:r>
              <a:rPr lang="da-DK" sz="3200" dirty="0"/>
              <a:t>DEPARTMENT OF </a:t>
            </a:r>
            <a:br>
              <a:rPr lang="da-DK" sz="3200" dirty="0"/>
            </a:br>
            <a:r>
              <a:rPr lang="da-DK" sz="3200" dirty="0"/>
              <a:t>COMPUTER SCIENCE</a:t>
            </a:r>
          </a:p>
        </p:txBody>
      </p:sp>
      <p:pic>
        <p:nvPicPr>
          <p:cNvPr id="11" name="Billede 10">
            <a:extLst>
              <a:ext uri="{FF2B5EF4-FFF2-40B4-BE49-F238E27FC236}">
                <a16:creationId xmlns:a16="http://schemas.microsoft.com/office/drawing/2014/main" id="{0F6A34BD-9F99-C244-8457-F4880FF0C7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61740" y="5063401"/>
            <a:ext cx="1477319" cy="1497283"/>
          </a:xfrm>
          <a:prstGeom prst="rect">
            <a:avLst/>
          </a:prstGeom>
        </p:spPr>
      </p:pic>
      <p:sp>
        <p:nvSpPr>
          <p:cNvPr id="16" name="Tekstfelt 15"/>
          <p:cNvSpPr txBox="1"/>
          <p:nvPr/>
        </p:nvSpPr>
        <p:spPr>
          <a:xfrm>
            <a:off x="0" y="0"/>
            <a:ext cx="3200400" cy="370290"/>
          </a:xfrm>
          <a:prstGeom prst="rect">
            <a:avLst/>
          </a:prstGeom>
          <a:solidFill>
            <a:srgbClr val="002060"/>
          </a:solidFill>
        </p:spPr>
        <p:txBody>
          <a:bodyPr wrap="square" rtlCol="0">
            <a:spAutoFit/>
          </a:bodyPr>
          <a:lstStyle/>
          <a:p>
            <a:r>
              <a:rPr lang="da-DK" b="1" dirty="0">
                <a:solidFill>
                  <a:schemeClr val="bg1"/>
                </a:solidFill>
              </a:rPr>
              <a:t>Education</a:t>
            </a:r>
          </a:p>
        </p:txBody>
      </p:sp>
      <p:sp>
        <p:nvSpPr>
          <p:cNvPr id="7" name="Pladsholder til tekst 4">
            <a:extLst>
              <a:ext uri="{FF2B5EF4-FFF2-40B4-BE49-F238E27FC236}">
                <a16:creationId xmlns:a16="http://schemas.microsoft.com/office/drawing/2014/main" id="{A18CED98-AB64-EF4F-8064-A0940725AC5C}"/>
              </a:ext>
            </a:extLst>
          </p:cNvPr>
          <p:cNvSpPr txBox="1">
            <a:spLocks/>
          </p:cNvSpPr>
          <p:nvPr/>
        </p:nvSpPr>
        <p:spPr>
          <a:xfrm>
            <a:off x="587375" y="2143360"/>
            <a:ext cx="6300788"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5"/>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800" dirty="0"/>
          </a:p>
          <a:p>
            <a:pPr marL="0" indent="0">
              <a:buNone/>
            </a:pPr>
            <a:endParaRPr lang="da-DK" sz="1800" dirty="0"/>
          </a:p>
          <a:p>
            <a:pPr marL="0" indent="0">
              <a:buNone/>
            </a:pPr>
            <a:endParaRPr lang="da-DK" sz="1800" dirty="0"/>
          </a:p>
        </p:txBody>
      </p:sp>
      <p:sp>
        <p:nvSpPr>
          <p:cNvPr id="9" name="Pladsholder til tekst 4">
            <a:extLst>
              <a:ext uri="{FF2B5EF4-FFF2-40B4-BE49-F238E27FC236}">
                <a16:creationId xmlns:a16="http://schemas.microsoft.com/office/drawing/2014/main" id="{A18CED98-AB64-EF4F-8064-A0940725AC5C}"/>
              </a:ext>
            </a:extLst>
          </p:cNvPr>
          <p:cNvSpPr txBox="1">
            <a:spLocks/>
          </p:cNvSpPr>
          <p:nvPr/>
        </p:nvSpPr>
        <p:spPr>
          <a:xfrm>
            <a:off x="743399" y="1844675"/>
            <a:ext cx="5985391"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5"/>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0"/>
              </a:spcBef>
              <a:buNone/>
            </a:pPr>
            <a:r>
              <a:rPr lang="da-DK" sz="1800" dirty="0">
                <a:solidFill>
                  <a:srgbClr val="211A52"/>
                </a:solidFill>
              </a:rPr>
              <a:t>Offers a </a:t>
            </a:r>
            <a:r>
              <a:rPr lang="da-DK" sz="1800" dirty="0" err="1">
                <a:solidFill>
                  <a:srgbClr val="211A52"/>
                </a:solidFill>
              </a:rPr>
              <a:t>wide</a:t>
            </a:r>
            <a:r>
              <a:rPr lang="da-DK" sz="1800" dirty="0">
                <a:solidFill>
                  <a:srgbClr val="211A52"/>
                </a:solidFill>
              </a:rPr>
              <a:t> range of </a:t>
            </a:r>
            <a:r>
              <a:rPr lang="da-DK" sz="1800" dirty="0" err="1">
                <a:solidFill>
                  <a:srgbClr val="211A52"/>
                </a:solidFill>
              </a:rPr>
              <a:t>classical</a:t>
            </a:r>
            <a:r>
              <a:rPr lang="da-DK" sz="1800" dirty="0">
                <a:solidFill>
                  <a:srgbClr val="211A52"/>
                </a:solidFill>
              </a:rPr>
              <a:t> </a:t>
            </a:r>
            <a:r>
              <a:rPr lang="da-DK" sz="1800" dirty="0" err="1">
                <a:solidFill>
                  <a:srgbClr val="211A52"/>
                </a:solidFill>
              </a:rPr>
              <a:t>bachelor’s</a:t>
            </a:r>
            <a:r>
              <a:rPr lang="da-DK" sz="1800" dirty="0">
                <a:solidFill>
                  <a:srgbClr val="211A52"/>
                </a:solidFill>
              </a:rPr>
              <a:t> and </a:t>
            </a:r>
            <a:r>
              <a:rPr lang="da-DK" sz="1800" dirty="0" err="1">
                <a:solidFill>
                  <a:srgbClr val="211A52"/>
                </a:solidFill>
              </a:rPr>
              <a:t>master’s</a:t>
            </a:r>
            <a:r>
              <a:rPr lang="da-DK" sz="1800" dirty="0">
                <a:solidFill>
                  <a:srgbClr val="211A52"/>
                </a:solidFill>
              </a:rPr>
              <a:t> </a:t>
            </a:r>
            <a:r>
              <a:rPr lang="da-DK" sz="1800" dirty="0" err="1">
                <a:solidFill>
                  <a:srgbClr val="211A52"/>
                </a:solidFill>
              </a:rPr>
              <a:t>programmes</a:t>
            </a:r>
            <a:r>
              <a:rPr lang="da-DK" sz="1800" dirty="0">
                <a:solidFill>
                  <a:srgbClr val="211A52"/>
                </a:solidFill>
              </a:rPr>
              <a:t> like</a:t>
            </a:r>
          </a:p>
          <a:p>
            <a:pPr>
              <a:spcBef>
                <a:spcPts val="1000"/>
              </a:spcBef>
              <a:buFont typeface="Arial" panose="020B0604020202020204" pitchFamily="34" charset="0"/>
              <a:buChar char="•"/>
            </a:pPr>
            <a:r>
              <a:rPr lang="da-DK" sz="1800" dirty="0">
                <a:solidFill>
                  <a:srgbClr val="211A52"/>
                </a:solidFill>
              </a:rPr>
              <a:t>Software</a:t>
            </a:r>
          </a:p>
          <a:p>
            <a:pPr>
              <a:spcBef>
                <a:spcPts val="1000"/>
              </a:spcBef>
              <a:buFont typeface="Arial" panose="020B0604020202020204" pitchFamily="34" charset="0"/>
              <a:buChar char="•"/>
            </a:pPr>
            <a:r>
              <a:rPr lang="da-DK" sz="1800" dirty="0">
                <a:solidFill>
                  <a:srgbClr val="211A52"/>
                </a:solidFill>
              </a:rPr>
              <a:t>Computer science</a:t>
            </a:r>
          </a:p>
          <a:p>
            <a:pPr>
              <a:spcBef>
                <a:spcPts val="1000"/>
              </a:spcBef>
              <a:buFont typeface="Arial" panose="020B0604020202020204" pitchFamily="34" charset="0"/>
              <a:buChar char="•"/>
            </a:pPr>
            <a:r>
              <a:rPr lang="da-DK" sz="1800" dirty="0">
                <a:solidFill>
                  <a:srgbClr val="211A52"/>
                </a:solidFill>
              </a:rPr>
              <a:t>Information </a:t>
            </a:r>
            <a:r>
              <a:rPr lang="da-DK" sz="1800" dirty="0" err="1">
                <a:solidFill>
                  <a:srgbClr val="211A52"/>
                </a:solidFill>
              </a:rPr>
              <a:t>technology</a:t>
            </a:r>
            <a:endParaRPr lang="da-DK" sz="1800" dirty="0">
              <a:solidFill>
                <a:srgbClr val="211A52"/>
              </a:solidFill>
            </a:endParaRPr>
          </a:p>
          <a:p>
            <a:pPr marL="0" indent="0">
              <a:spcBef>
                <a:spcPts val="1000"/>
              </a:spcBef>
              <a:buNone/>
            </a:pPr>
            <a:r>
              <a:rPr lang="da-DK" sz="1800" dirty="0">
                <a:solidFill>
                  <a:srgbClr val="211A52"/>
                </a:solidFill>
              </a:rPr>
              <a:t>In addition, a </a:t>
            </a:r>
            <a:r>
              <a:rPr lang="da-DK" sz="1800" dirty="0" err="1">
                <a:solidFill>
                  <a:srgbClr val="211A52"/>
                </a:solidFill>
              </a:rPr>
              <a:t>number</a:t>
            </a:r>
            <a:r>
              <a:rPr lang="da-DK" sz="1800" dirty="0">
                <a:solidFill>
                  <a:srgbClr val="211A52"/>
                </a:solidFill>
              </a:rPr>
              <a:t> of </a:t>
            </a:r>
            <a:r>
              <a:rPr lang="da-DK" sz="1800" dirty="0" err="1">
                <a:solidFill>
                  <a:srgbClr val="211A52"/>
                </a:solidFill>
              </a:rPr>
              <a:t>other</a:t>
            </a:r>
            <a:r>
              <a:rPr lang="da-DK" sz="1800" dirty="0">
                <a:solidFill>
                  <a:srgbClr val="211A52"/>
                </a:solidFill>
              </a:rPr>
              <a:t> </a:t>
            </a:r>
            <a:r>
              <a:rPr lang="da-DK" sz="1800" dirty="0" err="1">
                <a:solidFill>
                  <a:srgbClr val="211A52"/>
                </a:solidFill>
              </a:rPr>
              <a:t>programmes</a:t>
            </a:r>
            <a:r>
              <a:rPr lang="da-DK" sz="1800" dirty="0">
                <a:solidFill>
                  <a:srgbClr val="211A52"/>
                </a:solidFill>
              </a:rPr>
              <a:t> like </a:t>
            </a:r>
          </a:p>
          <a:p>
            <a:pPr>
              <a:spcBef>
                <a:spcPts val="1000"/>
              </a:spcBef>
              <a:buFont typeface="Arial" panose="020B0604020202020204" pitchFamily="34" charset="0"/>
              <a:buChar char="•"/>
            </a:pPr>
            <a:r>
              <a:rPr lang="da-DK" sz="1800" dirty="0">
                <a:solidFill>
                  <a:srgbClr val="211A52"/>
                </a:solidFill>
              </a:rPr>
              <a:t>Master in </a:t>
            </a:r>
            <a:r>
              <a:rPr lang="da-DK" sz="1800" dirty="0" err="1">
                <a:solidFill>
                  <a:srgbClr val="211A52"/>
                </a:solidFill>
              </a:rPr>
              <a:t>Digitalisation</a:t>
            </a:r>
            <a:r>
              <a:rPr lang="da-DK" sz="1800" dirty="0">
                <a:solidFill>
                  <a:srgbClr val="211A52"/>
                </a:solidFill>
              </a:rPr>
              <a:t> and Application Development  for bachelors </a:t>
            </a:r>
            <a:r>
              <a:rPr lang="da-DK" sz="1800" dirty="0" err="1">
                <a:solidFill>
                  <a:srgbClr val="211A52"/>
                </a:solidFill>
              </a:rPr>
              <a:t>without</a:t>
            </a:r>
            <a:r>
              <a:rPr lang="da-DK" sz="1800" dirty="0">
                <a:solidFill>
                  <a:srgbClr val="211A52"/>
                </a:solidFill>
              </a:rPr>
              <a:t> a </a:t>
            </a:r>
            <a:r>
              <a:rPr lang="da-DK" sz="1800" dirty="0" err="1">
                <a:solidFill>
                  <a:srgbClr val="211A52"/>
                </a:solidFill>
              </a:rPr>
              <a:t>background</a:t>
            </a:r>
            <a:r>
              <a:rPr lang="da-DK" sz="1800" dirty="0">
                <a:solidFill>
                  <a:srgbClr val="211A52"/>
                </a:solidFill>
              </a:rPr>
              <a:t> in IT</a:t>
            </a:r>
          </a:p>
        </p:txBody>
      </p:sp>
      <p:pic>
        <p:nvPicPr>
          <p:cNvPr id="10" name="Billede 9">
            <a:extLst>
              <a:ext uri="{FF2B5EF4-FFF2-40B4-BE49-F238E27FC236}">
                <a16:creationId xmlns:a16="http://schemas.microsoft.com/office/drawing/2014/main" id="{943CD88E-1AEB-BF42-BB9F-87C65ABDF768}"/>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1523343" y="61627"/>
            <a:ext cx="330852" cy="247036"/>
          </a:xfrm>
          <a:prstGeom prst="rect">
            <a:avLst/>
          </a:prstGeom>
        </p:spPr>
      </p:pic>
    </p:spTree>
    <p:extLst>
      <p:ext uri="{BB962C8B-B14F-4D97-AF65-F5344CB8AC3E}">
        <p14:creationId xmlns:p14="http://schemas.microsoft.com/office/powerpoint/2010/main" val="39167833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Billede 38">
            <a:extLst>
              <a:ext uri="{FF2B5EF4-FFF2-40B4-BE49-F238E27FC236}">
                <a16:creationId xmlns:a16="http://schemas.microsoft.com/office/drawing/2014/main" id="{3BCDC23C-904E-A449-BF1C-2E2CF9030C4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2" y="2214965"/>
            <a:ext cx="3403600" cy="1524000"/>
          </a:xfrm>
          <a:prstGeom prst="rect">
            <a:avLst/>
          </a:prstGeom>
        </p:spPr>
      </p:pic>
      <p:pic>
        <p:nvPicPr>
          <p:cNvPr id="40" name="Billede 39">
            <a:extLst>
              <a:ext uri="{FF2B5EF4-FFF2-40B4-BE49-F238E27FC236}">
                <a16:creationId xmlns:a16="http://schemas.microsoft.com/office/drawing/2014/main" id="{EBED782B-19F2-0A4B-AD65-DFC076DA0BE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2" y="3915594"/>
            <a:ext cx="3403600" cy="1524000"/>
          </a:xfrm>
          <a:prstGeom prst="rect">
            <a:avLst/>
          </a:prstGeom>
        </p:spPr>
      </p:pic>
      <p:pic>
        <p:nvPicPr>
          <p:cNvPr id="42" name="Billede 41">
            <a:extLst>
              <a:ext uri="{FF2B5EF4-FFF2-40B4-BE49-F238E27FC236}">
                <a16:creationId xmlns:a16="http://schemas.microsoft.com/office/drawing/2014/main" id="{5C385BC4-D1C8-9649-9386-149EFEC00913}"/>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28703" y="2214965"/>
            <a:ext cx="3403600" cy="1524000"/>
          </a:xfrm>
          <a:prstGeom prst="rect">
            <a:avLst/>
          </a:prstGeom>
        </p:spPr>
      </p:pic>
      <p:pic>
        <p:nvPicPr>
          <p:cNvPr id="43" name="Billede 42">
            <a:extLst>
              <a:ext uri="{FF2B5EF4-FFF2-40B4-BE49-F238E27FC236}">
                <a16:creationId xmlns:a16="http://schemas.microsoft.com/office/drawing/2014/main" id="{F96F59CD-7E74-6243-ABCA-71E68C237E0A}"/>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28703" y="3915594"/>
            <a:ext cx="3403600" cy="1524000"/>
          </a:xfrm>
          <a:prstGeom prst="rect">
            <a:avLst/>
          </a:prstGeom>
        </p:spPr>
      </p:pic>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21</a:t>
            </a:fld>
            <a:endParaRPr lang="en-US" dirty="0"/>
          </a:p>
        </p:txBody>
      </p:sp>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87374" y="370290"/>
            <a:ext cx="10926602" cy="1474385"/>
          </a:xfrm>
        </p:spPr>
        <p:txBody>
          <a:bodyPr/>
          <a:lstStyle/>
          <a:p>
            <a:r>
              <a:rPr lang="da-DK" dirty="0">
                <a:solidFill>
                  <a:srgbClr val="007A9B"/>
                </a:solidFill>
              </a:rPr>
              <a:t>DEPARTMENT OF ARCHITECTURE, DESIGN AND MEDIA TECHNOLOGY</a:t>
            </a:r>
          </a:p>
        </p:txBody>
      </p:sp>
      <p:sp>
        <p:nvSpPr>
          <p:cNvPr id="6" name="Rektangel 5">
            <a:extLst>
              <a:ext uri="{FF2B5EF4-FFF2-40B4-BE49-F238E27FC236}">
                <a16:creationId xmlns:a16="http://schemas.microsoft.com/office/drawing/2014/main" id="{5B7277B5-81D7-1E4F-8E48-E9D77AE11F42}"/>
              </a:ext>
            </a:extLst>
          </p:cNvPr>
          <p:cNvSpPr/>
          <p:nvPr/>
        </p:nvSpPr>
        <p:spPr>
          <a:xfrm>
            <a:off x="1813379" y="2253595"/>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ARCHITECTURE</a:t>
            </a:r>
          </a:p>
        </p:txBody>
      </p:sp>
      <p:sp>
        <p:nvSpPr>
          <p:cNvPr id="26" name="Rektangel 25">
            <a:extLst>
              <a:ext uri="{FF2B5EF4-FFF2-40B4-BE49-F238E27FC236}">
                <a16:creationId xmlns:a16="http://schemas.microsoft.com/office/drawing/2014/main" id="{739A5633-CD99-2946-AFFC-A0C426AD38B1}"/>
              </a:ext>
            </a:extLst>
          </p:cNvPr>
          <p:cNvSpPr/>
          <p:nvPr/>
        </p:nvSpPr>
        <p:spPr>
          <a:xfrm>
            <a:off x="1813379" y="3941259"/>
            <a:ext cx="2638851"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URBAN DESIGN</a:t>
            </a:r>
          </a:p>
        </p:txBody>
      </p:sp>
      <p:sp>
        <p:nvSpPr>
          <p:cNvPr id="17" name="Rektangel 16">
            <a:extLst>
              <a:ext uri="{FF2B5EF4-FFF2-40B4-BE49-F238E27FC236}">
                <a16:creationId xmlns:a16="http://schemas.microsoft.com/office/drawing/2014/main" id="{E96F05ED-E2ED-EE47-A3D0-66C8891DD351}"/>
              </a:ext>
            </a:extLst>
          </p:cNvPr>
          <p:cNvSpPr/>
          <p:nvPr/>
        </p:nvSpPr>
        <p:spPr>
          <a:xfrm flipH="1">
            <a:off x="7627488" y="2253595"/>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INDUSTRIAL DESIGN</a:t>
            </a:r>
          </a:p>
        </p:txBody>
      </p:sp>
      <p:sp>
        <p:nvSpPr>
          <p:cNvPr id="29" name="Rektangel 28">
            <a:extLst>
              <a:ext uri="{FF2B5EF4-FFF2-40B4-BE49-F238E27FC236}">
                <a16:creationId xmlns:a16="http://schemas.microsoft.com/office/drawing/2014/main" id="{E5041FE0-5C80-9241-ACBA-3147782697DE}"/>
              </a:ext>
            </a:extLst>
          </p:cNvPr>
          <p:cNvSpPr/>
          <p:nvPr/>
        </p:nvSpPr>
        <p:spPr>
          <a:xfrm flipH="1">
            <a:off x="7627488" y="3941259"/>
            <a:ext cx="2641107" cy="14726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MEDIA TECHNOLOGY</a:t>
            </a:r>
          </a:p>
        </p:txBody>
      </p:sp>
      <p:pic>
        <p:nvPicPr>
          <p:cNvPr id="8" name="Billede 7">
            <a:extLst>
              <a:ext uri="{FF2B5EF4-FFF2-40B4-BE49-F238E27FC236}">
                <a16:creationId xmlns:a16="http://schemas.microsoft.com/office/drawing/2014/main" id="{9DEEE8B1-B34D-FC44-B902-4AE503A97F7C}"/>
              </a:ext>
            </a:extLst>
          </p:cNvPr>
          <p:cNvPicPr>
            <a:picLocks noChangeAspect="1"/>
          </p:cNvPicPr>
          <p:nvPr/>
        </p:nvPicPr>
        <p:blipFill>
          <a:blip r:embed="rId4"/>
          <a:stretch>
            <a:fillRect/>
          </a:stretch>
        </p:blipFill>
        <p:spPr>
          <a:xfrm>
            <a:off x="4884301" y="2784466"/>
            <a:ext cx="2307053" cy="2262256"/>
          </a:xfrm>
          <a:prstGeom prst="rect">
            <a:avLst/>
          </a:prstGeom>
        </p:spPr>
      </p:pic>
      <p:sp>
        <p:nvSpPr>
          <p:cNvPr id="13" name="Tekstfelt 12"/>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  </a:t>
            </a:r>
          </a:p>
        </p:txBody>
      </p:sp>
      <p:pic>
        <p:nvPicPr>
          <p:cNvPr id="15" name="Billede 14">
            <a:extLst>
              <a:ext uri="{FF2B5EF4-FFF2-40B4-BE49-F238E27FC236}">
                <a16:creationId xmlns:a16="http://schemas.microsoft.com/office/drawing/2014/main" id="{A94745A7-F7CB-ED4D-8DF0-D0007B2AA58B}"/>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6956704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5310" y="1854788"/>
            <a:ext cx="5100559" cy="5024432"/>
          </a:xfrm>
          <a:prstGeom prst="rect">
            <a:avLst/>
          </a:prstGeom>
        </p:spPr>
      </p:pic>
      <p:pic>
        <p:nvPicPr>
          <p:cNvPr id="2" name="Billed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80000" y="0"/>
            <a:ext cx="5112000" cy="6879220"/>
          </a:xfrm>
          <a:prstGeom prst="rect">
            <a:avLst/>
          </a:prstGeom>
        </p:spPr>
      </p:pic>
      <p:sp>
        <p:nvSpPr>
          <p:cNvPr id="3" name="Pladsholder til slidenummer 2">
            <a:extLst>
              <a:ext uri="{FF2B5EF4-FFF2-40B4-BE49-F238E27FC236}">
                <a16:creationId xmlns:a16="http://schemas.microsoft.com/office/drawing/2014/main" id="{254E6CD6-5746-E14B-856F-F31F7E109530}"/>
              </a:ext>
            </a:extLst>
          </p:cNvPr>
          <p:cNvSpPr>
            <a:spLocks noGrp="1"/>
          </p:cNvSpPr>
          <p:nvPr>
            <p:ph type="sldNum" sz="quarter" idx="10"/>
          </p:nvPr>
        </p:nvSpPr>
        <p:spPr/>
        <p:txBody>
          <a:bodyPr/>
          <a:lstStyle/>
          <a:p>
            <a:fld id="{D8D877B3-D348-4611-9BDB-C5374591D951}" type="slidenum">
              <a:rPr lang="en-US" smtClean="0"/>
              <a:pPr/>
              <a:t>22</a:t>
            </a:fld>
            <a:endParaRPr lang="en-US" dirty="0"/>
          </a:p>
        </p:txBody>
      </p:sp>
      <p:sp>
        <p:nvSpPr>
          <p:cNvPr id="4" name="Titel 3">
            <a:extLst>
              <a:ext uri="{FF2B5EF4-FFF2-40B4-BE49-F238E27FC236}">
                <a16:creationId xmlns:a16="http://schemas.microsoft.com/office/drawing/2014/main" id="{E4F8D363-F461-C745-9430-ED209B5A4D78}"/>
              </a:ext>
            </a:extLst>
          </p:cNvPr>
          <p:cNvSpPr>
            <a:spLocks noGrp="1"/>
          </p:cNvSpPr>
          <p:nvPr>
            <p:ph type="title"/>
          </p:nvPr>
        </p:nvSpPr>
        <p:spPr>
          <a:xfrm>
            <a:off x="574655" y="367708"/>
            <a:ext cx="6306994" cy="1621619"/>
          </a:xfrm>
        </p:spPr>
        <p:txBody>
          <a:bodyPr/>
          <a:lstStyle/>
          <a:p>
            <a:r>
              <a:rPr lang="da-DK" sz="3200" dirty="0">
                <a:solidFill>
                  <a:srgbClr val="007A9B"/>
                </a:solidFill>
              </a:rPr>
              <a:t>DEPARTMENT OF ARCHITECTURE, DESIGN AND MEDIA TECHNOLOGY</a:t>
            </a:r>
          </a:p>
        </p:txBody>
      </p:sp>
      <p:sp>
        <p:nvSpPr>
          <p:cNvPr id="5" name="Pladsholder til tekst 4">
            <a:extLst>
              <a:ext uri="{FF2B5EF4-FFF2-40B4-BE49-F238E27FC236}">
                <a16:creationId xmlns:a16="http://schemas.microsoft.com/office/drawing/2014/main" id="{97D2142A-DE10-764B-A51A-4BDD173B2F37}"/>
              </a:ext>
            </a:extLst>
          </p:cNvPr>
          <p:cNvSpPr>
            <a:spLocks noGrp="1"/>
          </p:cNvSpPr>
          <p:nvPr>
            <p:ph type="body" sz="quarter" idx="12"/>
          </p:nvPr>
        </p:nvSpPr>
        <p:spPr>
          <a:xfrm>
            <a:off x="574654" y="2179737"/>
            <a:ext cx="5971551" cy="3729450"/>
          </a:xfrm>
        </p:spPr>
        <p:txBody>
          <a:bodyPr>
            <a:normAutofit fontScale="92500" lnSpcReduction="20000"/>
          </a:bodyPr>
          <a:lstStyle/>
          <a:p>
            <a:pPr lvl="0">
              <a:buClr>
                <a:srgbClr val="61AC81"/>
              </a:buClr>
              <a:buFont typeface="Wingdings" panose="05000000000000000000" pitchFamily="2" charset="2"/>
              <a:buChar char="Ø"/>
            </a:pPr>
            <a:r>
              <a:rPr lang="da-DK" dirty="0"/>
              <a:t>ZERO-</a:t>
            </a:r>
            <a:r>
              <a:rPr lang="da-DK" dirty="0" err="1"/>
              <a:t>energy</a:t>
            </a:r>
            <a:r>
              <a:rPr lang="da-DK" dirty="0"/>
              <a:t> </a:t>
            </a:r>
            <a:r>
              <a:rPr lang="da-DK" dirty="0" err="1"/>
              <a:t>buildings</a:t>
            </a:r>
            <a:r>
              <a:rPr lang="da-DK" dirty="0"/>
              <a:t> – </a:t>
            </a:r>
            <a:r>
              <a:rPr lang="da-DK" dirty="0" err="1"/>
              <a:t>sustainable</a:t>
            </a:r>
            <a:r>
              <a:rPr lang="da-DK" dirty="0"/>
              <a:t> </a:t>
            </a:r>
            <a:r>
              <a:rPr lang="da-DK" dirty="0" err="1"/>
              <a:t>architecture</a:t>
            </a:r>
            <a:endParaRPr lang="da-DK" dirty="0">
              <a:solidFill>
                <a:srgbClr val="FF0000"/>
              </a:solidFill>
            </a:endParaRPr>
          </a:p>
          <a:p>
            <a:pPr lvl="0">
              <a:buClr>
                <a:srgbClr val="61AC81"/>
              </a:buClr>
              <a:buFont typeface="Wingdings" panose="05000000000000000000" pitchFamily="2" charset="2"/>
              <a:buChar char="Ø"/>
            </a:pPr>
            <a:r>
              <a:rPr lang="en-US" dirty="0"/>
              <a:t>Urban space, architecture and well-being - </a:t>
            </a:r>
            <a:r>
              <a:rPr lang="da-DK" dirty="0" err="1"/>
              <a:t>can</a:t>
            </a:r>
            <a:r>
              <a:rPr lang="da-DK" dirty="0"/>
              <a:t> </a:t>
            </a:r>
            <a:r>
              <a:rPr lang="da-DK" dirty="0" err="1"/>
              <a:t>architecture</a:t>
            </a:r>
            <a:r>
              <a:rPr lang="da-DK" dirty="0"/>
              <a:t> </a:t>
            </a:r>
            <a:r>
              <a:rPr lang="da-DK" dirty="0" err="1"/>
              <a:t>affect</a:t>
            </a:r>
            <a:r>
              <a:rPr lang="da-DK" dirty="0"/>
              <a:t> stress?</a:t>
            </a:r>
          </a:p>
          <a:p>
            <a:pPr lvl="0">
              <a:buClr>
                <a:srgbClr val="61AC81"/>
              </a:buClr>
              <a:buFont typeface="Wingdings" panose="05000000000000000000" pitchFamily="2" charset="2"/>
              <a:buChar char="Ø"/>
            </a:pPr>
            <a:r>
              <a:rPr lang="da-DK" dirty="0" err="1"/>
              <a:t>Exclusionary</a:t>
            </a:r>
            <a:r>
              <a:rPr lang="da-DK" dirty="0"/>
              <a:t> </a:t>
            </a:r>
            <a:r>
              <a:rPr lang="da-DK"/>
              <a:t>Design – that</a:t>
            </a:r>
            <a:r>
              <a:rPr lang="da-DK" dirty="0"/>
              <a:t> </a:t>
            </a:r>
            <a:r>
              <a:rPr lang="da-DK" dirty="0" err="1"/>
              <a:t>rejects</a:t>
            </a:r>
            <a:r>
              <a:rPr lang="da-DK" dirty="0"/>
              <a:t> </a:t>
            </a:r>
            <a:r>
              <a:rPr lang="da-DK" dirty="0" err="1"/>
              <a:t>homless</a:t>
            </a:r>
            <a:r>
              <a:rPr lang="da-DK" dirty="0"/>
              <a:t> in the city </a:t>
            </a:r>
          </a:p>
          <a:p>
            <a:pPr>
              <a:buClr>
                <a:srgbClr val="61AC81"/>
              </a:buClr>
              <a:buFont typeface="Wingdings" panose="05000000000000000000" pitchFamily="2" charset="2"/>
              <a:buChar char="Ø"/>
            </a:pPr>
            <a:r>
              <a:rPr lang="da-DK" dirty="0"/>
              <a:t>Architecture as a </a:t>
            </a:r>
            <a:r>
              <a:rPr lang="da-DK" dirty="0" err="1"/>
              <a:t>catalyst</a:t>
            </a:r>
            <a:r>
              <a:rPr lang="da-DK" dirty="0"/>
              <a:t> for urban </a:t>
            </a:r>
            <a:r>
              <a:rPr lang="da-DK" dirty="0" err="1"/>
              <a:t>development</a:t>
            </a:r>
            <a:r>
              <a:rPr lang="da-DK" dirty="0"/>
              <a:t> and </a:t>
            </a:r>
            <a:r>
              <a:rPr lang="da-DK" dirty="0" err="1"/>
              <a:t>circular</a:t>
            </a:r>
            <a:r>
              <a:rPr lang="da-DK" dirty="0"/>
              <a:t> </a:t>
            </a:r>
            <a:r>
              <a:rPr lang="da-DK" dirty="0" err="1"/>
              <a:t>societies</a:t>
            </a:r>
            <a:endParaRPr lang="da-DK" dirty="0"/>
          </a:p>
          <a:p>
            <a:pPr>
              <a:buClr>
                <a:srgbClr val="61AC81"/>
              </a:buClr>
              <a:buFont typeface="Wingdings" panose="05000000000000000000" pitchFamily="2" charset="2"/>
              <a:buChar char="Ø"/>
            </a:pPr>
            <a:r>
              <a:rPr lang="en-gb" dirty="0"/>
              <a:t>Computer vision &amp; AI for surveillance of sewers</a:t>
            </a:r>
          </a:p>
          <a:p>
            <a:pPr>
              <a:buClr>
                <a:srgbClr val="61AC81"/>
              </a:buClr>
              <a:buFont typeface="Wingdings" panose="05000000000000000000" pitchFamily="2" charset="2"/>
              <a:buChar char="Ø"/>
            </a:pPr>
            <a:r>
              <a:rPr lang="en-gb" dirty="0"/>
              <a:t>Designed to last- sustainable design </a:t>
            </a:r>
          </a:p>
          <a:p>
            <a:pPr>
              <a:buClr>
                <a:srgbClr val="61AC81"/>
              </a:buClr>
              <a:buFont typeface="Wingdings" panose="05000000000000000000" pitchFamily="2" charset="2"/>
              <a:buChar char="Ø"/>
            </a:pPr>
            <a:r>
              <a:rPr lang="da-DK" dirty="0" err="1"/>
              <a:t>ReshapeWaste</a:t>
            </a:r>
            <a:r>
              <a:rPr lang="da-DK" dirty="0"/>
              <a:t> – </a:t>
            </a:r>
            <a:r>
              <a:rPr lang="da-DK" dirty="0" err="1"/>
              <a:t>recycling</a:t>
            </a:r>
            <a:r>
              <a:rPr lang="da-DK" dirty="0"/>
              <a:t> of </a:t>
            </a:r>
            <a:r>
              <a:rPr lang="da-DK" dirty="0" err="1"/>
              <a:t>industrial</a:t>
            </a:r>
            <a:r>
              <a:rPr lang="da-DK" dirty="0"/>
              <a:t> </a:t>
            </a:r>
            <a:r>
              <a:rPr lang="da-DK" dirty="0" err="1"/>
              <a:t>waste</a:t>
            </a:r>
            <a:r>
              <a:rPr lang="da-DK" dirty="0"/>
              <a:t> products</a:t>
            </a:r>
            <a:endParaRPr lang="en-gb" dirty="0"/>
          </a:p>
          <a:p>
            <a:pPr>
              <a:buClr>
                <a:srgbClr val="61AC81"/>
              </a:buClr>
              <a:buFont typeface="Wingdings" panose="05000000000000000000" pitchFamily="2" charset="2"/>
              <a:buChar char="Ø"/>
            </a:pPr>
            <a:r>
              <a:rPr lang="da-DK" dirty="0"/>
              <a:t>Virtual Reality </a:t>
            </a:r>
            <a:r>
              <a:rPr lang="da-DK" dirty="0" err="1"/>
              <a:t>motivates</a:t>
            </a:r>
            <a:r>
              <a:rPr lang="da-DK" dirty="0"/>
              <a:t> seniors to </a:t>
            </a:r>
            <a:r>
              <a:rPr lang="da-DK" dirty="0" err="1"/>
              <a:t>exercise</a:t>
            </a:r>
            <a:endParaRPr lang="da-DK" dirty="0"/>
          </a:p>
          <a:p>
            <a:pPr>
              <a:buClr>
                <a:srgbClr val="61AC81"/>
              </a:buClr>
              <a:buFont typeface="Wingdings" panose="05000000000000000000" pitchFamily="2" charset="2"/>
              <a:buChar char="Ø"/>
            </a:pPr>
            <a:r>
              <a:rPr lang="en-US" dirty="0"/>
              <a:t>Service design creates user-friendly digital solutions, for example for older citizens</a:t>
            </a:r>
          </a:p>
          <a:p>
            <a:pPr>
              <a:buClr>
                <a:srgbClr val="61AC81"/>
              </a:buClr>
              <a:buFont typeface="Wingdings" panose="05000000000000000000" pitchFamily="2" charset="2"/>
              <a:buChar char="Ø"/>
            </a:pPr>
            <a:r>
              <a:rPr lang="en-gb" dirty="0"/>
              <a:t>Human-robot interaction – for future welfare technology </a:t>
            </a:r>
            <a:endParaRPr lang="da-DK" dirty="0"/>
          </a:p>
          <a:p>
            <a:pPr>
              <a:buClr>
                <a:srgbClr val="61AC81"/>
              </a:buClr>
              <a:buFont typeface="Wingdings" panose="05000000000000000000" pitchFamily="2" charset="2"/>
              <a:buChar char="Ø"/>
            </a:pPr>
            <a:r>
              <a:rPr lang="da-DK" dirty="0"/>
              <a:t>New design and </a:t>
            </a:r>
            <a:r>
              <a:rPr lang="da-DK" dirty="0" err="1"/>
              <a:t>manufacturing</a:t>
            </a:r>
            <a:r>
              <a:rPr lang="da-DK" dirty="0"/>
              <a:t> </a:t>
            </a:r>
            <a:r>
              <a:rPr lang="da-DK" dirty="0" err="1"/>
              <a:t>methods</a:t>
            </a:r>
            <a:r>
              <a:rPr lang="da-DK" dirty="0"/>
              <a:t> in </a:t>
            </a:r>
            <a:r>
              <a:rPr lang="da-DK" dirty="0" err="1"/>
              <a:t>architecture</a:t>
            </a:r>
            <a:endParaRPr lang="da-DK" dirty="0"/>
          </a:p>
          <a:p>
            <a:pPr marL="0" indent="0">
              <a:buNone/>
            </a:pPr>
            <a:endParaRPr lang="da-DK" dirty="0"/>
          </a:p>
        </p:txBody>
      </p:sp>
      <p:sp>
        <p:nvSpPr>
          <p:cNvPr id="16" name="Tekstfelt 15"/>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  </a:t>
            </a:r>
          </a:p>
        </p:txBody>
      </p:sp>
      <p:pic>
        <p:nvPicPr>
          <p:cNvPr id="9" name="Billede 8">
            <a:extLst>
              <a:ext uri="{FF2B5EF4-FFF2-40B4-BE49-F238E27FC236}">
                <a16:creationId xmlns:a16="http://schemas.microsoft.com/office/drawing/2014/main" id="{A94745A7-F7CB-ED4D-8DF0-D0007B2AA58B}"/>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806613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391" y="0"/>
            <a:ext cx="5112000" cy="6865251"/>
          </a:xfrm>
          <a:prstGeom prst="rect">
            <a:avLst/>
          </a:prstGeom>
        </p:spPr>
      </p:pic>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23</a:t>
            </a:fld>
            <a:endParaRPr lang="en-US" dirty="0"/>
          </a:p>
        </p:txBody>
      </p:sp>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310491" y="185145"/>
            <a:ext cx="6834351" cy="1474385"/>
          </a:xfrm>
        </p:spPr>
        <p:txBody>
          <a:bodyPr/>
          <a:lstStyle/>
          <a:p>
            <a:r>
              <a:rPr lang="da-DK" sz="3200" dirty="0">
                <a:solidFill>
                  <a:srgbClr val="211A52"/>
                </a:solidFill>
              </a:rPr>
              <a:t>DEPARTMENT OF ARCHITECTURE, DESIGN AND MEDIA TECHNOLOGY</a:t>
            </a:r>
          </a:p>
        </p:txBody>
      </p:sp>
      <p:pic>
        <p:nvPicPr>
          <p:cNvPr id="8" name="Billede 7">
            <a:extLst>
              <a:ext uri="{FF2B5EF4-FFF2-40B4-BE49-F238E27FC236}">
                <a16:creationId xmlns:a16="http://schemas.microsoft.com/office/drawing/2014/main" id="{9DEEE8B1-B34D-FC44-B902-4AE503A97F7C}"/>
              </a:ext>
            </a:extLst>
          </p:cNvPr>
          <p:cNvPicPr>
            <a:picLocks noChangeAspect="1"/>
          </p:cNvPicPr>
          <p:nvPr/>
        </p:nvPicPr>
        <p:blipFill>
          <a:blip r:embed="rId4"/>
          <a:stretch>
            <a:fillRect/>
          </a:stretch>
        </p:blipFill>
        <p:spPr>
          <a:xfrm>
            <a:off x="6420614" y="4278576"/>
            <a:ext cx="2307053" cy="2262256"/>
          </a:xfrm>
          <a:prstGeom prst="rect">
            <a:avLst/>
          </a:prstGeom>
        </p:spPr>
      </p:pic>
      <p:sp>
        <p:nvSpPr>
          <p:cNvPr id="13" name="Tekstfelt 12"/>
          <p:cNvSpPr txBox="1"/>
          <p:nvPr/>
        </p:nvSpPr>
        <p:spPr>
          <a:xfrm>
            <a:off x="0" y="0"/>
            <a:ext cx="3200400" cy="369332"/>
          </a:xfrm>
          <a:prstGeom prst="rect">
            <a:avLst/>
          </a:prstGeom>
          <a:solidFill>
            <a:srgbClr val="211A52"/>
          </a:solidFill>
        </p:spPr>
        <p:txBody>
          <a:bodyPr wrap="square" rtlCol="0">
            <a:spAutoFit/>
          </a:bodyPr>
          <a:lstStyle/>
          <a:p>
            <a:r>
              <a:rPr lang="da-DK" b="1" dirty="0">
                <a:solidFill>
                  <a:schemeClr val="bg1"/>
                </a:solidFill>
              </a:rPr>
              <a:t>Education</a:t>
            </a:r>
          </a:p>
        </p:txBody>
      </p:sp>
      <p:sp>
        <p:nvSpPr>
          <p:cNvPr id="5" name="Rektangel 4"/>
          <p:cNvSpPr/>
          <p:nvPr/>
        </p:nvSpPr>
        <p:spPr>
          <a:xfrm>
            <a:off x="5243887" y="1954143"/>
            <a:ext cx="6096000" cy="2184444"/>
          </a:xfrm>
          <a:prstGeom prst="rect">
            <a:avLst/>
          </a:prstGeom>
        </p:spPr>
        <p:txBody>
          <a:bodyPr>
            <a:spAutoFit/>
          </a:bodyPr>
          <a:lstStyle/>
          <a:p>
            <a:pPr defTabSz="914318">
              <a:lnSpc>
                <a:spcPct val="120000"/>
              </a:lnSpc>
              <a:spcBef>
                <a:spcPts val="1000"/>
              </a:spcBef>
            </a:pPr>
            <a:r>
              <a:rPr lang="da-DK" dirty="0"/>
              <a:t>A </a:t>
            </a:r>
            <a:r>
              <a:rPr lang="da-DK" dirty="0" err="1"/>
              <a:t>unique</a:t>
            </a:r>
            <a:r>
              <a:rPr lang="da-DK" dirty="0"/>
              <a:t> </a:t>
            </a:r>
            <a:r>
              <a:rPr lang="da-DK" dirty="0" err="1"/>
              <a:t>combination</a:t>
            </a:r>
            <a:r>
              <a:rPr lang="da-DK" dirty="0"/>
              <a:t> of programmes at the </a:t>
            </a:r>
            <a:r>
              <a:rPr lang="da-DK" dirty="0" err="1"/>
              <a:t>Bachelor’s</a:t>
            </a:r>
            <a:r>
              <a:rPr lang="da-DK" dirty="0"/>
              <a:t> and </a:t>
            </a:r>
            <a:r>
              <a:rPr lang="da-DK" dirty="0" err="1"/>
              <a:t>Master’s</a:t>
            </a:r>
            <a:r>
              <a:rPr lang="da-DK" dirty="0"/>
              <a:t> </a:t>
            </a:r>
            <a:r>
              <a:rPr lang="da-DK" dirty="0" err="1"/>
              <a:t>levels</a:t>
            </a:r>
            <a:r>
              <a:rPr lang="da-DK" dirty="0"/>
              <a:t> </a:t>
            </a:r>
            <a:r>
              <a:rPr lang="da-DK" dirty="0" err="1"/>
              <a:t>within</a:t>
            </a:r>
            <a:r>
              <a:rPr lang="da-DK" dirty="0"/>
              <a:t> </a:t>
            </a:r>
            <a:r>
              <a:rPr lang="da-DK" dirty="0" err="1"/>
              <a:t>architecture</a:t>
            </a:r>
            <a:r>
              <a:rPr lang="da-DK" dirty="0"/>
              <a:t>, design and </a:t>
            </a:r>
            <a:r>
              <a:rPr lang="da-DK" dirty="0" err="1"/>
              <a:t>mediatechnology</a:t>
            </a:r>
            <a:endParaRPr lang="da-DK" dirty="0"/>
          </a:p>
          <a:p>
            <a:pPr defTabSz="914318">
              <a:lnSpc>
                <a:spcPct val="120000"/>
              </a:lnSpc>
              <a:spcBef>
                <a:spcPts val="1000"/>
              </a:spcBef>
            </a:pPr>
            <a:r>
              <a:rPr lang="da-DK" dirty="0"/>
              <a:t>This </a:t>
            </a:r>
            <a:r>
              <a:rPr lang="da-DK" dirty="0" err="1"/>
              <a:t>composition</a:t>
            </a:r>
            <a:r>
              <a:rPr lang="da-DK" dirty="0"/>
              <a:t>, </a:t>
            </a:r>
            <a:r>
              <a:rPr lang="da-DK" dirty="0" err="1"/>
              <a:t>unique</a:t>
            </a:r>
            <a:r>
              <a:rPr lang="da-DK" dirty="0"/>
              <a:t> in Denmark, </a:t>
            </a:r>
            <a:r>
              <a:rPr lang="da-DK" dirty="0" err="1"/>
              <a:t>creates</a:t>
            </a:r>
            <a:r>
              <a:rPr lang="da-DK" dirty="0"/>
              <a:t> the </a:t>
            </a:r>
            <a:r>
              <a:rPr lang="da-DK" dirty="0" err="1"/>
              <a:t>foundation</a:t>
            </a:r>
            <a:r>
              <a:rPr lang="da-DK" dirty="0"/>
              <a:t> for the </a:t>
            </a:r>
            <a:r>
              <a:rPr lang="da-DK" dirty="0" err="1"/>
              <a:t>development</a:t>
            </a:r>
            <a:r>
              <a:rPr lang="da-DK" dirty="0"/>
              <a:t> of </a:t>
            </a:r>
            <a:r>
              <a:rPr lang="da-DK" dirty="0" err="1"/>
              <a:t>competencies</a:t>
            </a:r>
            <a:r>
              <a:rPr lang="da-DK" dirty="0"/>
              <a:t> in </a:t>
            </a:r>
            <a:r>
              <a:rPr lang="da-DK" dirty="0" err="1"/>
              <a:t>technology</a:t>
            </a:r>
            <a:r>
              <a:rPr lang="da-DK" dirty="0"/>
              <a:t> and design with the human </a:t>
            </a:r>
            <a:r>
              <a:rPr lang="da-DK" dirty="0" err="1"/>
              <a:t>being</a:t>
            </a:r>
            <a:r>
              <a:rPr lang="da-DK" dirty="0"/>
              <a:t> in </a:t>
            </a:r>
            <a:r>
              <a:rPr lang="da-DK" dirty="0" err="1"/>
              <a:t>focus</a:t>
            </a:r>
            <a:r>
              <a:rPr lang="da-DK" dirty="0"/>
              <a:t> </a:t>
            </a:r>
          </a:p>
        </p:txBody>
      </p:sp>
      <p:pic>
        <p:nvPicPr>
          <p:cNvPr id="9" name="Billede 8">
            <a:extLst>
              <a:ext uri="{FF2B5EF4-FFF2-40B4-BE49-F238E27FC236}">
                <a16:creationId xmlns:a16="http://schemas.microsoft.com/office/drawing/2014/main" id="{943CD88E-1AEB-BF42-BB9F-87C65ABDF768}"/>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516224" y="61627"/>
            <a:ext cx="330852" cy="247036"/>
          </a:xfrm>
          <a:prstGeom prst="rect">
            <a:avLst/>
          </a:prstGeom>
        </p:spPr>
      </p:pic>
    </p:spTree>
    <p:extLst>
      <p:ext uri="{BB962C8B-B14F-4D97-AF65-F5344CB8AC3E}">
        <p14:creationId xmlns:p14="http://schemas.microsoft.com/office/powerpoint/2010/main" val="17245983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24</a:t>
            </a:fld>
            <a:endParaRPr lang="en-US" dirty="0"/>
          </a:p>
        </p:txBody>
      </p:sp>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587374" y="-157612"/>
            <a:ext cx="10926602" cy="1474385"/>
          </a:xfrm>
        </p:spPr>
        <p:txBody>
          <a:bodyPr/>
          <a:lstStyle/>
          <a:p>
            <a:pPr algn="ctr"/>
            <a:r>
              <a:rPr lang="da-DK" dirty="0">
                <a:solidFill>
                  <a:srgbClr val="007A9B"/>
                </a:solidFill>
              </a:rPr>
              <a:t>DEPARTMENT OF</a:t>
            </a:r>
            <a:br>
              <a:rPr lang="da-DK" dirty="0">
                <a:solidFill>
                  <a:srgbClr val="007A9B"/>
                </a:solidFill>
              </a:rPr>
            </a:br>
            <a:r>
              <a:rPr lang="da-DK" dirty="0">
                <a:solidFill>
                  <a:srgbClr val="007A9B"/>
                </a:solidFill>
              </a:rPr>
              <a:t>SUSTAINABILITY AND PLANNING</a:t>
            </a:r>
          </a:p>
        </p:txBody>
      </p:sp>
      <p:pic>
        <p:nvPicPr>
          <p:cNvPr id="39" name="Billede 38">
            <a:extLst>
              <a:ext uri="{FF2B5EF4-FFF2-40B4-BE49-F238E27FC236}">
                <a16:creationId xmlns:a16="http://schemas.microsoft.com/office/drawing/2014/main" id="{3BCDC23C-904E-A449-BF1C-2E2CF9030C4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3" y="1160844"/>
            <a:ext cx="3403600" cy="780680"/>
          </a:xfrm>
          <a:prstGeom prst="rect">
            <a:avLst/>
          </a:prstGeom>
        </p:spPr>
      </p:pic>
      <p:pic>
        <p:nvPicPr>
          <p:cNvPr id="40" name="Billede 39">
            <a:extLst>
              <a:ext uri="{FF2B5EF4-FFF2-40B4-BE49-F238E27FC236}">
                <a16:creationId xmlns:a16="http://schemas.microsoft.com/office/drawing/2014/main" id="{EBED782B-19F2-0A4B-AD65-DFC076DA0BE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43353" y="2056278"/>
            <a:ext cx="3403600" cy="838077"/>
          </a:xfrm>
          <a:prstGeom prst="rect">
            <a:avLst/>
          </a:prstGeom>
        </p:spPr>
      </p:pic>
      <p:pic>
        <p:nvPicPr>
          <p:cNvPr id="42" name="Billede 41">
            <a:extLst>
              <a:ext uri="{FF2B5EF4-FFF2-40B4-BE49-F238E27FC236}">
                <a16:creationId xmlns:a16="http://schemas.microsoft.com/office/drawing/2014/main" id="{5C385BC4-D1C8-9649-9386-149EFEC00913}"/>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27126" y="1139631"/>
            <a:ext cx="3403600" cy="724966"/>
          </a:xfrm>
          <a:prstGeom prst="rect">
            <a:avLst/>
          </a:prstGeom>
        </p:spPr>
      </p:pic>
      <p:pic>
        <p:nvPicPr>
          <p:cNvPr id="43" name="Billede 42">
            <a:extLst>
              <a:ext uri="{FF2B5EF4-FFF2-40B4-BE49-F238E27FC236}">
                <a16:creationId xmlns:a16="http://schemas.microsoft.com/office/drawing/2014/main" id="{F96F59CD-7E74-6243-ABCA-71E68C237E0A}"/>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66858" y="1969667"/>
            <a:ext cx="3403600" cy="905102"/>
          </a:xfrm>
          <a:prstGeom prst="rect">
            <a:avLst/>
          </a:prstGeom>
        </p:spPr>
      </p:pic>
      <p:sp>
        <p:nvSpPr>
          <p:cNvPr id="6" name="Rektangel 5">
            <a:extLst>
              <a:ext uri="{FF2B5EF4-FFF2-40B4-BE49-F238E27FC236}">
                <a16:creationId xmlns:a16="http://schemas.microsoft.com/office/drawing/2014/main" id="{5B7277B5-81D7-1E4F-8E48-E9D77AE11F42}"/>
              </a:ext>
            </a:extLst>
          </p:cNvPr>
          <p:cNvSpPr/>
          <p:nvPr/>
        </p:nvSpPr>
        <p:spPr>
          <a:xfrm>
            <a:off x="1618657" y="1146112"/>
            <a:ext cx="3028296" cy="1318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FF0000"/>
              </a:solidFill>
            </a:endParaRPr>
          </a:p>
        </p:txBody>
      </p:sp>
      <p:sp>
        <p:nvSpPr>
          <p:cNvPr id="26" name="Rektangel 25">
            <a:extLst>
              <a:ext uri="{FF2B5EF4-FFF2-40B4-BE49-F238E27FC236}">
                <a16:creationId xmlns:a16="http://schemas.microsoft.com/office/drawing/2014/main" id="{739A5633-CD99-2946-AFFC-A0C426AD38B1}"/>
              </a:ext>
            </a:extLst>
          </p:cNvPr>
          <p:cNvSpPr/>
          <p:nvPr/>
        </p:nvSpPr>
        <p:spPr>
          <a:xfrm>
            <a:off x="1618657" y="2529380"/>
            <a:ext cx="3028296" cy="1318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211C51"/>
              </a:solidFill>
            </a:endParaRPr>
          </a:p>
        </p:txBody>
      </p:sp>
      <p:sp>
        <p:nvSpPr>
          <p:cNvPr id="17" name="Rektangel 16">
            <a:extLst>
              <a:ext uri="{FF2B5EF4-FFF2-40B4-BE49-F238E27FC236}">
                <a16:creationId xmlns:a16="http://schemas.microsoft.com/office/drawing/2014/main" id="{E96F05ED-E2ED-EE47-A3D0-66C8891DD351}"/>
              </a:ext>
            </a:extLst>
          </p:cNvPr>
          <p:cNvSpPr/>
          <p:nvPr/>
        </p:nvSpPr>
        <p:spPr>
          <a:xfrm flipH="1">
            <a:off x="7417462" y="1019468"/>
            <a:ext cx="3126313" cy="9501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SUSTAINABLE ENERGY SYSTEMS AND PLANNING</a:t>
            </a:r>
          </a:p>
        </p:txBody>
      </p:sp>
      <p:sp>
        <p:nvSpPr>
          <p:cNvPr id="29" name="Rektangel 28">
            <a:extLst>
              <a:ext uri="{FF2B5EF4-FFF2-40B4-BE49-F238E27FC236}">
                <a16:creationId xmlns:a16="http://schemas.microsoft.com/office/drawing/2014/main" id="{E5041FE0-5C80-9241-ACBA-3147782697DE}"/>
              </a:ext>
            </a:extLst>
          </p:cNvPr>
          <p:cNvSpPr/>
          <p:nvPr/>
        </p:nvSpPr>
        <p:spPr>
          <a:xfrm flipH="1">
            <a:off x="7392711" y="2018304"/>
            <a:ext cx="3398998" cy="8564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SUSTAINABLE PRODUCTION AND CONSUMPTION</a:t>
            </a:r>
          </a:p>
        </p:txBody>
      </p:sp>
      <p:pic>
        <p:nvPicPr>
          <p:cNvPr id="21" name="Billede 20">
            <a:extLst>
              <a:ext uri="{FF2B5EF4-FFF2-40B4-BE49-F238E27FC236}">
                <a16:creationId xmlns:a16="http://schemas.microsoft.com/office/drawing/2014/main" id="{99F645A6-6993-2D44-B0A8-7196005439FF}"/>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194713" y="4047742"/>
            <a:ext cx="3403600" cy="734433"/>
          </a:xfrm>
          <a:prstGeom prst="rect">
            <a:avLst/>
          </a:prstGeom>
        </p:spPr>
      </p:pic>
      <p:pic>
        <p:nvPicPr>
          <p:cNvPr id="23" name="Billede 22">
            <a:extLst>
              <a:ext uri="{FF2B5EF4-FFF2-40B4-BE49-F238E27FC236}">
                <a16:creationId xmlns:a16="http://schemas.microsoft.com/office/drawing/2014/main" id="{A0BE9060-559E-BA43-8A95-B035CB110783}"/>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88678" y="2990064"/>
            <a:ext cx="3403600" cy="816602"/>
          </a:xfrm>
          <a:prstGeom prst="rect">
            <a:avLst/>
          </a:prstGeom>
        </p:spPr>
      </p:pic>
      <p:sp>
        <p:nvSpPr>
          <p:cNvPr id="25" name="Rektangel 24">
            <a:extLst>
              <a:ext uri="{FF2B5EF4-FFF2-40B4-BE49-F238E27FC236}">
                <a16:creationId xmlns:a16="http://schemas.microsoft.com/office/drawing/2014/main" id="{5863C2A4-E184-CB45-A800-19BAB4B51C87}"/>
              </a:ext>
            </a:extLst>
          </p:cNvPr>
          <p:cNvSpPr/>
          <p:nvPr/>
        </p:nvSpPr>
        <p:spPr>
          <a:xfrm>
            <a:off x="1618657" y="3951278"/>
            <a:ext cx="3028296" cy="1318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FF0000"/>
              </a:solidFill>
            </a:endParaRPr>
          </a:p>
        </p:txBody>
      </p:sp>
      <p:sp>
        <p:nvSpPr>
          <p:cNvPr id="27" name="Rektangel 26">
            <a:extLst>
              <a:ext uri="{FF2B5EF4-FFF2-40B4-BE49-F238E27FC236}">
                <a16:creationId xmlns:a16="http://schemas.microsoft.com/office/drawing/2014/main" id="{B3A5CCCE-8EF6-964A-82E7-B4280CF6C15F}"/>
              </a:ext>
            </a:extLst>
          </p:cNvPr>
          <p:cNvSpPr/>
          <p:nvPr/>
        </p:nvSpPr>
        <p:spPr>
          <a:xfrm>
            <a:off x="1618657" y="5334546"/>
            <a:ext cx="3028296" cy="13189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FF0000"/>
              </a:solidFill>
            </a:endParaRPr>
          </a:p>
        </p:txBody>
      </p:sp>
      <p:sp>
        <p:nvSpPr>
          <p:cNvPr id="28" name="Rektangel 27">
            <a:extLst>
              <a:ext uri="{FF2B5EF4-FFF2-40B4-BE49-F238E27FC236}">
                <a16:creationId xmlns:a16="http://schemas.microsoft.com/office/drawing/2014/main" id="{E3308985-7202-5746-9D2B-1DB312096AE7}"/>
              </a:ext>
            </a:extLst>
          </p:cNvPr>
          <p:cNvSpPr/>
          <p:nvPr/>
        </p:nvSpPr>
        <p:spPr>
          <a:xfrm flipH="1">
            <a:off x="7444514" y="2979839"/>
            <a:ext cx="3349496" cy="864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MANAGEMENT OF NATURAL RESOURCES</a:t>
            </a:r>
          </a:p>
        </p:txBody>
      </p:sp>
      <p:sp>
        <p:nvSpPr>
          <p:cNvPr id="19" name="Tekstfelt 18"/>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  </a:t>
            </a:r>
          </a:p>
        </p:txBody>
      </p:sp>
      <p:pic>
        <p:nvPicPr>
          <p:cNvPr id="24" name="Billede 23">
            <a:extLst>
              <a:ext uri="{FF2B5EF4-FFF2-40B4-BE49-F238E27FC236}">
                <a16:creationId xmlns:a16="http://schemas.microsoft.com/office/drawing/2014/main" id="{A94745A7-F7CB-ED4D-8DF0-D0007B2AA58B}"/>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
        <p:nvSpPr>
          <p:cNvPr id="4" name="Rektangel 3"/>
          <p:cNvSpPr/>
          <p:nvPr/>
        </p:nvSpPr>
        <p:spPr>
          <a:xfrm>
            <a:off x="1548100" y="1218265"/>
            <a:ext cx="3048001" cy="646331"/>
          </a:xfrm>
          <a:prstGeom prst="rect">
            <a:avLst/>
          </a:prstGeom>
        </p:spPr>
        <p:txBody>
          <a:bodyPr wrap="square">
            <a:spAutoFit/>
          </a:bodyPr>
          <a:lstStyle/>
          <a:p>
            <a:pPr algn="ctr"/>
            <a:r>
              <a:rPr lang="da-DK" dirty="0">
                <a:solidFill>
                  <a:srgbClr val="211C51"/>
                </a:solidFill>
              </a:rPr>
              <a:t>ENVIRONMENTAL ASSESSMENT</a:t>
            </a:r>
          </a:p>
        </p:txBody>
      </p:sp>
      <p:sp>
        <p:nvSpPr>
          <p:cNvPr id="7" name="Rektangel 6"/>
          <p:cNvSpPr/>
          <p:nvPr/>
        </p:nvSpPr>
        <p:spPr>
          <a:xfrm>
            <a:off x="1600200" y="2142316"/>
            <a:ext cx="3071633" cy="923330"/>
          </a:xfrm>
          <a:prstGeom prst="rect">
            <a:avLst/>
          </a:prstGeom>
        </p:spPr>
        <p:txBody>
          <a:bodyPr wrap="square">
            <a:spAutoFit/>
          </a:bodyPr>
          <a:lstStyle/>
          <a:p>
            <a:pPr algn="ctr"/>
            <a:r>
              <a:rPr lang="en-gb" dirty="0"/>
              <a:t>SUSTAINABLE TRANSITION</a:t>
            </a:r>
          </a:p>
          <a:p>
            <a:pPr algn="ctr"/>
            <a:endParaRPr lang="da-DK" dirty="0">
              <a:solidFill>
                <a:srgbClr val="FF0000"/>
              </a:solidFill>
            </a:endParaRPr>
          </a:p>
        </p:txBody>
      </p:sp>
      <p:sp>
        <p:nvSpPr>
          <p:cNvPr id="8" name="Rektangel 7"/>
          <p:cNvSpPr/>
          <p:nvPr/>
        </p:nvSpPr>
        <p:spPr>
          <a:xfrm>
            <a:off x="7240857" y="3880542"/>
            <a:ext cx="3403600" cy="1477328"/>
          </a:xfrm>
          <a:prstGeom prst="rect">
            <a:avLst/>
          </a:prstGeom>
        </p:spPr>
        <p:txBody>
          <a:bodyPr wrap="square">
            <a:spAutoFit/>
          </a:bodyPr>
          <a:lstStyle/>
          <a:p>
            <a:pPr algn="ctr"/>
            <a:r>
              <a:rPr lang="en-gb" dirty="0"/>
              <a:t>USER-INVOLVED PROCESSES IN TECHNOLOGY DEVELOPMENT AND DIGITALIZATION </a:t>
            </a:r>
          </a:p>
        </p:txBody>
      </p:sp>
      <p:sp>
        <p:nvSpPr>
          <p:cNvPr id="9" name="Rektangel 8"/>
          <p:cNvSpPr/>
          <p:nvPr/>
        </p:nvSpPr>
        <p:spPr>
          <a:xfrm>
            <a:off x="1223682" y="5085585"/>
            <a:ext cx="3540456" cy="369332"/>
          </a:xfrm>
          <a:prstGeom prst="rect">
            <a:avLst/>
          </a:prstGeom>
        </p:spPr>
        <p:txBody>
          <a:bodyPr wrap="none">
            <a:spAutoFit/>
          </a:bodyPr>
          <a:lstStyle/>
          <a:p>
            <a:r>
              <a:rPr lang="da-DK" dirty="0">
                <a:solidFill>
                  <a:srgbClr val="211C51"/>
                </a:solidFill>
              </a:rPr>
              <a:t>LANDSCAPE AND SURVEYING</a:t>
            </a:r>
            <a:endParaRPr lang="da-DK" dirty="0"/>
          </a:p>
        </p:txBody>
      </p:sp>
      <p:sp>
        <p:nvSpPr>
          <p:cNvPr id="10" name="Rektangel 9"/>
          <p:cNvSpPr/>
          <p:nvPr/>
        </p:nvSpPr>
        <p:spPr>
          <a:xfrm>
            <a:off x="1795334" y="4241432"/>
            <a:ext cx="2800767" cy="369332"/>
          </a:xfrm>
          <a:prstGeom prst="rect">
            <a:avLst/>
          </a:prstGeom>
        </p:spPr>
        <p:txBody>
          <a:bodyPr wrap="none">
            <a:spAutoFit/>
          </a:bodyPr>
          <a:lstStyle/>
          <a:p>
            <a:r>
              <a:rPr lang="da-DK" dirty="0">
                <a:solidFill>
                  <a:srgbClr val="211C51"/>
                </a:solidFill>
              </a:rPr>
              <a:t>MARINE MANAGEMENT</a:t>
            </a:r>
            <a:endParaRPr lang="da-DK" dirty="0"/>
          </a:p>
        </p:txBody>
      </p:sp>
      <p:sp>
        <p:nvSpPr>
          <p:cNvPr id="11" name="Tekstfelt 10"/>
          <p:cNvSpPr txBox="1"/>
          <p:nvPr/>
        </p:nvSpPr>
        <p:spPr>
          <a:xfrm>
            <a:off x="1600200" y="3160335"/>
            <a:ext cx="2998113" cy="646331"/>
          </a:xfrm>
          <a:prstGeom prst="rect">
            <a:avLst/>
          </a:prstGeom>
          <a:noFill/>
        </p:spPr>
        <p:txBody>
          <a:bodyPr wrap="square" rtlCol="0">
            <a:spAutoFit/>
          </a:bodyPr>
          <a:lstStyle/>
          <a:p>
            <a:pPr algn="ctr"/>
            <a:r>
              <a:rPr lang="da-DK" dirty="0"/>
              <a:t> GEOINFORMATICS AND GEODESY</a:t>
            </a:r>
          </a:p>
        </p:txBody>
      </p:sp>
      <p:sp>
        <p:nvSpPr>
          <p:cNvPr id="12" name="Rectangle 1"/>
          <p:cNvSpPr>
            <a:spLocks noChangeArrowheads="1"/>
          </p:cNvSpPr>
          <p:nvPr/>
        </p:nvSpPr>
        <p:spPr bwMode="auto">
          <a:xfrm>
            <a:off x="0" y="28545"/>
            <a:ext cx="65" cy="40011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a-DK" altLang="da-DK" sz="8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da-DK" altLang="da-DK" sz="1800" b="0" i="0" u="none" strike="noStrike" cap="none" normalizeH="0" baseline="0" dirty="0">
              <a:ln>
                <a:noFill/>
              </a:ln>
              <a:solidFill>
                <a:schemeClr val="tx1"/>
              </a:solidFill>
              <a:effectLst/>
              <a:latin typeface="Arial" panose="020B0604020202020204" pitchFamily="34" charset="0"/>
            </a:endParaRPr>
          </a:p>
        </p:txBody>
      </p:sp>
      <p:pic>
        <p:nvPicPr>
          <p:cNvPr id="30" name="Billede 29">
            <a:extLst>
              <a:ext uri="{FF2B5EF4-FFF2-40B4-BE49-F238E27FC236}">
                <a16:creationId xmlns:a16="http://schemas.microsoft.com/office/drawing/2014/main" id="{EBED782B-19F2-0A4B-AD65-DFC076DA0BEC}"/>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27286" y="3042433"/>
            <a:ext cx="3403600" cy="870215"/>
          </a:xfrm>
          <a:prstGeom prst="rect">
            <a:avLst/>
          </a:prstGeom>
        </p:spPr>
      </p:pic>
      <p:pic>
        <p:nvPicPr>
          <p:cNvPr id="31" name="Billede 30">
            <a:extLst>
              <a:ext uri="{FF2B5EF4-FFF2-40B4-BE49-F238E27FC236}">
                <a16:creationId xmlns:a16="http://schemas.microsoft.com/office/drawing/2014/main" id="{99F645A6-6993-2D44-B0A8-7196005439FF}"/>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10780" y="4895760"/>
            <a:ext cx="3436173" cy="816128"/>
          </a:xfrm>
          <a:prstGeom prst="rect">
            <a:avLst/>
          </a:prstGeom>
        </p:spPr>
      </p:pic>
      <p:pic>
        <p:nvPicPr>
          <p:cNvPr id="32" name="Billede 31">
            <a:extLst>
              <a:ext uri="{FF2B5EF4-FFF2-40B4-BE49-F238E27FC236}">
                <a16:creationId xmlns:a16="http://schemas.microsoft.com/office/drawing/2014/main" id="{A0BE9060-559E-BA43-8A95-B035CB110783}"/>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88678" y="3940405"/>
            <a:ext cx="3403600" cy="1357603"/>
          </a:xfrm>
          <a:prstGeom prst="rect">
            <a:avLst/>
          </a:prstGeom>
        </p:spPr>
      </p:pic>
      <p:pic>
        <p:nvPicPr>
          <p:cNvPr id="13" name="Billede 12">
            <a:extLst>
              <a:ext uri="{FF2B5EF4-FFF2-40B4-BE49-F238E27FC236}">
                <a16:creationId xmlns:a16="http://schemas.microsoft.com/office/drawing/2014/main" id="{219496CB-13E6-4CF9-9D9B-6B129BFD24E5}"/>
              </a:ext>
            </a:extLst>
          </p:cNvPr>
          <p:cNvPicPr>
            <a:picLocks noChangeAspect="1"/>
          </p:cNvPicPr>
          <p:nvPr/>
        </p:nvPicPr>
        <p:blipFill>
          <a:blip r:embed="rId5"/>
          <a:stretch>
            <a:fillRect/>
          </a:stretch>
        </p:blipFill>
        <p:spPr>
          <a:xfrm>
            <a:off x="4846573" y="2309615"/>
            <a:ext cx="2426418" cy="2426418"/>
          </a:xfrm>
          <a:prstGeom prst="rect">
            <a:avLst/>
          </a:prstGeom>
        </p:spPr>
      </p:pic>
      <p:pic>
        <p:nvPicPr>
          <p:cNvPr id="33" name="Billede 32">
            <a:extLst>
              <a:ext uri="{FF2B5EF4-FFF2-40B4-BE49-F238E27FC236}">
                <a16:creationId xmlns:a16="http://schemas.microsoft.com/office/drawing/2014/main" id="{731923C4-CCAC-4763-A4B8-B5D72370F971}"/>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88678" y="5386457"/>
            <a:ext cx="3403600" cy="620861"/>
          </a:xfrm>
          <a:prstGeom prst="rect">
            <a:avLst/>
          </a:prstGeom>
        </p:spPr>
      </p:pic>
      <p:sp>
        <p:nvSpPr>
          <p:cNvPr id="14" name="Tekstfelt 13">
            <a:extLst>
              <a:ext uri="{FF2B5EF4-FFF2-40B4-BE49-F238E27FC236}">
                <a16:creationId xmlns:a16="http://schemas.microsoft.com/office/drawing/2014/main" id="{A8079ECA-4F3D-4B86-9424-6F2131E8A566}"/>
              </a:ext>
            </a:extLst>
          </p:cNvPr>
          <p:cNvSpPr txBox="1"/>
          <p:nvPr/>
        </p:nvSpPr>
        <p:spPr>
          <a:xfrm>
            <a:off x="7632166" y="5423995"/>
            <a:ext cx="2717480" cy="369332"/>
          </a:xfrm>
          <a:prstGeom prst="rect">
            <a:avLst/>
          </a:prstGeom>
          <a:noFill/>
        </p:spPr>
        <p:txBody>
          <a:bodyPr wrap="square" rtlCol="0">
            <a:spAutoFit/>
          </a:bodyPr>
          <a:lstStyle/>
          <a:p>
            <a:r>
              <a:rPr lang="da-DK" dirty="0"/>
              <a:t>SUSTAINABLE DESIGN</a:t>
            </a:r>
          </a:p>
        </p:txBody>
      </p:sp>
      <p:pic>
        <p:nvPicPr>
          <p:cNvPr id="34" name="Billede 33">
            <a:extLst>
              <a:ext uri="{FF2B5EF4-FFF2-40B4-BE49-F238E27FC236}">
                <a16:creationId xmlns:a16="http://schemas.microsoft.com/office/drawing/2014/main" id="{DA51E93E-F557-4929-BE9A-B5F63CB7D317}"/>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23682" y="5805470"/>
            <a:ext cx="3403600" cy="734433"/>
          </a:xfrm>
          <a:prstGeom prst="rect">
            <a:avLst/>
          </a:prstGeom>
        </p:spPr>
      </p:pic>
      <p:sp>
        <p:nvSpPr>
          <p:cNvPr id="15" name="Tekstfelt 14">
            <a:extLst>
              <a:ext uri="{FF2B5EF4-FFF2-40B4-BE49-F238E27FC236}">
                <a16:creationId xmlns:a16="http://schemas.microsoft.com/office/drawing/2014/main" id="{4244A2C0-C779-424D-95DA-70A12FF78883}"/>
              </a:ext>
            </a:extLst>
          </p:cNvPr>
          <p:cNvSpPr txBox="1"/>
          <p:nvPr/>
        </p:nvSpPr>
        <p:spPr>
          <a:xfrm>
            <a:off x="1817674" y="6007318"/>
            <a:ext cx="2630262" cy="369332"/>
          </a:xfrm>
          <a:prstGeom prst="rect">
            <a:avLst/>
          </a:prstGeom>
          <a:noFill/>
        </p:spPr>
        <p:txBody>
          <a:bodyPr wrap="square" rtlCol="0">
            <a:spAutoFit/>
          </a:bodyPr>
          <a:lstStyle/>
          <a:p>
            <a:r>
              <a:rPr lang="da-DK" dirty="0"/>
              <a:t>CIRCULAR ECONOMY</a:t>
            </a:r>
          </a:p>
        </p:txBody>
      </p:sp>
      <p:pic>
        <p:nvPicPr>
          <p:cNvPr id="5" name="Billede 4">
            <a:extLst>
              <a:ext uri="{FF2B5EF4-FFF2-40B4-BE49-F238E27FC236}">
                <a16:creationId xmlns:a16="http://schemas.microsoft.com/office/drawing/2014/main" id="{85332C99-46DF-3A30-5E42-D51DC54C16FF}"/>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flipH="1">
            <a:off x="7488678" y="6109928"/>
            <a:ext cx="3403600" cy="620861"/>
          </a:xfrm>
          <a:prstGeom prst="rect">
            <a:avLst/>
          </a:prstGeom>
        </p:spPr>
      </p:pic>
      <p:sp>
        <p:nvSpPr>
          <p:cNvPr id="18" name="Tekstfelt 17">
            <a:extLst>
              <a:ext uri="{FF2B5EF4-FFF2-40B4-BE49-F238E27FC236}">
                <a16:creationId xmlns:a16="http://schemas.microsoft.com/office/drawing/2014/main" id="{5E11FEBA-ACDA-D42E-774C-DEA3D92F1DC8}"/>
              </a:ext>
            </a:extLst>
          </p:cNvPr>
          <p:cNvSpPr txBox="1"/>
          <p:nvPr/>
        </p:nvSpPr>
        <p:spPr>
          <a:xfrm>
            <a:off x="7523479" y="6109928"/>
            <a:ext cx="2850847" cy="646331"/>
          </a:xfrm>
          <a:prstGeom prst="rect">
            <a:avLst/>
          </a:prstGeom>
          <a:noFill/>
        </p:spPr>
        <p:txBody>
          <a:bodyPr wrap="square" rtlCol="0">
            <a:spAutoFit/>
          </a:bodyPr>
          <a:lstStyle/>
          <a:p>
            <a:r>
              <a:rPr lang="da-DK" dirty="0"/>
              <a:t>PBL (PROBLEM BASED </a:t>
            </a:r>
          </a:p>
          <a:p>
            <a:r>
              <a:rPr lang="da-DK" dirty="0"/>
              <a:t>LEARNING)</a:t>
            </a:r>
          </a:p>
        </p:txBody>
      </p:sp>
    </p:spTree>
    <p:extLst>
      <p:ext uri="{BB962C8B-B14F-4D97-AF65-F5344CB8AC3E}">
        <p14:creationId xmlns:p14="http://schemas.microsoft.com/office/powerpoint/2010/main" val="36716192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4171" y="1051892"/>
            <a:ext cx="3806768" cy="5699234"/>
          </a:xfrm>
          <a:prstGeom prst="rect">
            <a:avLst/>
          </a:prstGeom>
        </p:spPr>
      </p:pic>
      <p:sp>
        <p:nvSpPr>
          <p:cNvPr id="4" name="Titel 3">
            <a:extLst>
              <a:ext uri="{FF2B5EF4-FFF2-40B4-BE49-F238E27FC236}">
                <a16:creationId xmlns:a16="http://schemas.microsoft.com/office/drawing/2014/main" id="{D3D70459-13C8-A647-858C-8357DB5506FC}"/>
              </a:ext>
            </a:extLst>
          </p:cNvPr>
          <p:cNvSpPr>
            <a:spLocks noGrp="1"/>
          </p:cNvSpPr>
          <p:nvPr>
            <p:ph type="title"/>
          </p:nvPr>
        </p:nvSpPr>
        <p:spPr>
          <a:xfrm>
            <a:off x="587375" y="241083"/>
            <a:ext cx="8058787" cy="1621619"/>
          </a:xfrm>
        </p:spPr>
        <p:txBody>
          <a:bodyPr/>
          <a:lstStyle/>
          <a:p>
            <a:r>
              <a:rPr lang="da-DK" dirty="0">
                <a:solidFill>
                  <a:srgbClr val="007A9B"/>
                </a:solidFill>
              </a:rPr>
              <a:t>DEPARTMENT OF SUSTAINABILITY AND</a:t>
            </a:r>
            <a:br>
              <a:rPr lang="da-DK" dirty="0">
                <a:solidFill>
                  <a:srgbClr val="007A9B"/>
                </a:solidFill>
              </a:rPr>
            </a:br>
            <a:r>
              <a:rPr lang="da-DK" dirty="0">
                <a:solidFill>
                  <a:srgbClr val="007A9B"/>
                </a:solidFill>
              </a:rPr>
              <a:t>PLANNING</a:t>
            </a:r>
          </a:p>
        </p:txBody>
      </p:sp>
      <p:sp>
        <p:nvSpPr>
          <p:cNvPr id="5" name="Pladsholder til tekst 4">
            <a:extLst>
              <a:ext uri="{FF2B5EF4-FFF2-40B4-BE49-F238E27FC236}">
                <a16:creationId xmlns:a16="http://schemas.microsoft.com/office/drawing/2014/main" id="{8F029EA3-BDCD-2041-9C81-B2A2E4E0AA96}"/>
              </a:ext>
            </a:extLst>
          </p:cNvPr>
          <p:cNvSpPr>
            <a:spLocks noGrp="1"/>
          </p:cNvSpPr>
          <p:nvPr>
            <p:ph type="body" sz="quarter" idx="12"/>
          </p:nvPr>
        </p:nvSpPr>
        <p:spPr>
          <a:xfrm>
            <a:off x="413563" y="2086316"/>
            <a:ext cx="7153427" cy="4906615"/>
          </a:xfrm>
        </p:spPr>
        <p:txBody>
          <a:bodyPr>
            <a:noAutofit/>
          </a:bodyPr>
          <a:lstStyle/>
          <a:p>
            <a:pPr>
              <a:lnSpc>
                <a:spcPct val="150000"/>
              </a:lnSpc>
            </a:pPr>
            <a:r>
              <a:rPr lang="da-DK" sz="1500" dirty="0" err="1">
                <a:effectLst/>
                <a:latin typeface="Arial tekst"/>
                <a:ea typeface="Times New Roman" panose="02020603050405020304" pitchFamily="18" charset="0"/>
                <a:cs typeface="Times New Roman" panose="02020603050405020304" pitchFamily="18" charset="0"/>
              </a:rPr>
              <a:t>Circular</a:t>
            </a:r>
            <a:r>
              <a:rPr lang="da-DK" sz="1500" dirty="0">
                <a:effectLst/>
                <a:latin typeface="Arial tekst"/>
                <a:ea typeface="Times New Roman" panose="02020603050405020304" pitchFamily="18" charset="0"/>
                <a:cs typeface="Times New Roman" panose="02020603050405020304" pitchFamily="18" charset="0"/>
              </a:rPr>
              <a:t> </a:t>
            </a:r>
            <a:r>
              <a:rPr lang="da-DK" sz="1500" dirty="0" err="1">
                <a:effectLst/>
                <a:latin typeface="Arial tekst"/>
                <a:ea typeface="Times New Roman" panose="02020603050405020304" pitchFamily="18" charset="0"/>
                <a:cs typeface="Times New Roman" panose="02020603050405020304" pitchFamily="18" charset="0"/>
              </a:rPr>
              <a:t>economy</a:t>
            </a:r>
            <a:r>
              <a:rPr lang="da-DK" sz="1500" dirty="0">
                <a:effectLst/>
                <a:latin typeface="Arial tekst"/>
                <a:ea typeface="Times New Roman" panose="02020603050405020304" pitchFamily="18" charset="0"/>
                <a:cs typeface="Times New Roman" panose="02020603050405020304" pitchFamily="18" charset="0"/>
              </a:rPr>
              <a:t>, </a:t>
            </a:r>
            <a:r>
              <a:rPr lang="da-DK" sz="1500" dirty="0" err="1">
                <a:effectLst/>
                <a:latin typeface="Arial tekst"/>
                <a:ea typeface="Times New Roman" panose="02020603050405020304" pitchFamily="18" charset="0"/>
                <a:cs typeface="Times New Roman" panose="02020603050405020304" pitchFamily="18" charset="0"/>
              </a:rPr>
              <a:t>technology</a:t>
            </a:r>
            <a:r>
              <a:rPr lang="da-DK" sz="1500" dirty="0">
                <a:effectLst/>
                <a:latin typeface="Arial tekst"/>
                <a:ea typeface="Times New Roman" panose="02020603050405020304" pitchFamily="18" charset="0"/>
                <a:cs typeface="Times New Roman" panose="02020603050405020304" pitchFamily="18" charset="0"/>
              </a:rPr>
              <a:t>, </a:t>
            </a:r>
            <a:r>
              <a:rPr lang="da-DK" sz="1500" dirty="0" err="1">
                <a:effectLst/>
                <a:latin typeface="Arial tekst"/>
                <a:ea typeface="Times New Roman" panose="02020603050405020304" pitchFamily="18" charset="0"/>
                <a:cs typeface="Times New Roman" panose="02020603050405020304" pitchFamily="18" charset="0"/>
              </a:rPr>
              <a:t>sustainable</a:t>
            </a:r>
            <a:r>
              <a:rPr lang="da-DK" sz="1500" dirty="0">
                <a:effectLst/>
                <a:latin typeface="Arial tekst"/>
                <a:ea typeface="Times New Roman" panose="02020603050405020304" pitchFamily="18" charset="0"/>
                <a:cs typeface="Times New Roman" panose="02020603050405020304" pitchFamily="18" charset="0"/>
              </a:rPr>
              <a:t> </a:t>
            </a:r>
            <a:r>
              <a:rPr lang="da-DK" sz="1500" dirty="0" err="1">
                <a:effectLst/>
                <a:latin typeface="Arial tekst"/>
                <a:ea typeface="Times New Roman" panose="02020603050405020304" pitchFamily="18" charset="0"/>
                <a:cs typeface="Times New Roman" panose="02020603050405020304" pitchFamily="18" charset="0"/>
              </a:rPr>
              <a:t>cities</a:t>
            </a:r>
            <a:r>
              <a:rPr lang="da-DK" sz="1500" dirty="0">
                <a:effectLst/>
                <a:latin typeface="Arial tekst"/>
                <a:ea typeface="Times New Roman" panose="02020603050405020304" pitchFamily="18" charset="0"/>
                <a:cs typeface="Times New Roman" panose="02020603050405020304" pitchFamily="18" charset="0"/>
              </a:rPr>
              <a:t>, </a:t>
            </a:r>
            <a:r>
              <a:rPr lang="da-DK" sz="1500" dirty="0" err="1">
                <a:effectLst/>
                <a:latin typeface="Arial tekst"/>
                <a:ea typeface="Times New Roman" panose="02020603050405020304" pitchFamily="18" charset="0"/>
                <a:cs typeface="Times New Roman" panose="02020603050405020304" pitchFamily="18" charset="0"/>
              </a:rPr>
              <a:t>energy</a:t>
            </a:r>
            <a:r>
              <a:rPr lang="da-DK" sz="1500" dirty="0">
                <a:effectLst/>
                <a:latin typeface="Arial tekst"/>
                <a:ea typeface="Times New Roman" panose="02020603050405020304" pitchFamily="18" charset="0"/>
                <a:cs typeface="Times New Roman" panose="02020603050405020304" pitchFamily="18" charset="0"/>
              </a:rPr>
              <a:t>, marine management and </a:t>
            </a:r>
            <a:r>
              <a:rPr lang="da-DK" sz="1500" dirty="0" err="1">
                <a:effectLst/>
                <a:latin typeface="Arial tekst"/>
                <a:ea typeface="Times New Roman" panose="02020603050405020304" pitchFamily="18" charset="0"/>
                <a:cs typeface="Times New Roman" panose="02020603050405020304" pitchFamily="18" charset="0"/>
              </a:rPr>
              <a:t>environmental</a:t>
            </a:r>
            <a:r>
              <a:rPr lang="da-DK" sz="1500" dirty="0">
                <a:effectLst/>
                <a:latin typeface="Arial tekst"/>
                <a:ea typeface="Times New Roman" panose="02020603050405020304" pitchFamily="18" charset="0"/>
                <a:cs typeface="Times New Roman" panose="02020603050405020304" pitchFamily="18" charset="0"/>
              </a:rPr>
              <a:t> </a:t>
            </a:r>
            <a:r>
              <a:rPr lang="da-DK" sz="1500" dirty="0" err="1">
                <a:effectLst/>
                <a:latin typeface="Arial tekst"/>
                <a:ea typeface="Times New Roman" panose="02020603050405020304" pitchFamily="18" charset="0"/>
                <a:cs typeface="Times New Roman" panose="02020603050405020304" pitchFamily="18" charset="0"/>
              </a:rPr>
              <a:t>planning</a:t>
            </a:r>
            <a:r>
              <a:rPr lang="da-DK" sz="1500" dirty="0">
                <a:effectLst/>
                <a:latin typeface="Arial tekst"/>
                <a:ea typeface="Times New Roman" panose="02020603050405020304" pitchFamily="18" charset="0"/>
                <a:cs typeface="Times New Roman" panose="02020603050405020304" pitchFamily="18" charset="0"/>
              </a:rPr>
              <a:t> as </a:t>
            </a:r>
            <a:r>
              <a:rPr lang="da-DK" sz="1500" dirty="0" err="1">
                <a:effectLst/>
                <a:latin typeface="Arial tekst"/>
                <a:ea typeface="Times New Roman" panose="02020603050405020304" pitchFamily="18" charset="0"/>
                <a:cs typeface="Times New Roman" panose="02020603050405020304" pitchFamily="18" charset="0"/>
              </a:rPr>
              <a:t>well</a:t>
            </a:r>
            <a:r>
              <a:rPr lang="da-DK" sz="1500" dirty="0">
                <a:effectLst/>
                <a:latin typeface="Arial tekst"/>
                <a:ea typeface="Times New Roman" panose="02020603050405020304" pitchFamily="18" charset="0"/>
                <a:cs typeface="Times New Roman" panose="02020603050405020304" pitchFamily="18" charset="0"/>
              </a:rPr>
              <a:t> as </a:t>
            </a:r>
            <a:r>
              <a:rPr lang="da-DK" sz="1500" dirty="0" err="1">
                <a:effectLst/>
                <a:latin typeface="Arial tekst"/>
                <a:ea typeface="Times New Roman" panose="02020603050405020304" pitchFamily="18" charset="0"/>
                <a:cs typeface="Times New Roman" panose="02020603050405020304" pitchFamily="18" charset="0"/>
              </a:rPr>
              <a:t>sustainable</a:t>
            </a:r>
            <a:r>
              <a:rPr lang="da-DK" sz="1500" dirty="0">
                <a:effectLst/>
                <a:latin typeface="Arial tekst"/>
                <a:ea typeface="Times New Roman" panose="02020603050405020304" pitchFamily="18" charset="0"/>
                <a:cs typeface="Times New Roman" panose="02020603050405020304" pitchFamily="18" charset="0"/>
              </a:rPr>
              <a:t> transition and design.</a:t>
            </a:r>
            <a:endParaRPr lang="da-DK" sz="1500" dirty="0">
              <a:latin typeface="Arial tekst"/>
            </a:endParaRPr>
          </a:p>
          <a:p>
            <a:pPr>
              <a:lnSpc>
                <a:spcPct val="150000"/>
              </a:lnSpc>
            </a:pPr>
            <a:r>
              <a:rPr lang="da-DK" sz="1500" dirty="0"/>
              <a:t>An </a:t>
            </a:r>
            <a:r>
              <a:rPr lang="da-DK" sz="1500" dirty="0" err="1"/>
              <a:t>internationally</a:t>
            </a:r>
            <a:r>
              <a:rPr lang="da-DK" sz="1500" dirty="0"/>
              <a:t> </a:t>
            </a:r>
            <a:r>
              <a:rPr lang="da-DK" sz="1500" dirty="0" err="1"/>
              <a:t>strong</a:t>
            </a:r>
            <a:r>
              <a:rPr lang="da-DK" sz="1500" dirty="0"/>
              <a:t> research </a:t>
            </a:r>
            <a:r>
              <a:rPr lang="da-DK" sz="1500" dirty="0" err="1"/>
              <a:t>environment</a:t>
            </a:r>
            <a:r>
              <a:rPr lang="da-DK" sz="1500" dirty="0"/>
              <a:t> for </a:t>
            </a:r>
            <a:r>
              <a:rPr lang="da-DK" sz="1500" dirty="0" err="1"/>
              <a:t>life</a:t>
            </a:r>
            <a:r>
              <a:rPr lang="da-DK" sz="1500" dirty="0"/>
              <a:t> </a:t>
            </a:r>
            <a:r>
              <a:rPr lang="da-DK" sz="1500" dirty="0" err="1"/>
              <a:t>cycle</a:t>
            </a:r>
            <a:r>
              <a:rPr lang="da-DK" sz="1500" dirty="0"/>
              <a:t> </a:t>
            </a:r>
            <a:r>
              <a:rPr lang="da-DK" sz="1500" dirty="0" err="1"/>
              <a:t>assessments</a:t>
            </a:r>
            <a:r>
              <a:rPr lang="da-DK" sz="1500" dirty="0"/>
              <a:t>.</a:t>
            </a:r>
          </a:p>
          <a:p>
            <a:pPr>
              <a:lnSpc>
                <a:spcPct val="150000"/>
              </a:lnSpc>
            </a:pPr>
            <a:r>
              <a:rPr lang="da-DK" sz="1500" dirty="0"/>
              <a:t>The </a:t>
            </a:r>
            <a:r>
              <a:rPr lang="da-DK" sz="1500" dirty="0" err="1"/>
              <a:t>world’s</a:t>
            </a:r>
            <a:r>
              <a:rPr lang="da-DK" sz="1500" dirty="0"/>
              <a:t> </a:t>
            </a:r>
            <a:r>
              <a:rPr lang="da-DK" sz="1500" dirty="0" err="1"/>
              <a:t>largest</a:t>
            </a:r>
            <a:r>
              <a:rPr lang="da-DK" sz="1500" dirty="0"/>
              <a:t> research </a:t>
            </a:r>
            <a:r>
              <a:rPr lang="da-DK" sz="1500" dirty="0" err="1"/>
              <a:t>effort</a:t>
            </a:r>
            <a:r>
              <a:rPr lang="da-DK" sz="1500" dirty="0"/>
              <a:t> in </a:t>
            </a:r>
            <a:r>
              <a:rPr lang="da-DK" sz="1500" dirty="0" err="1"/>
              <a:t>district</a:t>
            </a:r>
            <a:r>
              <a:rPr lang="da-DK" sz="1500" dirty="0"/>
              <a:t> heating (4DH).</a:t>
            </a:r>
          </a:p>
          <a:p>
            <a:pPr>
              <a:lnSpc>
                <a:spcPct val="150000"/>
              </a:lnSpc>
            </a:pPr>
            <a:r>
              <a:rPr lang="en-US" sz="1500" dirty="0">
                <a:effectLst/>
                <a:ea typeface="Times New Roman" panose="02020603050405020304" pitchFamily="18" charset="0"/>
              </a:rPr>
              <a:t>Sustainable and responsible technology development based on real-life issues focusing on the relations between emerging technologies, ecologies and societies.</a:t>
            </a:r>
            <a:endParaRPr lang="da-DK" sz="1500" dirty="0"/>
          </a:p>
          <a:p>
            <a:pPr>
              <a:lnSpc>
                <a:spcPct val="150000"/>
              </a:lnSpc>
            </a:pPr>
            <a:r>
              <a:rPr lang="da-DK" sz="1500" dirty="0"/>
              <a:t>One of the </a:t>
            </a:r>
            <a:r>
              <a:rPr lang="da-DK" sz="1500" dirty="0" err="1"/>
              <a:t>driving</a:t>
            </a:r>
            <a:r>
              <a:rPr lang="da-DK" sz="1500" dirty="0"/>
              <a:t> forces </a:t>
            </a:r>
            <a:r>
              <a:rPr lang="da-DK" sz="1500" dirty="0" err="1"/>
              <a:t>behind</a:t>
            </a:r>
            <a:r>
              <a:rPr lang="da-DK" sz="1500" dirty="0"/>
              <a:t> the </a:t>
            </a:r>
            <a:r>
              <a:rPr lang="da-DK" sz="1500" dirty="0" err="1"/>
              <a:t>regionalisation</a:t>
            </a:r>
            <a:r>
              <a:rPr lang="da-DK" sz="1500" dirty="0"/>
              <a:t> of EU </a:t>
            </a:r>
            <a:r>
              <a:rPr lang="da-DK" sz="1500" dirty="0" err="1"/>
              <a:t>fisheries</a:t>
            </a:r>
            <a:r>
              <a:rPr lang="da-DK" sz="1500" dirty="0"/>
              <a:t> policy.</a:t>
            </a:r>
          </a:p>
          <a:p>
            <a:pPr>
              <a:lnSpc>
                <a:spcPct val="150000"/>
              </a:lnSpc>
            </a:pPr>
            <a:r>
              <a:rPr lang="da-DK" sz="1500" dirty="0"/>
              <a:t>The </a:t>
            </a:r>
            <a:r>
              <a:rPr lang="da-DK" sz="1500" dirty="0" err="1"/>
              <a:t>place</a:t>
            </a:r>
            <a:r>
              <a:rPr lang="da-DK" sz="1500" dirty="0"/>
              <a:t> </a:t>
            </a:r>
            <a:r>
              <a:rPr lang="da-DK" sz="1500" dirty="0" err="1"/>
              <a:t>where</a:t>
            </a:r>
            <a:r>
              <a:rPr lang="da-DK" sz="1500" dirty="0"/>
              <a:t> all Danish </a:t>
            </a:r>
            <a:r>
              <a:rPr lang="da-DK" sz="1500" dirty="0" err="1"/>
              <a:t>surveyors</a:t>
            </a:r>
            <a:r>
              <a:rPr lang="da-DK" sz="1500" dirty="0"/>
              <a:t> </a:t>
            </a:r>
            <a:r>
              <a:rPr lang="da-DK" sz="1500" dirty="0" err="1"/>
              <a:t>are</a:t>
            </a:r>
            <a:r>
              <a:rPr lang="da-DK" sz="1500" dirty="0"/>
              <a:t> </a:t>
            </a:r>
            <a:r>
              <a:rPr lang="da-DK" sz="1500" dirty="0" err="1"/>
              <a:t>trained</a:t>
            </a:r>
            <a:r>
              <a:rPr lang="da-DK" sz="1500" dirty="0"/>
              <a:t>.</a:t>
            </a:r>
          </a:p>
          <a:p>
            <a:pPr>
              <a:lnSpc>
                <a:spcPct val="150000"/>
              </a:lnSpc>
            </a:pPr>
            <a:r>
              <a:rPr lang="da-DK" sz="1500" dirty="0"/>
              <a:t>A </a:t>
            </a:r>
            <a:r>
              <a:rPr lang="da-DK" sz="1500" dirty="0" err="1"/>
              <a:t>world-renowned</a:t>
            </a:r>
            <a:r>
              <a:rPr lang="da-DK" sz="1500" dirty="0"/>
              <a:t> research </a:t>
            </a:r>
            <a:r>
              <a:rPr lang="da-DK" sz="1500" dirty="0" err="1"/>
              <a:t>environment</a:t>
            </a:r>
            <a:r>
              <a:rPr lang="da-DK" sz="1500" dirty="0"/>
              <a:t> </a:t>
            </a:r>
            <a:r>
              <a:rPr lang="da-DK" sz="1500" dirty="0" err="1"/>
              <a:t>within</a:t>
            </a:r>
            <a:r>
              <a:rPr lang="da-DK" sz="1500" dirty="0"/>
              <a:t> problem </a:t>
            </a:r>
            <a:r>
              <a:rPr lang="da-DK" sz="1500" dirty="0" err="1"/>
              <a:t>based</a:t>
            </a:r>
            <a:r>
              <a:rPr lang="da-DK" sz="1500" dirty="0"/>
              <a:t> learning.</a:t>
            </a:r>
          </a:p>
        </p:txBody>
      </p:sp>
      <p:sp>
        <p:nvSpPr>
          <p:cNvPr id="3" name="Pladsholder til slidenummer 2">
            <a:extLst>
              <a:ext uri="{FF2B5EF4-FFF2-40B4-BE49-F238E27FC236}">
                <a16:creationId xmlns:a16="http://schemas.microsoft.com/office/drawing/2014/main" id="{702E7F89-14AF-4049-931F-CCA98E7BDA45}"/>
              </a:ext>
            </a:extLst>
          </p:cNvPr>
          <p:cNvSpPr>
            <a:spLocks noGrp="1"/>
          </p:cNvSpPr>
          <p:nvPr>
            <p:ph type="sldNum" sz="quarter" idx="10"/>
          </p:nvPr>
        </p:nvSpPr>
        <p:spPr/>
        <p:txBody>
          <a:bodyPr/>
          <a:lstStyle/>
          <a:p>
            <a:fld id="{D8D877B3-D348-4611-9BDB-C5374591D951}" type="slidenum">
              <a:rPr lang="en-US" smtClean="0"/>
              <a:pPr/>
              <a:t>25</a:t>
            </a:fld>
            <a:endParaRPr lang="en-US" dirty="0"/>
          </a:p>
        </p:txBody>
      </p:sp>
      <p:pic>
        <p:nvPicPr>
          <p:cNvPr id="11" name="Billede 10">
            <a:extLst>
              <a:ext uri="{FF2B5EF4-FFF2-40B4-BE49-F238E27FC236}">
                <a16:creationId xmlns:a16="http://schemas.microsoft.com/office/drawing/2014/main" id="{22E89713-F309-CA41-9363-EA4AE79A77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80503" y="346187"/>
            <a:ext cx="330852" cy="247036"/>
          </a:xfrm>
          <a:prstGeom prst="rect">
            <a:avLst/>
          </a:prstGeom>
        </p:spPr>
      </p:pic>
      <p:sp>
        <p:nvSpPr>
          <p:cNvPr id="8" name="Tekstfelt 7"/>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  </a:t>
            </a:r>
          </a:p>
        </p:txBody>
      </p:sp>
      <p:pic>
        <p:nvPicPr>
          <p:cNvPr id="10" name="Billede 9">
            <a:extLst>
              <a:ext uri="{FF2B5EF4-FFF2-40B4-BE49-F238E27FC236}">
                <a16:creationId xmlns:a16="http://schemas.microsoft.com/office/drawing/2014/main" id="{A94745A7-F7CB-ED4D-8DF0-D0007B2AA58B}"/>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
        <p:nvSpPr>
          <p:cNvPr id="9" name="Pladsholder til billede 8">
            <a:extLst>
              <a:ext uri="{FF2B5EF4-FFF2-40B4-BE49-F238E27FC236}">
                <a16:creationId xmlns:a16="http://schemas.microsoft.com/office/drawing/2014/main" id="{06B35286-DD3B-4ED4-97BE-66951C36412D}"/>
              </a:ext>
            </a:extLst>
          </p:cNvPr>
          <p:cNvSpPr>
            <a:spLocks noGrp="1"/>
          </p:cNvSpPr>
          <p:nvPr>
            <p:ph type="pic" sz="quarter" idx="11"/>
          </p:nvPr>
        </p:nvSpPr>
        <p:spPr/>
        <p:txBody>
          <a:bodyPr/>
          <a:lstStyle/>
          <a:p>
            <a:endParaRPr lang="da-DK"/>
          </a:p>
        </p:txBody>
      </p:sp>
      <p:pic>
        <p:nvPicPr>
          <p:cNvPr id="12" name="Pladsholder til billede 6">
            <a:extLst>
              <a:ext uri="{FF2B5EF4-FFF2-40B4-BE49-F238E27FC236}">
                <a16:creationId xmlns:a16="http://schemas.microsoft.com/office/drawing/2014/main" id="{94781630-F87E-42AF-9A3D-E893DA1361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38768" y="0"/>
            <a:ext cx="4769646" cy="6858000"/>
          </a:xfrm>
          <a:prstGeom prst="rect">
            <a:avLst/>
          </a:prstGeom>
          <a:pattFill prst="pct10">
            <a:fgClr>
              <a:schemeClr val="tx1"/>
            </a:fgClr>
            <a:bgClr>
              <a:schemeClr val="bg1"/>
            </a:bgClr>
          </a:pattFill>
        </p:spPr>
      </p:pic>
      <p:pic>
        <p:nvPicPr>
          <p:cNvPr id="13" name="Billede 12">
            <a:extLst>
              <a:ext uri="{FF2B5EF4-FFF2-40B4-BE49-F238E27FC236}">
                <a16:creationId xmlns:a16="http://schemas.microsoft.com/office/drawing/2014/main" id="{6B48B884-4B3A-47E4-87EB-DE90132209F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44559" y="251551"/>
            <a:ext cx="330852" cy="247036"/>
          </a:xfrm>
          <a:prstGeom prst="rect">
            <a:avLst/>
          </a:prstGeom>
        </p:spPr>
      </p:pic>
    </p:spTree>
    <p:extLst>
      <p:ext uri="{BB962C8B-B14F-4D97-AF65-F5344CB8AC3E}">
        <p14:creationId xmlns:p14="http://schemas.microsoft.com/office/powerpoint/2010/main" val="2358923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3B86AB96-71E4-BB4F-8D6A-2C7CFCDA4710}"/>
              </a:ext>
            </a:extLst>
          </p:cNvPr>
          <p:cNvSpPr>
            <a:spLocks noGrp="1"/>
          </p:cNvSpPr>
          <p:nvPr>
            <p:ph type="sldNum" sz="quarter" idx="4"/>
          </p:nvPr>
        </p:nvSpPr>
        <p:spPr/>
        <p:txBody>
          <a:bodyPr/>
          <a:lstStyle/>
          <a:p>
            <a:fld id="{D8D877B3-D348-4611-9BDB-C5374591D951}" type="slidenum">
              <a:rPr lang="en-US" smtClean="0"/>
              <a:pPr/>
              <a:t>26</a:t>
            </a:fld>
            <a:endParaRPr lang="en-US" dirty="0"/>
          </a:p>
        </p:txBody>
      </p:sp>
      <p:sp>
        <p:nvSpPr>
          <p:cNvPr id="3" name="Titel 2">
            <a:extLst>
              <a:ext uri="{FF2B5EF4-FFF2-40B4-BE49-F238E27FC236}">
                <a16:creationId xmlns:a16="http://schemas.microsoft.com/office/drawing/2014/main" id="{7438A300-4D4D-E547-AFD0-EB3165F561E4}"/>
              </a:ext>
            </a:extLst>
          </p:cNvPr>
          <p:cNvSpPr>
            <a:spLocks noGrp="1"/>
          </p:cNvSpPr>
          <p:nvPr>
            <p:ph type="title"/>
          </p:nvPr>
        </p:nvSpPr>
        <p:spPr>
          <a:xfrm>
            <a:off x="6096000" y="13890"/>
            <a:ext cx="6746239" cy="1474385"/>
          </a:xfrm>
        </p:spPr>
        <p:txBody>
          <a:bodyPr/>
          <a:lstStyle/>
          <a:p>
            <a:r>
              <a:rPr lang="da-DK" dirty="0"/>
              <a:t>DEPARTMENT OF SUSTAINABILITY AND</a:t>
            </a:r>
            <a:br>
              <a:rPr lang="da-DK" dirty="0"/>
            </a:br>
            <a:r>
              <a:rPr lang="da-DK" dirty="0"/>
              <a:t>PLANNING</a:t>
            </a:r>
          </a:p>
        </p:txBody>
      </p:sp>
      <p:pic>
        <p:nvPicPr>
          <p:cNvPr id="7" name="Billede 6">
            <a:extLst>
              <a:ext uri="{FF2B5EF4-FFF2-40B4-BE49-F238E27FC236}">
                <a16:creationId xmlns:a16="http://schemas.microsoft.com/office/drawing/2014/main" id="{00F6EA04-9A02-44E1-8D69-F577C2FB2969}"/>
              </a:ext>
            </a:extLst>
          </p:cNvPr>
          <p:cNvPicPr>
            <a:picLocks noChangeAspect="1"/>
          </p:cNvPicPr>
          <p:nvPr/>
        </p:nvPicPr>
        <p:blipFill>
          <a:blip r:embed="rId3"/>
          <a:stretch>
            <a:fillRect/>
          </a:stretch>
        </p:blipFill>
        <p:spPr>
          <a:xfrm>
            <a:off x="0" y="0"/>
            <a:ext cx="4998720" cy="6858000"/>
          </a:xfrm>
          <a:prstGeom prst="rect">
            <a:avLst/>
          </a:prstGeom>
        </p:spPr>
      </p:pic>
      <p:sp>
        <p:nvSpPr>
          <p:cNvPr id="19" name="Tekstfelt 18"/>
          <p:cNvSpPr txBox="1"/>
          <p:nvPr/>
        </p:nvSpPr>
        <p:spPr>
          <a:xfrm>
            <a:off x="0" y="0"/>
            <a:ext cx="3200400" cy="369332"/>
          </a:xfrm>
          <a:prstGeom prst="rect">
            <a:avLst/>
          </a:prstGeom>
          <a:solidFill>
            <a:srgbClr val="211A52"/>
          </a:solidFill>
        </p:spPr>
        <p:txBody>
          <a:bodyPr wrap="square" rtlCol="0">
            <a:spAutoFit/>
          </a:bodyPr>
          <a:lstStyle/>
          <a:p>
            <a:r>
              <a:rPr lang="da-DK" b="1" dirty="0">
                <a:solidFill>
                  <a:schemeClr val="bg1"/>
                </a:solidFill>
              </a:rPr>
              <a:t>Education</a:t>
            </a:r>
          </a:p>
        </p:txBody>
      </p:sp>
      <p:sp>
        <p:nvSpPr>
          <p:cNvPr id="4" name="Rektangel 3"/>
          <p:cNvSpPr/>
          <p:nvPr/>
        </p:nvSpPr>
        <p:spPr>
          <a:xfrm>
            <a:off x="6014905" y="1844675"/>
            <a:ext cx="5639679" cy="1754326"/>
          </a:xfrm>
          <a:prstGeom prst="rect">
            <a:avLst/>
          </a:prstGeom>
        </p:spPr>
        <p:txBody>
          <a:bodyPr wrap="square">
            <a:spAutoFit/>
          </a:bodyPr>
          <a:lstStyle/>
          <a:p>
            <a:r>
              <a:rPr lang="en-gb" dirty="0"/>
              <a:t>Offers a wide variety of Bachelor’s and Master's programmes in both Aalborg and Copenhagen in development and planning.</a:t>
            </a:r>
            <a:endParaRPr lang="da-DK" dirty="0"/>
          </a:p>
          <a:p>
            <a:endParaRPr lang="da-DK" dirty="0"/>
          </a:p>
          <a:p>
            <a:r>
              <a:rPr lang="da-DK" dirty="0"/>
              <a:t>With a </a:t>
            </a:r>
            <a:r>
              <a:rPr lang="da-DK" dirty="0" err="1"/>
              <a:t>portfolio</a:t>
            </a:r>
            <a:r>
              <a:rPr lang="da-DK" dirty="0"/>
              <a:t> </a:t>
            </a:r>
            <a:r>
              <a:rPr lang="da-DK" dirty="0" err="1"/>
              <a:t>ranging</a:t>
            </a:r>
            <a:r>
              <a:rPr lang="da-DK" dirty="0"/>
              <a:t>:</a:t>
            </a:r>
          </a:p>
          <a:p>
            <a:endParaRPr lang="da-DK" dirty="0"/>
          </a:p>
        </p:txBody>
      </p:sp>
      <p:sp>
        <p:nvSpPr>
          <p:cNvPr id="8" name="Pladsholder til tekst 4">
            <a:extLst>
              <a:ext uri="{FF2B5EF4-FFF2-40B4-BE49-F238E27FC236}">
                <a16:creationId xmlns:a16="http://schemas.microsoft.com/office/drawing/2014/main" id="{A18CED98-AB64-EF4F-8064-A0940725AC5C}"/>
              </a:ext>
            </a:extLst>
          </p:cNvPr>
          <p:cNvSpPr txBox="1">
            <a:spLocks/>
          </p:cNvSpPr>
          <p:nvPr/>
        </p:nvSpPr>
        <p:spPr>
          <a:xfrm>
            <a:off x="6117235" y="3246267"/>
            <a:ext cx="5537350"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4"/>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gb" sz="1800" dirty="0"/>
              <a:t>from socio-techn</a:t>
            </a:r>
            <a:r>
              <a:rPr lang="en-GB" sz="1800" dirty="0"/>
              <a:t>i</a:t>
            </a:r>
            <a:r>
              <a:rPr lang="en-gb" sz="1800" dirty="0"/>
              <a:t>cal, environmental, international and administrative aspects</a:t>
            </a:r>
          </a:p>
          <a:p>
            <a:pPr>
              <a:spcBef>
                <a:spcPts val="1000"/>
              </a:spcBef>
            </a:pPr>
            <a:r>
              <a:rPr lang="en-gb" sz="1800" dirty="0"/>
              <a:t>to spatial planning, sectoral planning </a:t>
            </a:r>
            <a:br>
              <a:rPr lang="da-DK" sz="1800" dirty="0"/>
            </a:br>
            <a:r>
              <a:rPr lang="en-gb" sz="1800" dirty="0"/>
              <a:t>and land management</a:t>
            </a:r>
          </a:p>
          <a:p>
            <a:pPr>
              <a:spcBef>
                <a:spcPts val="1000"/>
              </a:spcBef>
            </a:pPr>
            <a:r>
              <a:rPr lang="en-gb" sz="1800" dirty="0"/>
              <a:t>to technical disciplines such as </a:t>
            </a:r>
            <a:br>
              <a:rPr lang="da-DK" sz="1800" dirty="0"/>
            </a:br>
            <a:r>
              <a:rPr lang="en-gb" sz="1800" dirty="0"/>
              <a:t>surveying and mapping</a:t>
            </a:r>
          </a:p>
          <a:p>
            <a:pPr marL="0" indent="0">
              <a:spcBef>
                <a:spcPts val="1000"/>
              </a:spcBef>
              <a:buNone/>
            </a:pPr>
            <a:r>
              <a:rPr lang="en-GB" sz="1800" dirty="0"/>
              <a:t>All with focus on sustainability</a:t>
            </a:r>
            <a:endParaRPr lang="da-DK" sz="1800" dirty="0"/>
          </a:p>
        </p:txBody>
      </p:sp>
      <p:pic>
        <p:nvPicPr>
          <p:cNvPr id="9" name="Billede 8">
            <a:extLst>
              <a:ext uri="{FF2B5EF4-FFF2-40B4-BE49-F238E27FC236}">
                <a16:creationId xmlns:a16="http://schemas.microsoft.com/office/drawing/2014/main" id="{943CD88E-1AEB-BF42-BB9F-87C65ABDF768}"/>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1544867" y="60160"/>
            <a:ext cx="330852" cy="247036"/>
          </a:xfrm>
          <a:prstGeom prst="rect">
            <a:avLst/>
          </a:prstGeom>
        </p:spPr>
      </p:pic>
      <p:pic>
        <p:nvPicPr>
          <p:cNvPr id="11" name="Picture 2" descr="Ordbog: Bæredygtighed | Jonathan Løw">
            <a:extLst>
              <a:ext uri="{FF2B5EF4-FFF2-40B4-BE49-F238E27FC236}">
                <a16:creationId xmlns:a16="http://schemas.microsoft.com/office/drawing/2014/main" id="{B5ACB0A0-B6D0-4FA8-8196-D8DE8169224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291431" y="4922439"/>
            <a:ext cx="2559269" cy="182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15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ECF637C3-20A9-F44E-B79F-47F408A34166}"/>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el 2">
            <a:extLst>
              <a:ext uri="{FF2B5EF4-FFF2-40B4-BE49-F238E27FC236}">
                <a16:creationId xmlns:a16="http://schemas.microsoft.com/office/drawing/2014/main" id="{12658AE1-883F-E84C-9EC9-4C8262CFED3A}"/>
              </a:ext>
            </a:extLst>
          </p:cNvPr>
          <p:cNvSpPr>
            <a:spLocks noGrp="1"/>
          </p:cNvSpPr>
          <p:nvPr>
            <p:ph type="title"/>
          </p:nvPr>
        </p:nvSpPr>
        <p:spPr>
          <a:xfrm>
            <a:off x="2441575" y="3101732"/>
            <a:ext cx="7341129" cy="654536"/>
          </a:xfrm>
        </p:spPr>
        <p:txBody>
          <a:bodyPr/>
          <a:lstStyle/>
          <a:p>
            <a:r>
              <a:rPr lang="da-DK" dirty="0"/>
              <a:t>EDUCATION</a:t>
            </a:r>
          </a:p>
        </p:txBody>
      </p:sp>
    </p:spTree>
    <p:extLst>
      <p:ext uri="{BB962C8B-B14F-4D97-AF65-F5344CB8AC3E}">
        <p14:creationId xmlns:p14="http://schemas.microsoft.com/office/powerpoint/2010/main" val="3293223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e 59">
            <a:extLst>
              <a:ext uri="{FF2B5EF4-FFF2-40B4-BE49-F238E27FC236}">
                <a16:creationId xmlns:a16="http://schemas.microsoft.com/office/drawing/2014/main" id="{CD7A36BF-DFF3-3E4B-AB0D-338D6C9EB37C}"/>
              </a:ext>
            </a:extLst>
          </p:cNvPr>
          <p:cNvGrpSpPr/>
          <p:nvPr/>
        </p:nvGrpSpPr>
        <p:grpSpPr>
          <a:xfrm>
            <a:off x="7747655" y="1096080"/>
            <a:ext cx="3197896" cy="2639268"/>
            <a:chOff x="-11222162" y="3935186"/>
            <a:chExt cx="3197896" cy="2639268"/>
          </a:xfrm>
        </p:grpSpPr>
        <p:sp>
          <p:nvSpPr>
            <p:cNvPr id="57" name="Rektangel 56">
              <a:extLst>
                <a:ext uri="{FF2B5EF4-FFF2-40B4-BE49-F238E27FC236}">
                  <a16:creationId xmlns:a16="http://schemas.microsoft.com/office/drawing/2014/main" id="{CEA6E34A-BEAA-C84B-8F70-C276B8A4989D}"/>
                </a:ext>
              </a:extLst>
            </p:cNvPr>
            <p:cNvSpPr/>
            <p:nvPr/>
          </p:nvSpPr>
          <p:spPr>
            <a:xfrm>
              <a:off x="-11222162" y="3935186"/>
              <a:ext cx="3197896" cy="2639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56" name="Gruppe 55">
              <a:extLst>
                <a:ext uri="{FF2B5EF4-FFF2-40B4-BE49-F238E27FC236}">
                  <a16:creationId xmlns:a16="http://schemas.microsoft.com/office/drawing/2014/main" id="{91A4FD4D-D73D-DF42-B285-E29E428698BC}"/>
                </a:ext>
              </a:extLst>
            </p:cNvPr>
            <p:cNvGrpSpPr/>
            <p:nvPr/>
          </p:nvGrpSpPr>
          <p:grpSpPr>
            <a:xfrm>
              <a:off x="-11038557" y="4114225"/>
              <a:ext cx="2830688" cy="2295844"/>
              <a:chOff x="8946736" y="288511"/>
              <a:chExt cx="2830688" cy="2295844"/>
            </a:xfrm>
          </p:grpSpPr>
          <p:sp>
            <p:nvSpPr>
              <p:cNvPr id="12" name="Rektangel 11">
                <a:extLst>
                  <a:ext uri="{FF2B5EF4-FFF2-40B4-BE49-F238E27FC236}">
                    <a16:creationId xmlns:a16="http://schemas.microsoft.com/office/drawing/2014/main" id="{03A0DABD-FCE5-CF4B-988B-9AA22F718532}"/>
                  </a:ext>
                </a:extLst>
              </p:cNvPr>
              <p:cNvSpPr/>
              <p:nvPr/>
            </p:nvSpPr>
            <p:spPr>
              <a:xfrm>
                <a:off x="9412882" y="288511"/>
                <a:ext cx="1898394" cy="369332"/>
              </a:xfrm>
              <a:prstGeom prst="rect">
                <a:avLst/>
              </a:prstGeom>
            </p:spPr>
            <p:txBody>
              <a:bodyPr wrap="square">
                <a:spAutoFit/>
              </a:bodyPr>
              <a:lstStyle/>
              <a:p>
                <a:pPr algn="ctr"/>
                <a:r>
                  <a:rPr lang="da-DK" b="1" dirty="0"/>
                  <a:t>AALBORG</a:t>
                </a:r>
                <a:endParaRPr lang="da-DK" dirty="0"/>
              </a:p>
            </p:txBody>
          </p:sp>
          <p:pic>
            <p:nvPicPr>
              <p:cNvPr id="50" name="Pladsholder til billede 33">
                <a:extLst>
                  <a:ext uri="{FF2B5EF4-FFF2-40B4-BE49-F238E27FC236}">
                    <a16:creationId xmlns:a16="http://schemas.microsoft.com/office/drawing/2014/main" id="{00CFDF69-3A34-D840-9C75-16F62D93491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46736" y="992093"/>
                <a:ext cx="2830688" cy="1592262"/>
              </a:xfrm>
              <a:prstGeom prst="rect">
                <a:avLst/>
              </a:prstGeom>
            </p:spPr>
          </p:pic>
        </p:grpSp>
      </p:grpSp>
      <p:pic>
        <p:nvPicPr>
          <p:cNvPr id="4" name="Billed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6417" y="2449863"/>
            <a:ext cx="3003893" cy="3318785"/>
          </a:xfrm>
          <a:prstGeom prst="rect">
            <a:avLst/>
          </a:prstGeom>
        </p:spPr>
      </p:pic>
      <p:grpSp>
        <p:nvGrpSpPr>
          <p:cNvPr id="61" name="Gruppe 60">
            <a:extLst>
              <a:ext uri="{FF2B5EF4-FFF2-40B4-BE49-F238E27FC236}">
                <a16:creationId xmlns:a16="http://schemas.microsoft.com/office/drawing/2014/main" id="{D93758FE-7F4B-2B4E-BDF6-817F719428AD}"/>
              </a:ext>
            </a:extLst>
          </p:cNvPr>
          <p:cNvGrpSpPr/>
          <p:nvPr/>
        </p:nvGrpSpPr>
        <p:grpSpPr>
          <a:xfrm>
            <a:off x="7747655" y="3816280"/>
            <a:ext cx="3197896" cy="2639268"/>
            <a:chOff x="-6208149" y="3935186"/>
            <a:chExt cx="3197896" cy="2639268"/>
          </a:xfrm>
        </p:grpSpPr>
        <p:sp>
          <p:nvSpPr>
            <p:cNvPr id="59" name="Rektangel 58">
              <a:extLst>
                <a:ext uri="{FF2B5EF4-FFF2-40B4-BE49-F238E27FC236}">
                  <a16:creationId xmlns:a16="http://schemas.microsoft.com/office/drawing/2014/main" id="{51A8CF04-A5FE-DB41-BCC8-F9F02F4CE494}"/>
                </a:ext>
              </a:extLst>
            </p:cNvPr>
            <p:cNvSpPr/>
            <p:nvPr/>
          </p:nvSpPr>
          <p:spPr>
            <a:xfrm>
              <a:off x="-6208149" y="3935186"/>
              <a:ext cx="3197896" cy="2639268"/>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55" name="Gruppe 54">
              <a:extLst>
                <a:ext uri="{FF2B5EF4-FFF2-40B4-BE49-F238E27FC236}">
                  <a16:creationId xmlns:a16="http://schemas.microsoft.com/office/drawing/2014/main" id="{0CFFE31F-44FE-D44F-9E7E-ADC9D8F5557E}"/>
                </a:ext>
              </a:extLst>
            </p:cNvPr>
            <p:cNvGrpSpPr/>
            <p:nvPr/>
          </p:nvGrpSpPr>
          <p:grpSpPr>
            <a:xfrm>
              <a:off x="-6024441" y="4114224"/>
              <a:ext cx="2830688" cy="2295935"/>
              <a:chOff x="11939966" y="288510"/>
              <a:chExt cx="2830688" cy="2295935"/>
            </a:xfrm>
          </p:grpSpPr>
          <p:pic>
            <p:nvPicPr>
              <p:cNvPr id="34" name="Billede 33">
                <a:extLst>
                  <a:ext uri="{FF2B5EF4-FFF2-40B4-BE49-F238E27FC236}">
                    <a16:creationId xmlns:a16="http://schemas.microsoft.com/office/drawing/2014/main" id="{3507F0E5-7DA3-0147-A0AD-37FA6891481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0"/>
              <a:stretch/>
            </p:blipFill>
            <p:spPr>
              <a:xfrm>
                <a:off x="11939966" y="992093"/>
                <a:ext cx="2830688" cy="1592352"/>
              </a:xfrm>
              <a:prstGeom prst="rect">
                <a:avLst/>
              </a:prstGeom>
              <a:ln w="38100" cap="sq">
                <a:noFill/>
                <a:prstDash val="solid"/>
                <a:miter lim="800000"/>
              </a:ln>
              <a:effectLst/>
            </p:spPr>
          </p:pic>
          <p:sp>
            <p:nvSpPr>
              <p:cNvPr id="14" name="Rektangel 13">
                <a:extLst>
                  <a:ext uri="{FF2B5EF4-FFF2-40B4-BE49-F238E27FC236}">
                    <a16:creationId xmlns:a16="http://schemas.microsoft.com/office/drawing/2014/main" id="{6EC36963-8022-8A48-8A72-A09066FFF47A}"/>
                  </a:ext>
                </a:extLst>
              </p:cNvPr>
              <p:cNvSpPr/>
              <p:nvPr/>
            </p:nvSpPr>
            <p:spPr>
              <a:xfrm>
                <a:off x="12406010" y="288510"/>
                <a:ext cx="1898393" cy="369332"/>
              </a:xfrm>
              <a:prstGeom prst="rect">
                <a:avLst/>
              </a:prstGeom>
            </p:spPr>
            <p:txBody>
              <a:bodyPr wrap="square">
                <a:spAutoFit/>
              </a:bodyPr>
              <a:lstStyle/>
              <a:p>
                <a:pPr algn="ctr"/>
                <a:r>
                  <a:rPr lang="da-DK" b="1" dirty="0"/>
                  <a:t>COPENHAGEN</a:t>
                </a:r>
                <a:endParaRPr lang="da-DK" dirty="0"/>
              </a:p>
            </p:txBody>
          </p:sp>
        </p:grpSp>
      </p:grpSp>
      <p:sp>
        <p:nvSpPr>
          <p:cNvPr id="2" name="Pladsholder til slidenummer 1">
            <a:extLst>
              <a:ext uri="{FF2B5EF4-FFF2-40B4-BE49-F238E27FC236}">
                <a16:creationId xmlns:a16="http://schemas.microsoft.com/office/drawing/2014/main" id="{AC6BC692-A755-9948-93BE-04929A11983F}"/>
              </a:ext>
            </a:extLst>
          </p:cNvPr>
          <p:cNvSpPr>
            <a:spLocks noGrp="1"/>
          </p:cNvSpPr>
          <p:nvPr>
            <p:ph type="sldNum" sz="quarter" idx="4"/>
          </p:nvPr>
        </p:nvSpPr>
        <p:spPr/>
        <p:txBody>
          <a:bodyPr/>
          <a:lstStyle/>
          <a:p>
            <a:fld id="{D8D877B3-D348-4611-9BDB-C5374591D951}" type="slidenum">
              <a:rPr lang="en-US" smtClean="0"/>
              <a:pPr/>
              <a:t>28</a:t>
            </a:fld>
            <a:endParaRPr lang="en-US" dirty="0"/>
          </a:p>
        </p:txBody>
      </p:sp>
      <p:sp>
        <p:nvSpPr>
          <p:cNvPr id="3" name="Titel 2">
            <a:extLst>
              <a:ext uri="{FF2B5EF4-FFF2-40B4-BE49-F238E27FC236}">
                <a16:creationId xmlns:a16="http://schemas.microsoft.com/office/drawing/2014/main" id="{739D7F22-A421-8B46-9CE1-ABA58FB9DA38}"/>
              </a:ext>
            </a:extLst>
          </p:cNvPr>
          <p:cNvSpPr>
            <a:spLocks noGrp="1"/>
          </p:cNvSpPr>
          <p:nvPr>
            <p:ph type="title"/>
          </p:nvPr>
        </p:nvSpPr>
        <p:spPr>
          <a:xfrm>
            <a:off x="587374" y="370290"/>
            <a:ext cx="7477363" cy="1474385"/>
          </a:xfrm>
        </p:spPr>
        <p:txBody>
          <a:bodyPr/>
          <a:lstStyle/>
          <a:p>
            <a:r>
              <a:rPr lang="da-DK" dirty="0">
                <a:solidFill>
                  <a:srgbClr val="211A52"/>
                </a:solidFill>
              </a:rPr>
              <a:t>PROGRAMMES AT TECH</a:t>
            </a:r>
          </a:p>
        </p:txBody>
      </p:sp>
      <p:sp>
        <p:nvSpPr>
          <p:cNvPr id="6" name="Pladsholder til tekst 4">
            <a:extLst>
              <a:ext uri="{FF2B5EF4-FFF2-40B4-BE49-F238E27FC236}">
                <a16:creationId xmlns:a16="http://schemas.microsoft.com/office/drawing/2014/main" id="{854BAEC0-DC65-254D-B5C1-84A9D6E7A739}"/>
              </a:ext>
            </a:extLst>
          </p:cNvPr>
          <p:cNvSpPr txBox="1">
            <a:spLocks/>
          </p:cNvSpPr>
          <p:nvPr/>
        </p:nvSpPr>
        <p:spPr>
          <a:xfrm>
            <a:off x="587373" y="1594719"/>
            <a:ext cx="7057611" cy="4125145"/>
          </a:xfrm>
          <a:prstGeom prst="rect">
            <a:avLst/>
          </a:prstGeom>
        </p:spPr>
        <p:txBody>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da-DK" sz="1700" b="1" dirty="0" err="1"/>
              <a:t>We</a:t>
            </a:r>
            <a:r>
              <a:rPr lang="da-DK" sz="1700" b="1" dirty="0"/>
              <a:t> </a:t>
            </a:r>
            <a:r>
              <a:rPr lang="da-DK" sz="1700" b="1" dirty="0" err="1"/>
              <a:t>train</a:t>
            </a:r>
            <a:r>
              <a:rPr lang="da-DK" sz="1700" b="1" dirty="0"/>
              <a:t> the </a:t>
            </a:r>
            <a:r>
              <a:rPr lang="da-DK" sz="1700" b="1" dirty="0" err="1"/>
              <a:t>graduates</a:t>
            </a:r>
            <a:r>
              <a:rPr lang="da-DK" sz="1700" b="1" dirty="0"/>
              <a:t> of the future in: </a:t>
            </a:r>
          </a:p>
          <a:p>
            <a:r>
              <a:rPr lang="da-DK" sz="1700" dirty="0"/>
              <a:t>IT </a:t>
            </a:r>
            <a:r>
              <a:rPr lang="da-DK" sz="1700" dirty="0">
                <a:sym typeface="Wingdings" panose="05000000000000000000" pitchFamily="2" charset="2"/>
              </a:rPr>
              <a:t></a:t>
            </a:r>
            <a:r>
              <a:rPr lang="da-DK" sz="1700" dirty="0"/>
              <a:t> Electronics </a:t>
            </a:r>
            <a:r>
              <a:rPr lang="da-DK" sz="1700" dirty="0">
                <a:sym typeface="Wingdings" panose="05000000000000000000" pitchFamily="2" charset="2"/>
              </a:rPr>
              <a:t></a:t>
            </a:r>
            <a:r>
              <a:rPr lang="da-DK" sz="1700" dirty="0"/>
              <a:t> Architecture </a:t>
            </a:r>
            <a:r>
              <a:rPr lang="da-DK" sz="1700" dirty="0">
                <a:sym typeface="Wingdings" panose="05000000000000000000" pitchFamily="2" charset="2"/>
              </a:rPr>
              <a:t></a:t>
            </a:r>
            <a:r>
              <a:rPr lang="da-DK" sz="1700" dirty="0"/>
              <a:t> Design </a:t>
            </a:r>
            <a:r>
              <a:rPr lang="da-DK" sz="1700" dirty="0">
                <a:sym typeface="Wingdings" panose="05000000000000000000" pitchFamily="2" charset="2"/>
              </a:rPr>
              <a:t></a:t>
            </a:r>
            <a:r>
              <a:rPr lang="da-DK" sz="1700" dirty="0"/>
              <a:t> </a:t>
            </a:r>
          </a:p>
          <a:p>
            <a:r>
              <a:rPr lang="da-DK" sz="1700" dirty="0" err="1"/>
              <a:t>Sustainability</a:t>
            </a:r>
            <a:r>
              <a:rPr lang="da-DK" sz="1700" dirty="0"/>
              <a:t> </a:t>
            </a:r>
            <a:r>
              <a:rPr lang="da-DK" sz="1700" dirty="0">
                <a:sym typeface="Wingdings" panose="05000000000000000000" pitchFamily="2" charset="2"/>
              </a:rPr>
              <a:t></a:t>
            </a:r>
            <a:r>
              <a:rPr lang="da-DK" sz="1700" dirty="0"/>
              <a:t> Planning</a:t>
            </a:r>
          </a:p>
          <a:p>
            <a:endParaRPr lang="da-DK" sz="1700" i="1" dirty="0"/>
          </a:p>
          <a:p>
            <a:endParaRPr lang="da-DK" sz="1700" i="1" dirty="0"/>
          </a:p>
          <a:p>
            <a:r>
              <a:rPr lang="da-DK" sz="1700" b="1" dirty="0"/>
              <a:t>Aalborg </a:t>
            </a:r>
            <a:r>
              <a:rPr lang="da-DK" sz="1700" dirty="0">
                <a:solidFill>
                  <a:srgbClr val="606C73"/>
                </a:solidFill>
              </a:rPr>
              <a:t>– </a:t>
            </a:r>
            <a:r>
              <a:rPr lang="da-DK" sz="1700" dirty="0" err="1">
                <a:solidFill>
                  <a:srgbClr val="606C73"/>
                </a:solidFill>
              </a:rPr>
              <a:t>since</a:t>
            </a:r>
            <a:r>
              <a:rPr lang="da-DK" sz="1700" dirty="0">
                <a:solidFill>
                  <a:srgbClr val="606C73"/>
                </a:solidFill>
              </a:rPr>
              <a:t> 1974</a:t>
            </a:r>
          </a:p>
          <a:p>
            <a:r>
              <a:rPr lang="da-DK" sz="1700" b="1" dirty="0"/>
              <a:t>Copenhagen </a:t>
            </a:r>
            <a:r>
              <a:rPr lang="da-DK" sz="1700" dirty="0"/>
              <a:t>–</a:t>
            </a:r>
            <a:r>
              <a:rPr lang="da-DK" sz="1700" dirty="0">
                <a:solidFill>
                  <a:srgbClr val="606C73"/>
                </a:solidFill>
              </a:rPr>
              <a:t> </a:t>
            </a:r>
            <a:r>
              <a:rPr lang="da-DK" sz="1700" dirty="0" err="1">
                <a:solidFill>
                  <a:srgbClr val="606C73"/>
                </a:solidFill>
              </a:rPr>
              <a:t>since</a:t>
            </a:r>
            <a:r>
              <a:rPr lang="da-DK" sz="1700" dirty="0">
                <a:solidFill>
                  <a:srgbClr val="606C73"/>
                </a:solidFill>
              </a:rPr>
              <a:t> 2003</a:t>
            </a:r>
          </a:p>
          <a:p>
            <a:endParaRPr lang="da-DK" sz="1700" dirty="0"/>
          </a:p>
          <a:p>
            <a:endParaRPr lang="da-DK" sz="1700" dirty="0"/>
          </a:p>
        </p:txBody>
      </p:sp>
      <p:sp>
        <p:nvSpPr>
          <p:cNvPr id="8" name="Ellipse 7">
            <a:extLst>
              <a:ext uri="{FF2B5EF4-FFF2-40B4-BE49-F238E27FC236}">
                <a16:creationId xmlns:a16="http://schemas.microsoft.com/office/drawing/2014/main" id="{2BABA410-AA4D-EF40-8C0E-F924C72589D0}"/>
              </a:ext>
            </a:extLst>
          </p:cNvPr>
          <p:cNvSpPr/>
          <p:nvPr/>
        </p:nvSpPr>
        <p:spPr>
          <a:xfrm>
            <a:off x="4912827" y="3092663"/>
            <a:ext cx="240416" cy="240416"/>
          </a:xfrm>
          <a:prstGeom prst="ellipse">
            <a:avLst/>
          </a:prstGeom>
          <a:solidFill>
            <a:srgbClr val="006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ABA7E2D5-DB3D-E44D-B1FC-36798EF84EF2}"/>
              </a:ext>
            </a:extLst>
          </p:cNvPr>
          <p:cNvSpPr/>
          <p:nvPr/>
        </p:nvSpPr>
        <p:spPr>
          <a:xfrm>
            <a:off x="6377332" y="4464050"/>
            <a:ext cx="240416" cy="240416"/>
          </a:xfrm>
          <a:prstGeom prst="ellipse">
            <a:avLst/>
          </a:prstGeom>
          <a:solidFill>
            <a:srgbClr val="006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36" name="Lige forbindelse 35">
            <a:extLst>
              <a:ext uri="{FF2B5EF4-FFF2-40B4-BE49-F238E27FC236}">
                <a16:creationId xmlns:a16="http://schemas.microsoft.com/office/drawing/2014/main" id="{F62CDE79-411A-6445-B8F6-B4F165C37C5C}"/>
              </a:ext>
            </a:extLst>
          </p:cNvPr>
          <p:cNvCxnSpPr>
            <a:cxnSpLocks/>
            <a:stCxn id="10" idx="6"/>
          </p:cNvCxnSpPr>
          <p:nvPr/>
        </p:nvCxnSpPr>
        <p:spPr>
          <a:xfrm>
            <a:off x="6617748" y="4584258"/>
            <a:ext cx="1248196" cy="0"/>
          </a:xfrm>
          <a:prstGeom prst="line">
            <a:avLst/>
          </a:prstGeom>
          <a:ln w="349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65D323C8-4085-9244-BA74-428AE4D14C59}"/>
              </a:ext>
            </a:extLst>
          </p:cNvPr>
          <p:cNvCxnSpPr>
            <a:cxnSpLocks/>
            <a:stCxn id="8" idx="6"/>
          </p:cNvCxnSpPr>
          <p:nvPr/>
        </p:nvCxnSpPr>
        <p:spPr>
          <a:xfrm flipV="1">
            <a:off x="5153243" y="2432043"/>
            <a:ext cx="2627070" cy="780828"/>
          </a:xfrm>
          <a:prstGeom prst="line">
            <a:avLst/>
          </a:prstGeom>
          <a:ln w="3492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1" name="Tekstfelt 30"/>
          <p:cNvSpPr txBox="1"/>
          <p:nvPr/>
        </p:nvSpPr>
        <p:spPr>
          <a:xfrm>
            <a:off x="0" y="0"/>
            <a:ext cx="3200400" cy="369332"/>
          </a:xfrm>
          <a:prstGeom prst="rect">
            <a:avLst/>
          </a:prstGeom>
          <a:solidFill>
            <a:srgbClr val="211A52"/>
          </a:solidFill>
        </p:spPr>
        <p:txBody>
          <a:bodyPr wrap="square" rtlCol="0">
            <a:spAutoFit/>
          </a:bodyPr>
          <a:lstStyle/>
          <a:p>
            <a:r>
              <a:rPr lang="da-DK" b="1" dirty="0">
                <a:solidFill>
                  <a:schemeClr val="bg1"/>
                </a:solidFill>
              </a:rPr>
              <a:t>Education</a:t>
            </a:r>
          </a:p>
        </p:txBody>
      </p:sp>
      <p:pic>
        <p:nvPicPr>
          <p:cNvPr id="47" name="Billede 46">
            <a:extLst>
              <a:ext uri="{FF2B5EF4-FFF2-40B4-BE49-F238E27FC236}">
                <a16:creationId xmlns:a16="http://schemas.microsoft.com/office/drawing/2014/main" id="{943CD88E-1AEB-BF42-BB9F-87C65ABDF768}"/>
              </a:ext>
            </a:extLst>
          </p:cNvPr>
          <p:cNvPicPr>
            <a:picLocks noChangeAspect="1"/>
          </p:cNvPicPr>
          <p:nvPr/>
        </p:nvPicPr>
        <p:blipFill>
          <a:blip r:embed="rId6" cstate="screen">
            <a:lum bright="70000" contrast="-70000"/>
            <a:extLst>
              <a:ext uri="{28A0092B-C50C-407E-A947-70E740481C1C}">
                <a14:useLocalDpi xmlns:a14="http://schemas.microsoft.com/office/drawing/2010/main"/>
              </a:ext>
            </a:extLst>
          </a:blip>
          <a:stretch>
            <a:fillRect/>
          </a:stretch>
        </p:blipFill>
        <p:spPr>
          <a:xfrm>
            <a:off x="1241237" y="61148"/>
            <a:ext cx="330852" cy="247036"/>
          </a:xfrm>
          <a:prstGeom prst="rect">
            <a:avLst/>
          </a:prstGeom>
        </p:spPr>
      </p:pic>
      <p:pic>
        <p:nvPicPr>
          <p:cNvPr id="22" name="Billede 2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1136" y="5082246"/>
            <a:ext cx="1140202" cy="1209007"/>
          </a:xfrm>
          <a:prstGeom prst="rect">
            <a:avLst/>
          </a:prstGeom>
        </p:spPr>
      </p:pic>
    </p:spTree>
    <p:extLst>
      <p:ext uri="{BB962C8B-B14F-4D97-AF65-F5344CB8AC3E}">
        <p14:creationId xmlns:p14="http://schemas.microsoft.com/office/powerpoint/2010/main" val="19198181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29</a:t>
            </a:fld>
            <a:endParaRPr lang="en-US" dirty="0"/>
          </a:p>
        </p:txBody>
      </p:sp>
      <p:sp>
        <p:nvSpPr>
          <p:cNvPr id="4" name="Titel 3"/>
          <p:cNvSpPr>
            <a:spLocks noGrp="1"/>
          </p:cNvSpPr>
          <p:nvPr>
            <p:ph type="title"/>
          </p:nvPr>
        </p:nvSpPr>
        <p:spPr>
          <a:xfrm>
            <a:off x="5324157" y="359273"/>
            <a:ext cx="5178860" cy="1621619"/>
          </a:xfrm>
        </p:spPr>
        <p:txBody>
          <a:bodyPr/>
          <a:lstStyle/>
          <a:p>
            <a:r>
              <a:rPr lang="da-DK" dirty="0">
                <a:solidFill>
                  <a:srgbClr val="211A52"/>
                </a:solidFill>
              </a:rPr>
              <a:t>PROBLEM BASED PROJECT WORK</a:t>
            </a:r>
          </a:p>
        </p:txBody>
      </p:sp>
      <p:sp>
        <p:nvSpPr>
          <p:cNvPr id="5" name="Pladsholder til tekst 4"/>
          <p:cNvSpPr>
            <a:spLocks noGrp="1"/>
          </p:cNvSpPr>
          <p:nvPr>
            <p:ph type="body" sz="quarter" idx="12"/>
          </p:nvPr>
        </p:nvSpPr>
        <p:spPr/>
        <p:txBody>
          <a:bodyPr>
            <a:normAutofit/>
          </a:bodyPr>
          <a:lstStyle/>
          <a:p>
            <a:r>
              <a:rPr lang="da-DK" dirty="0"/>
              <a:t> A </a:t>
            </a:r>
            <a:r>
              <a:rPr lang="da-DK" dirty="0" err="1"/>
              <a:t>consistent</a:t>
            </a:r>
            <a:r>
              <a:rPr lang="da-DK" dirty="0"/>
              <a:t> and central element in all programmes at AAU.</a:t>
            </a:r>
          </a:p>
          <a:p>
            <a:pPr marL="0" indent="0">
              <a:buNone/>
            </a:pPr>
            <a:endParaRPr lang="da-DK" dirty="0"/>
          </a:p>
          <a:p>
            <a:r>
              <a:rPr lang="da-DK" dirty="0"/>
              <a:t>Provides </a:t>
            </a:r>
            <a:r>
              <a:rPr lang="da-DK" dirty="0" err="1"/>
              <a:t>natural</a:t>
            </a:r>
            <a:r>
              <a:rPr lang="da-DK" dirty="0"/>
              <a:t> </a:t>
            </a:r>
            <a:r>
              <a:rPr lang="da-DK" dirty="0" err="1"/>
              <a:t>cooperation</a:t>
            </a:r>
            <a:r>
              <a:rPr lang="da-DK" dirty="0"/>
              <a:t> </a:t>
            </a:r>
            <a:r>
              <a:rPr lang="da-DK" dirty="0" err="1"/>
              <a:t>between</a:t>
            </a:r>
            <a:r>
              <a:rPr lang="da-DK" dirty="0"/>
              <a:t> students and </a:t>
            </a:r>
            <a:r>
              <a:rPr lang="da-DK" dirty="0" err="1"/>
              <a:t>external</a:t>
            </a:r>
            <a:r>
              <a:rPr lang="da-DK" dirty="0"/>
              <a:t> partners on </a:t>
            </a:r>
            <a:r>
              <a:rPr lang="da-DK" dirty="0" err="1"/>
              <a:t>authentic</a:t>
            </a:r>
            <a:r>
              <a:rPr lang="da-DK" dirty="0"/>
              <a:t> </a:t>
            </a:r>
            <a:r>
              <a:rPr lang="da-DK" dirty="0" err="1"/>
              <a:t>challenges</a:t>
            </a:r>
            <a:endParaRPr lang="da-DK" dirty="0"/>
          </a:p>
          <a:p>
            <a:pPr marL="0" indent="0">
              <a:buNone/>
            </a:pPr>
            <a:endParaRPr lang="da-DK" dirty="0"/>
          </a:p>
          <a:p>
            <a:r>
              <a:rPr lang="da-DK" dirty="0" err="1"/>
              <a:t>Requires</a:t>
            </a:r>
            <a:r>
              <a:rPr lang="da-DK" dirty="0"/>
              <a:t> </a:t>
            </a:r>
            <a:r>
              <a:rPr lang="da-DK" dirty="0" err="1"/>
              <a:t>critical</a:t>
            </a:r>
            <a:r>
              <a:rPr lang="da-DK" dirty="0"/>
              <a:t> </a:t>
            </a:r>
            <a:r>
              <a:rPr lang="da-DK" dirty="0" err="1"/>
              <a:t>assessment</a:t>
            </a:r>
            <a:r>
              <a:rPr lang="da-DK" dirty="0"/>
              <a:t> of the </a:t>
            </a:r>
            <a:r>
              <a:rPr lang="da-DK" dirty="0" err="1"/>
              <a:t>starting</a:t>
            </a:r>
            <a:r>
              <a:rPr lang="da-DK" dirty="0"/>
              <a:t> point, and </a:t>
            </a:r>
            <a:r>
              <a:rPr lang="da-DK" dirty="0" err="1"/>
              <a:t>results</a:t>
            </a:r>
            <a:r>
              <a:rPr lang="da-DK" dirty="0"/>
              <a:t> in a </a:t>
            </a:r>
            <a:r>
              <a:rPr lang="da-DK" dirty="0" err="1"/>
              <a:t>broader</a:t>
            </a:r>
            <a:r>
              <a:rPr lang="da-DK" dirty="0"/>
              <a:t> </a:t>
            </a:r>
            <a:r>
              <a:rPr lang="da-DK" dirty="0" err="1"/>
              <a:t>perspective</a:t>
            </a:r>
            <a:r>
              <a:rPr lang="da-DK" dirty="0"/>
              <a:t> </a:t>
            </a:r>
            <a:r>
              <a:rPr lang="da-DK" dirty="0" err="1"/>
              <a:t>that</a:t>
            </a:r>
            <a:r>
              <a:rPr lang="da-DK" dirty="0"/>
              <a:t> </a:t>
            </a:r>
            <a:r>
              <a:rPr lang="da-DK" dirty="0" err="1"/>
              <a:t>goes</a:t>
            </a:r>
            <a:r>
              <a:rPr lang="da-DK" dirty="0"/>
              <a:t> </a:t>
            </a:r>
            <a:r>
              <a:rPr lang="da-DK" dirty="0" err="1"/>
              <a:t>beyond</a:t>
            </a:r>
            <a:r>
              <a:rPr lang="da-DK" dirty="0"/>
              <a:t> the </a:t>
            </a:r>
            <a:r>
              <a:rPr lang="da-DK" dirty="0" err="1"/>
              <a:t>individual</a:t>
            </a:r>
            <a:r>
              <a:rPr lang="da-DK" dirty="0"/>
              <a:t> </a:t>
            </a:r>
            <a:r>
              <a:rPr lang="da-DK" dirty="0" err="1"/>
              <a:t>discipline</a:t>
            </a:r>
            <a:endParaRPr lang="da-DK" dirty="0"/>
          </a:p>
          <a:p>
            <a:pPr marL="0" indent="0">
              <a:buNone/>
            </a:pPr>
            <a:endParaRPr lang="da-DK" dirty="0"/>
          </a:p>
          <a:p>
            <a:r>
              <a:rPr lang="da-DK" dirty="0" err="1"/>
              <a:t>Ensures</a:t>
            </a:r>
            <a:r>
              <a:rPr lang="da-DK" dirty="0"/>
              <a:t> integration of </a:t>
            </a:r>
            <a:r>
              <a:rPr lang="da-DK" dirty="0" err="1"/>
              <a:t>interdisciplinarity</a:t>
            </a:r>
            <a:endParaRPr lang="da-DK" dirty="0"/>
          </a:p>
          <a:p>
            <a:pPr marL="0" indent="0">
              <a:buNone/>
            </a:pPr>
            <a:endParaRPr lang="da-DK" dirty="0"/>
          </a:p>
        </p:txBody>
      </p:sp>
      <p:pic>
        <p:nvPicPr>
          <p:cNvPr id="6" name="Pladsholder til billede 5">
            <a:extLst>
              <a:ext uri="{FF2B5EF4-FFF2-40B4-BE49-F238E27FC236}">
                <a16:creationId xmlns:a16="http://schemas.microsoft.com/office/drawing/2014/main" id="{20BDCD98-4590-044D-A99B-00EE425FEFE8}"/>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prstGeom prst="rect">
            <a:avLst/>
          </a:prstGeom>
        </p:spPr>
      </p:pic>
      <p:sp>
        <p:nvSpPr>
          <p:cNvPr id="7" name="Tekstfelt 6"/>
          <p:cNvSpPr txBox="1"/>
          <p:nvPr/>
        </p:nvSpPr>
        <p:spPr>
          <a:xfrm>
            <a:off x="0" y="0"/>
            <a:ext cx="3200400" cy="369332"/>
          </a:xfrm>
          <a:prstGeom prst="rect">
            <a:avLst/>
          </a:prstGeom>
          <a:solidFill>
            <a:srgbClr val="211A52"/>
          </a:solidFill>
        </p:spPr>
        <p:txBody>
          <a:bodyPr wrap="square" rtlCol="0">
            <a:spAutoFit/>
          </a:bodyPr>
          <a:lstStyle/>
          <a:p>
            <a:r>
              <a:rPr lang="da-DK" b="1" dirty="0">
                <a:solidFill>
                  <a:schemeClr val="bg1"/>
                </a:solidFill>
              </a:rPr>
              <a:t>Education</a:t>
            </a:r>
          </a:p>
        </p:txBody>
      </p:sp>
      <p:pic>
        <p:nvPicPr>
          <p:cNvPr id="8" name="Billede 7">
            <a:extLst>
              <a:ext uri="{FF2B5EF4-FFF2-40B4-BE49-F238E27FC236}">
                <a16:creationId xmlns:a16="http://schemas.microsoft.com/office/drawing/2014/main" id="{943CD88E-1AEB-BF42-BB9F-87C65ABDF768}"/>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343993" y="61627"/>
            <a:ext cx="330852" cy="247036"/>
          </a:xfrm>
          <a:prstGeom prst="rect">
            <a:avLst/>
          </a:prstGeom>
        </p:spPr>
      </p:pic>
    </p:spTree>
    <p:extLst>
      <p:ext uri="{BB962C8B-B14F-4D97-AF65-F5344CB8AC3E}">
        <p14:creationId xmlns:p14="http://schemas.microsoft.com/office/powerpoint/2010/main" val="417303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A9D34130-6969-D423-6143-56D308F6D131}"/>
              </a:ext>
            </a:extLst>
          </p:cNvPr>
          <p:cNvPicPr>
            <a:picLocks noChangeAspect="1"/>
          </p:cNvPicPr>
          <p:nvPr/>
        </p:nvPicPr>
        <p:blipFill>
          <a:blip r:embed="rId3"/>
          <a:stretch>
            <a:fillRect/>
          </a:stretch>
        </p:blipFill>
        <p:spPr>
          <a:xfrm>
            <a:off x="1427857" y="1147313"/>
            <a:ext cx="9380916" cy="4767955"/>
          </a:xfrm>
          <a:prstGeom prst="rect">
            <a:avLst/>
          </a:prstGeom>
        </p:spPr>
      </p:pic>
      <p:sp>
        <p:nvSpPr>
          <p:cNvPr id="3" name="Rektangel 2"/>
          <p:cNvSpPr/>
          <p:nvPr/>
        </p:nvSpPr>
        <p:spPr>
          <a:xfrm>
            <a:off x="2918029" y="5708822"/>
            <a:ext cx="396000"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E5846521-08BA-F14F-9131-EB239F3D548C}"/>
              </a:ext>
            </a:extLst>
          </p:cNvPr>
          <p:cNvSpPr txBox="1">
            <a:spLocks/>
          </p:cNvSpPr>
          <p:nvPr/>
        </p:nvSpPr>
        <p:spPr>
          <a:xfrm>
            <a:off x="526992" y="516936"/>
            <a:ext cx="8798166" cy="1474385"/>
          </a:xfrm>
          <a:prstGeom prst="rect">
            <a:avLst/>
          </a:prstGeom>
        </p:spPr>
        <p:txBody>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da-DK" dirty="0"/>
              <a:t>AAU – ORGANISATION </a:t>
            </a:r>
          </a:p>
        </p:txBody>
      </p:sp>
      <p:sp>
        <p:nvSpPr>
          <p:cNvPr id="2" name="Rektangel 1"/>
          <p:cNvSpPr/>
          <p:nvPr/>
        </p:nvSpPr>
        <p:spPr>
          <a:xfrm>
            <a:off x="888521" y="1147313"/>
            <a:ext cx="3795622" cy="534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p:cNvSpPr/>
          <p:nvPr/>
        </p:nvSpPr>
        <p:spPr>
          <a:xfrm>
            <a:off x="750888" y="1318663"/>
            <a:ext cx="447793" cy="1259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p:cNvSpPr txBox="1"/>
          <p:nvPr/>
        </p:nvSpPr>
        <p:spPr>
          <a:xfrm>
            <a:off x="9821917" y="6077011"/>
            <a:ext cx="2569779" cy="246221"/>
          </a:xfrm>
          <a:prstGeom prst="rect">
            <a:avLst/>
          </a:prstGeom>
          <a:noFill/>
        </p:spPr>
        <p:txBody>
          <a:bodyPr wrap="square" rtlCol="0">
            <a:spAutoFit/>
          </a:bodyPr>
          <a:lstStyle/>
          <a:p>
            <a:r>
              <a:rPr lang="da-DK" sz="1000" dirty="0" err="1"/>
              <a:t>Updated</a:t>
            </a:r>
            <a:r>
              <a:rPr lang="da-DK" sz="1000" dirty="0"/>
              <a:t>: August 2023</a:t>
            </a:r>
          </a:p>
        </p:txBody>
      </p:sp>
    </p:spTree>
    <p:extLst>
      <p:ext uri="{BB962C8B-B14F-4D97-AF65-F5344CB8AC3E}">
        <p14:creationId xmlns:p14="http://schemas.microsoft.com/office/powerpoint/2010/main" val="3316249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30</a:t>
            </a:fld>
            <a:endParaRPr lang="en-US" dirty="0"/>
          </a:p>
        </p:txBody>
      </p:sp>
      <p:sp>
        <p:nvSpPr>
          <p:cNvPr id="4" name="Titel 3"/>
          <p:cNvSpPr>
            <a:spLocks noGrp="1"/>
          </p:cNvSpPr>
          <p:nvPr>
            <p:ph type="title"/>
          </p:nvPr>
        </p:nvSpPr>
        <p:spPr>
          <a:xfrm>
            <a:off x="587374" y="373446"/>
            <a:ext cx="5364164" cy="1471230"/>
          </a:xfrm>
        </p:spPr>
        <p:txBody>
          <a:bodyPr/>
          <a:lstStyle/>
          <a:p>
            <a:r>
              <a:rPr lang="da-DK" dirty="0"/>
              <a:t>PROBLEM BASED LEARNING </a:t>
            </a:r>
            <a:r>
              <a:rPr lang="da-DK" sz="4400" b="0" dirty="0"/>
              <a:t>(</a:t>
            </a:r>
            <a:r>
              <a:rPr lang="da-DK" dirty="0"/>
              <a:t>PBL</a:t>
            </a:r>
            <a:r>
              <a:rPr lang="da-DK" sz="4400" b="0" dirty="0"/>
              <a:t>)</a:t>
            </a:r>
            <a:endParaRPr lang="da-DK" dirty="0"/>
          </a:p>
        </p:txBody>
      </p:sp>
      <p:sp>
        <p:nvSpPr>
          <p:cNvPr id="5" name="Pladsholder til tekst 4"/>
          <p:cNvSpPr>
            <a:spLocks noGrp="1"/>
          </p:cNvSpPr>
          <p:nvPr>
            <p:ph type="body" sz="quarter" idx="12"/>
          </p:nvPr>
        </p:nvSpPr>
        <p:spPr/>
        <p:txBody>
          <a:bodyPr>
            <a:normAutofit/>
          </a:bodyPr>
          <a:lstStyle/>
          <a:p>
            <a:r>
              <a:rPr lang="da-DK" dirty="0"/>
              <a:t>AAU is </a:t>
            </a:r>
            <a:r>
              <a:rPr lang="da-DK" dirty="0" err="1"/>
              <a:t>among</a:t>
            </a:r>
            <a:r>
              <a:rPr lang="da-DK" dirty="0"/>
              <a:t> the </a:t>
            </a:r>
            <a:r>
              <a:rPr lang="da-DK" dirty="0" err="1"/>
              <a:t>best</a:t>
            </a:r>
            <a:r>
              <a:rPr lang="da-DK" dirty="0"/>
              <a:t> in the </a:t>
            </a:r>
            <a:r>
              <a:rPr lang="da-DK" dirty="0" err="1"/>
              <a:t>world</a:t>
            </a:r>
            <a:r>
              <a:rPr lang="da-DK" dirty="0"/>
              <a:t> in </a:t>
            </a:r>
            <a:r>
              <a:rPr lang="da-DK" dirty="0" err="1"/>
              <a:t>teaching</a:t>
            </a:r>
            <a:r>
              <a:rPr lang="da-DK" dirty="0"/>
              <a:t> with </a:t>
            </a:r>
            <a:r>
              <a:rPr lang="da-DK" dirty="0" err="1"/>
              <a:t>its</a:t>
            </a:r>
            <a:r>
              <a:rPr lang="da-DK" dirty="0"/>
              <a:t> </a:t>
            </a:r>
            <a:r>
              <a:rPr lang="da-DK" dirty="0" err="1"/>
              <a:t>unique</a:t>
            </a:r>
            <a:r>
              <a:rPr lang="da-DK" dirty="0"/>
              <a:t> PBL approach</a:t>
            </a:r>
          </a:p>
          <a:p>
            <a:endParaRPr lang="da-DK" dirty="0"/>
          </a:p>
          <a:p>
            <a:r>
              <a:rPr lang="da-DK" dirty="0"/>
              <a:t>PBL programmes </a:t>
            </a:r>
            <a:r>
              <a:rPr lang="da-DK" dirty="0" err="1"/>
              <a:t>are</a:t>
            </a:r>
            <a:r>
              <a:rPr lang="da-DK" dirty="0"/>
              <a:t> in </a:t>
            </a:r>
            <a:r>
              <a:rPr lang="da-DK" dirty="0" err="1"/>
              <a:t>demand</a:t>
            </a:r>
            <a:r>
              <a:rPr lang="da-DK" dirty="0"/>
              <a:t> </a:t>
            </a:r>
            <a:r>
              <a:rPr lang="da-DK" dirty="0" err="1"/>
              <a:t>nationally</a:t>
            </a:r>
            <a:r>
              <a:rPr lang="da-DK" dirty="0"/>
              <a:t> and </a:t>
            </a:r>
            <a:r>
              <a:rPr lang="da-DK" dirty="0" err="1"/>
              <a:t>internationally</a:t>
            </a:r>
            <a:endParaRPr lang="da-DK" dirty="0"/>
          </a:p>
          <a:p>
            <a:endParaRPr lang="da-DK" dirty="0"/>
          </a:p>
          <a:p>
            <a:r>
              <a:rPr lang="da-DK" dirty="0"/>
              <a:t>AAU is </a:t>
            </a:r>
            <a:r>
              <a:rPr lang="da-DK" dirty="0" err="1"/>
              <a:t>home</a:t>
            </a:r>
            <a:r>
              <a:rPr lang="da-DK" dirty="0"/>
              <a:t> to a UNESCO-center for Problem </a:t>
            </a:r>
            <a:r>
              <a:rPr lang="da-DK" dirty="0" err="1"/>
              <a:t>Based</a:t>
            </a:r>
            <a:r>
              <a:rPr lang="da-DK" dirty="0"/>
              <a:t> Learning in Engineering </a:t>
            </a:r>
            <a:r>
              <a:rPr lang="da-DK" dirty="0" err="1"/>
              <a:t>Sceience</a:t>
            </a:r>
            <a:r>
              <a:rPr lang="da-DK" dirty="0"/>
              <a:t> and </a:t>
            </a:r>
            <a:r>
              <a:rPr lang="da-DK" dirty="0" err="1"/>
              <a:t>Sustainbility</a:t>
            </a:r>
            <a:endParaRPr lang="da-DK" dirty="0"/>
          </a:p>
          <a:p>
            <a:endParaRPr lang="da-DK" dirty="0"/>
          </a:p>
        </p:txBody>
      </p:sp>
      <p:grpSp>
        <p:nvGrpSpPr>
          <p:cNvPr id="6" name="Gruppe 5">
            <a:extLst>
              <a:ext uri="{FF2B5EF4-FFF2-40B4-BE49-F238E27FC236}">
                <a16:creationId xmlns:a16="http://schemas.microsoft.com/office/drawing/2014/main" id="{96F96D14-C6F4-7E43-8D33-C4F181AC2294}"/>
              </a:ext>
            </a:extLst>
          </p:cNvPr>
          <p:cNvGrpSpPr/>
          <p:nvPr/>
        </p:nvGrpSpPr>
        <p:grpSpPr>
          <a:xfrm>
            <a:off x="7882803" y="3674984"/>
            <a:ext cx="4028552" cy="1613842"/>
            <a:chOff x="2596933" y="4072532"/>
            <a:chExt cx="2522220" cy="1010404"/>
          </a:xfrm>
        </p:grpSpPr>
        <p:pic>
          <p:nvPicPr>
            <p:cNvPr id="7" name="Billede 6">
              <a:extLst>
                <a:ext uri="{FF2B5EF4-FFF2-40B4-BE49-F238E27FC236}">
                  <a16:creationId xmlns:a16="http://schemas.microsoft.com/office/drawing/2014/main" id="{50018252-E9BB-4149-947D-684901A26B8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96933" y="4214256"/>
              <a:ext cx="2522220" cy="868680"/>
            </a:xfrm>
            <a:prstGeom prst="rect">
              <a:avLst/>
            </a:prstGeom>
          </p:spPr>
        </p:pic>
        <p:pic>
          <p:nvPicPr>
            <p:cNvPr id="8" name="Billede 7">
              <a:extLst>
                <a:ext uri="{FF2B5EF4-FFF2-40B4-BE49-F238E27FC236}">
                  <a16:creationId xmlns:a16="http://schemas.microsoft.com/office/drawing/2014/main" id="{09E2746D-AC0F-D649-B5AF-7E9584E2B6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42653" y="4072532"/>
              <a:ext cx="892304" cy="677674"/>
            </a:xfrm>
            <a:prstGeom prst="rect">
              <a:avLst/>
            </a:prstGeom>
          </p:spPr>
        </p:pic>
      </p:grpSp>
      <p:grpSp>
        <p:nvGrpSpPr>
          <p:cNvPr id="9" name="Gruppe 8">
            <a:extLst>
              <a:ext uri="{FF2B5EF4-FFF2-40B4-BE49-F238E27FC236}">
                <a16:creationId xmlns:a16="http://schemas.microsoft.com/office/drawing/2014/main" id="{C7AA056B-3E88-D947-8731-CD0E83ECB644}"/>
              </a:ext>
            </a:extLst>
          </p:cNvPr>
          <p:cNvGrpSpPr/>
          <p:nvPr/>
        </p:nvGrpSpPr>
        <p:grpSpPr>
          <a:xfrm>
            <a:off x="8523216" y="872732"/>
            <a:ext cx="2139192" cy="2139192"/>
            <a:chOff x="1980441" y="2269132"/>
            <a:chExt cx="1562100" cy="1562100"/>
          </a:xfrm>
        </p:grpSpPr>
        <p:pic>
          <p:nvPicPr>
            <p:cNvPr id="10" name="Billede 9">
              <a:extLst>
                <a:ext uri="{FF2B5EF4-FFF2-40B4-BE49-F238E27FC236}">
                  <a16:creationId xmlns:a16="http://schemas.microsoft.com/office/drawing/2014/main" id="{303663CB-3E53-9C4E-878C-59BD84A7E4EA}"/>
                </a:ext>
              </a:extLst>
            </p:cNvPr>
            <p:cNvPicPr>
              <a:picLocks noChangeAspect="1"/>
            </p:cNvPicPr>
            <p:nvPr/>
          </p:nvPicPr>
          <p:blipFill>
            <a:blip r:embed="rId4"/>
            <a:stretch>
              <a:fillRect/>
            </a:stretch>
          </p:blipFill>
          <p:spPr>
            <a:xfrm>
              <a:off x="1980441" y="2269132"/>
              <a:ext cx="1562100" cy="1562100"/>
            </a:xfrm>
            <a:prstGeom prst="rect">
              <a:avLst/>
            </a:prstGeom>
          </p:spPr>
        </p:pic>
        <p:sp>
          <p:nvSpPr>
            <p:cNvPr id="11" name="Rektangel 10">
              <a:extLst>
                <a:ext uri="{FF2B5EF4-FFF2-40B4-BE49-F238E27FC236}">
                  <a16:creationId xmlns:a16="http://schemas.microsoft.com/office/drawing/2014/main" id="{2B9B4FCB-DD7F-7546-98B4-7FD0272C3C1B}"/>
                </a:ext>
              </a:extLst>
            </p:cNvPr>
            <p:cNvSpPr/>
            <p:nvPr/>
          </p:nvSpPr>
          <p:spPr>
            <a:xfrm>
              <a:off x="1980441" y="2272168"/>
              <a:ext cx="1562100" cy="1559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600" dirty="0">
                  <a:solidFill>
                    <a:srgbClr val="211C51"/>
                  </a:solidFill>
                  <a:latin typeface="+mj-lt"/>
                </a:rPr>
                <a:t>P B L</a:t>
              </a:r>
            </a:p>
          </p:txBody>
        </p:sp>
      </p:grpSp>
      <p:sp>
        <p:nvSpPr>
          <p:cNvPr id="16" name="Tekstfelt 15"/>
          <p:cNvSpPr txBox="1"/>
          <p:nvPr/>
        </p:nvSpPr>
        <p:spPr>
          <a:xfrm>
            <a:off x="0" y="0"/>
            <a:ext cx="3200400" cy="369332"/>
          </a:xfrm>
          <a:prstGeom prst="rect">
            <a:avLst/>
          </a:prstGeom>
          <a:solidFill>
            <a:schemeClr val="bg1"/>
          </a:solidFill>
        </p:spPr>
        <p:txBody>
          <a:bodyPr wrap="square" rtlCol="0">
            <a:spAutoFit/>
          </a:bodyPr>
          <a:lstStyle/>
          <a:p>
            <a:r>
              <a:rPr lang="da-DK" b="1" dirty="0">
                <a:solidFill>
                  <a:srgbClr val="002060"/>
                </a:solidFill>
              </a:rPr>
              <a:t>Education</a:t>
            </a:r>
          </a:p>
        </p:txBody>
      </p:sp>
      <p:pic>
        <p:nvPicPr>
          <p:cNvPr id="12" name="Billede 11">
            <a:extLst>
              <a:ext uri="{FF2B5EF4-FFF2-40B4-BE49-F238E27FC236}">
                <a16:creationId xmlns:a16="http://schemas.microsoft.com/office/drawing/2014/main" id="{943CD88E-1AEB-BF42-BB9F-87C65ABDF768}"/>
              </a:ext>
            </a:extLst>
          </p:cNvPr>
          <p:cNvPicPr>
            <a:picLocks noChangeAspect="1"/>
          </p:cNvPicPr>
          <p:nvPr/>
        </p:nvPicPr>
        <p:blipFill>
          <a:blip r:embed="rId5" cstate="screen">
            <a:duotone>
              <a:prstClr val="black"/>
              <a:srgbClr val="002060">
                <a:tint val="45000"/>
                <a:satMod val="400000"/>
              </a:srgbClr>
            </a:duotone>
            <a:extLst>
              <a:ext uri="{28A0092B-C50C-407E-A947-70E740481C1C}">
                <a14:useLocalDpi xmlns:a14="http://schemas.microsoft.com/office/drawing/2010/main"/>
              </a:ext>
            </a:extLst>
          </a:blip>
          <a:stretch>
            <a:fillRect/>
          </a:stretch>
        </p:blipFill>
        <p:spPr>
          <a:xfrm>
            <a:off x="1534886" y="61148"/>
            <a:ext cx="330852" cy="247036"/>
          </a:xfrm>
          <a:prstGeom prst="rect">
            <a:avLst/>
          </a:prstGeom>
        </p:spPr>
      </p:pic>
    </p:spTree>
    <p:extLst>
      <p:ext uri="{BB962C8B-B14F-4D97-AF65-F5344CB8AC3E}">
        <p14:creationId xmlns:p14="http://schemas.microsoft.com/office/powerpoint/2010/main" val="335233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C6CAF3EA-5568-B64C-9802-25239041B8CF}"/>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Titel 2">
            <a:extLst>
              <a:ext uri="{FF2B5EF4-FFF2-40B4-BE49-F238E27FC236}">
                <a16:creationId xmlns:a16="http://schemas.microsoft.com/office/drawing/2014/main" id="{A03E24F4-5972-7941-A360-1A857F4C0FDC}"/>
              </a:ext>
            </a:extLst>
          </p:cNvPr>
          <p:cNvSpPr txBox="1">
            <a:spLocks/>
          </p:cNvSpPr>
          <p:nvPr/>
        </p:nvSpPr>
        <p:spPr>
          <a:xfrm>
            <a:off x="2441575" y="3656903"/>
            <a:ext cx="7341129" cy="654536"/>
          </a:xfrm>
          <a:prstGeom prst="rect">
            <a:avLst/>
          </a:prstGeom>
          <a:solidFill>
            <a:schemeClr val="bg1"/>
          </a:solidFill>
          <a:effectLst/>
        </p:spPr>
        <p:txBody>
          <a:bodyPr vert="horz" lIns="0" tIns="108000" rIns="0" bIns="0" rtlCol="0" anchor="t" anchorCtr="0">
            <a:noAutofit/>
          </a:bodyPr>
          <a:lstStyle>
            <a:lvl1pPr algn="ctr" defTabSz="914318" rtl="0" eaLnBrk="1" latinLnBrk="0" hangingPunct="1">
              <a:lnSpc>
                <a:spcPct val="100000"/>
              </a:lnSpc>
              <a:spcBef>
                <a:spcPct val="0"/>
              </a:spcBef>
              <a:buNone/>
              <a:defRPr sz="2800" b="1" kern="1200" spc="300" baseline="0">
                <a:solidFill>
                  <a:schemeClr val="tx1"/>
                </a:solidFill>
                <a:latin typeface="+mn-lt"/>
                <a:ea typeface="+mj-ea"/>
                <a:cs typeface="+mj-cs"/>
              </a:defRPr>
            </a:lvl1pPr>
          </a:lstStyle>
          <a:p>
            <a:r>
              <a:rPr lang="da-DK" dirty="0">
                <a:solidFill>
                  <a:srgbClr val="61AC81"/>
                </a:solidFill>
              </a:rPr>
              <a:t>RESEARCH</a:t>
            </a:r>
          </a:p>
        </p:txBody>
      </p:sp>
    </p:spTree>
    <p:extLst>
      <p:ext uri="{BB962C8B-B14F-4D97-AF65-F5344CB8AC3E}">
        <p14:creationId xmlns:p14="http://schemas.microsoft.com/office/powerpoint/2010/main" val="3414083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billede 6">
            <a:extLst>
              <a:ext uri="{FF2B5EF4-FFF2-40B4-BE49-F238E27FC236}">
                <a16:creationId xmlns:a16="http://schemas.microsoft.com/office/drawing/2014/main" id="{64DB472F-58BC-2C47-8314-F9572739B593}"/>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7438768" y="0"/>
            <a:ext cx="4753232" cy="6858000"/>
          </a:xfrm>
        </p:spPr>
      </p:pic>
      <p:sp>
        <p:nvSpPr>
          <p:cNvPr id="3" name="Pladsholder til slidenummer 2">
            <a:extLst>
              <a:ext uri="{FF2B5EF4-FFF2-40B4-BE49-F238E27FC236}">
                <a16:creationId xmlns:a16="http://schemas.microsoft.com/office/drawing/2014/main" id="{59C96929-EFFB-F447-9D80-1BB89B499255}"/>
              </a:ext>
            </a:extLst>
          </p:cNvPr>
          <p:cNvSpPr>
            <a:spLocks noGrp="1"/>
          </p:cNvSpPr>
          <p:nvPr>
            <p:ph type="sldNum" sz="quarter" idx="10"/>
          </p:nvPr>
        </p:nvSpPr>
        <p:spPr/>
        <p:txBody>
          <a:bodyPr/>
          <a:lstStyle/>
          <a:p>
            <a:fld id="{D8D877B3-D348-4611-9BDB-C5374591D951}" type="slidenum">
              <a:rPr lang="en-US" smtClean="0"/>
              <a:pPr/>
              <a:t>32</a:t>
            </a:fld>
            <a:endParaRPr lang="en-US" dirty="0"/>
          </a:p>
        </p:txBody>
      </p:sp>
      <p:sp>
        <p:nvSpPr>
          <p:cNvPr id="4" name="Titel 3">
            <a:extLst>
              <a:ext uri="{FF2B5EF4-FFF2-40B4-BE49-F238E27FC236}">
                <a16:creationId xmlns:a16="http://schemas.microsoft.com/office/drawing/2014/main" id="{0F4EB260-5AA1-3046-8E3F-D0F928F3D081}"/>
              </a:ext>
            </a:extLst>
          </p:cNvPr>
          <p:cNvSpPr>
            <a:spLocks noGrp="1"/>
          </p:cNvSpPr>
          <p:nvPr>
            <p:ph type="title"/>
          </p:nvPr>
        </p:nvSpPr>
        <p:spPr/>
        <p:txBody>
          <a:bodyPr/>
          <a:lstStyle/>
          <a:p>
            <a:r>
              <a:rPr lang="da-DK" dirty="0">
                <a:solidFill>
                  <a:srgbClr val="007A9B"/>
                </a:solidFill>
              </a:rPr>
              <a:t>RESEARCH</a:t>
            </a:r>
          </a:p>
        </p:txBody>
      </p:sp>
      <p:sp>
        <p:nvSpPr>
          <p:cNvPr id="5" name="Pladsholder til tekst 4">
            <a:extLst>
              <a:ext uri="{FF2B5EF4-FFF2-40B4-BE49-F238E27FC236}">
                <a16:creationId xmlns:a16="http://schemas.microsoft.com/office/drawing/2014/main" id="{6FEC6F25-A2D5-FC4E-959F-22983A05F7D1}"/>
              </a:ext>
            </a:extLst>
          </p:cNvPr>
          <p:cNvSpPr>
            <a:spLocks noGrp="1"/>
          </p:cNvSpPr>
          <p:nvPr>
            <p:ph type="body" sz="quarter" idx="12"/>
          </p:nvPr>
        </p:nvSpPr>
        <p:spPr>
          <a:xfrm>
            <a:off x="587375" y="1818894"/>
            <a:ext cx="6672646" cy="3752115"/>
          </a:xfrm>
        </p:spPr>
        <p:txBody>
          <a:bodyPr>
            <a:normAutofit/>
          </a:bodyPr>
          <a:lstStyle/>
          <a:p>
            <a:pPr fontAlgn="base"/>
            <a:r>
              <a:rPr lang="en-US" sz="2000" dirty="0"/>
              <a:t>Internationally recognized research environments</a:t>
            </a:r>
          </a:p>
          <a:p>
            <a:pPr marL="0" indent="0" fontAlgn="base">
              <a:buNone/>
            </a:pPr>
            <a:endParaRPr lang="da-DK" sz="600" dirty="0"/>
          </a:p>
          <a:p>
            <a:pPr fontAlgn="base"/>
            <a:r>
              <a:rPr lang="en-US" sz="2000" dirty="0"/>
              <a:t>World leader in several research environments</a:t>
            </a:r>
          </a:p>
          <a:p>
            <a:pPr marL="0" indent="0" fontAlgn="base">
              <a:buNone/>
            </a:pPr>
            <a:endParaRPr lang="da-DK" sz="600" dirty="0"/>
          </a:p>
          <a:p>
            <a:pPr fontAlgn="base"/>
            <a:r>
              <a:rPr lang="en-US" sz="2000" dirty="0"/>
              <a:t>High quality research</a:t>
            </a:r>
            <a:r>
              <a:rPr lang="da-DK" sz="2000" dirty="0"/>
              <a:t> </a:t>
            </a:r>
          </a:p>
          <a:p>
            <a:pPr marL="0" indent="0" fontAlgn="base">
              <a:buNone/>
            </a:pPr>
            <a:endParaRPr lang="da-DK" sz="600" dirty="0"/>
          </a:p>
          <a:p>
            <a:pPr fontAlgn="base"/>
            <a:r>
              <a:rPr lang="en-US" sz="2000" dirty="0"/>
              <a:t>Holistic research generated in interaction with society</a:t>
            </a:r>
          </a:p>
          <a:p>
            <a:pPr marL="0" indent="0" fontAlgn="base">
              <a:buNone/>
            </a:pPr>
            <a:endParaRPr lang="da-DK" sz="600" dirty="0"/>
          </a:p>
          <a:p>
            <a:pPr fontAlgn="base"/>
            <a:r>
              <a:rPr lang="en-US" sz="2000" dirty="0"/>
              <a:t>Contributing to solutions for the current major challenges</a:t>
            </a:r>
          </a:p>
          <a:p>
            <a:pPr marL="0" indent="0" fontAlgn="base">
              <a:buNone/>
            </a:pPr>
            <a:endParaRPr lang="da-DK" sz="500" dirty="0"/>
          </a:p>
          <a:p>
            <a:pPr fontAlgn="base"/>
            <a:r>
              <a:rPr lang="en-US" sz="2000" dirty="0"/>
              <a:t>Contributing to society's prosperity and development</a:t>
            </a:r>
          </a:p>
          <a:p>
            <a:pPr marL="0" indent="0" fontAlgn="base">
              <a:buNone/>
            </a:pPr>
            <a:endParaRPr lang="da-DK" sz="500" dirty="0"/>
          </a:p>
          <a:p>
            <a:pPr fontAlgn="base"/>
            <a:r>
              <a:rPr lang="en-US" sz="2000" dirty="0"/>
              <a:t>Close collaboration with the business community</a:t>
            </a:r>
          </a:p>
        </p:txBody>
      </p:sp>
      <p:sp>
        <p:nvSpPr>
          <p:cNvPr id="9" name="Tekstfelt 8"/>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a:t>
            </a:r>
          </a:p>
        </p:txBody>
      </p:sp>
      <p:pic>
        <p:nvPicPr>
          <p:cNvPr id="8" name="Billede 7">
            <a:extLst>
              <a:ext uri="{FF2B5EF4-FFF2-40B4-BE49-F238E27FC236}">
                <a16:creationId xmlns:a16="http://schemas.microsoft.com/office/drawing/2014/main" id="{ECF18C16-9E01-A74C-A548-E02898BD9D9B}"/>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83650" y="17948"/>
            <a:ext cx="232805" cy="334393"/>
          </a:xfrm>
          <a:prstGeom prst="rect">
            <a:avLst/>
          </a:prstGeom>
        </p:spPr>
      </p:pic>
    </p:spTree>
    <p:extLst>
      <p:ext uri="{BB962C8B-B14F-4D97-AF65-F5344CB8AC3E}">
        <p14:creationId xmlns:p14="http://schemas.microsoft.com/office/powerpoint/2010/main" val="3411045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87374" y="370291"/>
            <a:ext cx="10835006" cy="666030"/>
          </a:xfrm>
        </p:spPr>
        <p:txBody>
          <a:bodyPr/>
          <a:lstStyle/>
          <a:p>
            <a:pPr algn="ctr"/>
            <a:r>
              <a:rPr lang="da-DK" dirty="0">
                <a:solidFill>
                  <a:srgbClr val="007A9B"/>
                </a:solidFill>
              </a:rPr>
              <a:t>STRONG RESEARCH AREAS</a:t>
            </a:r>
          </a:p>
        </p:txBody>
      </p:sp>
      <p:sp>
        <p:nvSpPr>
          <p:cNvPr id="3" name="Pladsholder til slidenummer 2"/>
          <p:cNvSpPr>
            <a:spLocks noGrp="1"/>
          </p:cNvSpPr>
          <p:nvPr>
            <p:ph type="sldNum" sz="quarter" idx="4"/>
          </p:nvPr>
        </p:nvSpPr>
        <p:spPr/>
        <p:txBody>
          <a:bodyPr/>
          <a:lstStyle/>
          <a:p>
            <a:fld id="{D8D877B3-D348-4611-9BDB-C5374591D951}" type="slidenum">
              <a:rPr lang="en-US" smtClean="0"/>
              <a:pPr/>
              <a:t>33</a:t>
            </a:fld>
            <a:endParaRPr lang="en-US" dirty="0"/>
          </a:p>
        </p:txBody>
      </p:sp>
      <p:grpSp>
        <p:nvGrpSpPr>
          <p:cNvPr id="4" name="Gruppe 3">
            <a:extLst>
              <a:ext uri="{FF2B5EF4-FFF2-40B4-BE49-F238E27FC236}">
                <a16:creationId xmlns:a16="http://schemas.microsoft.com/office/drawing/2014/main" id="{36CE415E-3525-4E40-ABCF-37B4043EAEEA}"/>
              </a:ext>
            </a:extLst>
          </p:cNvPr>
          <p:cNvGrpSpPr/>
          <p:nvPr/>
        </p:nvGrpSpPr>
        <p:grpSpPr>
          <a:xfrm>
            <a:off x="680091" y="1183490"/>
            <a:ext cx="980169" cy="2694074"/>
            <a:chOff x="5258790" y="2561932"/>
            <a:chExt cx="1590210" cy="3772072"/>
          </a:xfrm>
        </p:grpSpPr>
        <p:sp>
          <p:nvSpPr>
            <p:cNvPr id="5" name="Ellipse 4">
              <a:extLst>
                <a:ext uri="{FF2B5EF4-FFF2-40B4-BE49-F238E27FC236}">
                  <a16:creationId xmlns:a16="http://schemas.microsoft.com/office/drawing/2014/main" id="{E556A585-A89E-9640-A800-13DBC81D6045}"/>
                </a:ext>
              </a:extLst>
            </p:cNvPr>
            <p:cNvSpPr/>
            <p:nvPr/>
          </p:nvSpPr>
          <p:spPr>
            <a:xfrm>
              <a:off x="5770242" y="3071053"/>
              <a:ext cx="546651" cy="546651"/>
            </a:xfrm>
            <a:prstGeom prst="ellipse">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5">
              <a:extLst>
                <a:ext uri="{FF2B5EF4-FFF2-40B4-BE49-F238E27FC236}">
                  <a16:creationId xmlns:a16="http://schemas.microsoft.com/office/drawing/2014/main" id="{9710F0DA-EDCB-BE47-8B8F-4773C8DD6AB9}"/>
                </a:ext>
              </a:extLst>
            </p:cNvPr>
            <p:cNvSpPr/>
            <p:nvPr/>
          </p:nvSpPr>
          <p:spPr>
            <a:xfrm rot="811382">
              <a:off x="5504527" y="3420207"/>
              <a:ext cx="69782" cy="2913797"/>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Bue 6">
              <a:extLst>
                <a:ext uri="{FF2B5EF4-FFF2-40B4-BE49-F238E27FC236}">
                  <a16:creationId xmlns:a16="http://schemas.microsoft.com/office/drawing/2014/main" id="{197C6A0B-ECC0-6B48-AD38-22B9BF5B2098}"/>
                </a:ext>
              </a:extLst>
            </p:cNvPr>
            <p:cNvSpPr/>
            <p:nvPr/>
          </p:nvSpPr>
          <p:spPr>
            <a:xfrm rot="2700000">
              <a:off x="5739511" y="2940996"/>
              <a:ext cx="785122" cy="78512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8" name="Bue 7">
              <a:extLst>
                <a:ext uri="{FF2B5EF4-FFF2-40B4-BE49-F238E27FC236}">
                  <a16:creationId xmlns:a16="http://schemas.microsoft.com/office/drawing/2014/main" id="{EF2D54E5-E043-5C4C-A9FD-DE967F7A5589}"/>
                </a:ext>
              </a:extLst>
            </p:cNvPr>
            <p:cNvSpPr/>
            <p:nvPr/>
          </p:nvSpPr>
          <p:spPr>
            <a:xfrm rot="2700000">
              <a:off x="5486039" y="2729352"/>
              <a:ext cx="1208412" cy="120841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9" name="Bue 8">
              <a:extLst>
                <a:ext uri="{FF2B5EF4-FFF2-40B4-BE49-F238E27FC236}">
                  <a16:creationId xmlns:a16="http://schemas.microsoft.com/office/drawing/2014/main" id="{F124052D-817D-C042-AFFD-E0628D3F4DBD}"/>
                </a:ext>
              </a:extLst>
            </p:cNvPr>
            <p:cNvSpPr/>
            <p:nvPr/>
          </p:nvSpPr>
          <p:spPr>
            <a:xfrm rot="2700000">
              <a:off x="5324864" y="2571491"/>
              <a:ext cx="1524136" cy="1524136"/>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nvGrpSpPr>
            <p:cNvPr id="10" name="Gruppe 9">
              <a:extLst>
                <a:ext uri="{FF2B5EF4-FFF2-40B4-BE49-F238E27FC236}">
                  <a16:creationId xmlns:a16="http://schemas.microsoft.com/office/drawing/2014/main" id="{29194AEE-4600-3444-84DF-5FFF6F2A1AAF}"/>
                </a:ext>
              </a:extLst>
            </p:cNvPr>
            <p:cNvGrpSpPr/>
            <p:nvPr/>
          </p:nvGrpSpPr>
          <p:grpSpPr>
            <a:xfrm rot="10800000">
              <a:off x="5258790" y="2561932"/>
              <a:ext cx="1524136" cy="1524136"/>
              <a:chOff x="5477264" y="2723891"/>
              <a:chExt cx="1524136" cy="1524136"/>
            </a:xfrm>
          </p:grpSpPr>
          <p:sp>
            <p:nvSpPr>
              <p:cNvPr id="15" name="Bue 14">
                <a:extLst>
                  <a:ext uri="{FF2B5EF4-FFF2-40B4-BE49-F238E27FC236}">
                    <a16:creationId xmlns:a16="http://schemas.microsoft.com/office/drawing/2014/main" id="{4AF661F5-C8A8-8545-B7F6-A319A4214D4B}"/>
                  </a:ext>
                </a:extLst>
              </p:cNvPr>
              <p:cNvSpPr/>
              <p:nvPr/>
            </p:nvSpPr>
            <p:spPr>
              <a:xfrm rot="2700000">
                <a:off x="5891911" y="3093396"/>
                <a:ext cx="785122" cy="78512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6" name="Bue 15">
                <a:extLst>
                  <a:ext uri="{FF2B5EF4-FFF2-40B4-BE49-F238E27FC236}">
                    <a16:creationId xmlns:a16="http://schemas.microsoft.com/office/drawing/2014/main" id="{B7F75C19-54F1-1741-AF3F-C696D381411C}"/>
                  </a:ext>
                </a:extLst>
              </p:cNvPr>
              <p:cNvSpPr/>
              <p:nvPr/>
            </p:nvSpPr>
            <p:spPr>
              <a:xfrm rot="2700000">
                <a:off x="5638439" y="2881752"/>
                <a:ext cx="1208412" cy="1208412"/>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17" name="Bue 16">
                <a:extLst>
                  <a:ext uri="{FF2B5EF4-FFF2-40B4-BE49-F238E27FC236}">
                    <a16:creationId xmlns:a16="http://schemas.microsoft.com/office/drawing/2014/main" id="{E425FEAC-FE4F-074A-8184-A0A59E5DDBD4}"/>
                  </a:ext>
                </a:extLst>
              </p:cNvPr>
              <p:cNvSpPr/>
              <p:nvPr/>
            </p:nvSpPr>
            <p:spPr>
              <a:xfrm rot="2700000">
                <a:off x="5477264" y="2723891"/>
                <a:ext cx="1524136" cy="1524136"/>
              </a:xfrm>
              <a:prstGeom prst="arc">
                <a:avLst/>
              </a:prstGeom>
              <a:ln w="57150">
                <a:solidFill>
                  <a:srgbClr val="001D3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grpSp>
        <p:sp>
          <p:nvSpPr>
            <p:cNvPr id="11" name="Rektangel 10">
              <a:extLst>
                <a:ext uri="{FF2B5EF4-FFF2-40B4-BE49-F238E27FC236}">
                  <a16:creationId xmlns:a16="http://schemas.microsoft.com/office/drawing/2014/main" id="{040DB474-500E-4040-AE46-5045BDDAACF2}"/>
                </a:ext>
              </a:extLst>
            </p:cNvPr>
            <p:cNvSpPr/>
            <p:nvPr/>
          </p:nvSpPr>
          <p:spPr>
            <a:xfrm rot="20788618" flipH="1">
              <a:off x="6522485" y="3413545"/>
              <a:ext cx="69782" cy="2913797"/>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EAEA4486-4996-9E40-8588-F93902041DD1}"/>
                </a:ext>
              </a:extLst>
            </p:cNvPr>
            <p:cNvSpPr/>
            <p:nvPr/>
          </p:nvSpPr>
          <p:spPr>
            <a:xfrm rot="16200000" flipH="1">
              <a:off x="5983297" y="3841896"/>
              <a:ext cx="110304" cy="713688"/>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E1B805B1-4A8C-6A4F-A157-D828FDF9BD43}"/>
                </a:ext>
              </a:extLst>
            </p:cNvPr>
            <p:cNvSpPr/>
            <p:nvPr/>
          </p:nvSpPr>
          <p:spPr>
            <a:xfrm rot="16200000" flipH="1">
              <a:off x="5983627" y="4505088"/>
              <a:ext cx="110304" cy="1110369"/>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A2D711BF-2425-BD45-813E-49B68CF58514}"/>
                </a:ext>
              </a:extLst>
            </p:cNvPr>
            <p:cNvSpPr/>
            <p:nvPr/>
          </p:nvSpPr>
          <p:spPr>
            <a:xfrm rot="16200000" flipH="1">
              <a:off x="5999818" y="5104160"/>
              <a:ext cx="112856" cy="1497492"/>
            </a:xfrm>
            <a:prstGeom prst="rect">
              <a:avLst/>
            </a:prstGeom>
            <a:solidFill>
              <a:srgbClr val="606C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pic>
        <p:nvPicPr>
          <p:cNvPr id="18" name="Billede 17">
            <a:extLst>
              <a:ext uri="{FF2B5EF4-FFF2-40B4-BE49-F238E27FC236}">
                <a16:creationId xmlns:a16="http://schemas.microsoft.com/office/drawing/2014/main" id="{0F6A34BD-9F99-C244-8457-F4880FF0C7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28379" y="1411367"/>
            <a:ext cx="1782975" cy="1807069"/>
          </a:xfrm>
          <a:prstGeom prst="rect">
            <a:avLst/>
          </a:prstGeom>
        </p:spPr>
      </p:pic>
      <p:pic>
        <p:nvPicPr>
          <p:cNvPr id="19" name="Billede 18">
            <a:extLst>
              <a:ext uri="{FF2B5EF4-FFF2-40B4-BE49-F238E27FC236}">
                <a16:creationId xmlns:a16="http://schemas.microsoft.com/office/drawing/2014/main" id="{9DEEE8B1-B34D-FC44-B902-4AE503A97F7C}"/>
              </a:ext>
            </a:extLst>
          </p:cNvPr>
          <p:cNvPicPr>
            <a:picLocks noChangeAspect="1"/>
          </p:cNvPicPr>
          <p:nvPr/>
        </p:nvPicPr>
        <p:blipFill>
          <a:blip r:embed="rId3"/>
          <a:stretch>
            <a:fillRect/>
          </a:stretch>
        </p:blipFill>
        <p:spPr>
          <a:xfrm>
            <a:off x="10085650" y="4017737"/>
            <a:ext cx="1825705" cy="1790255"/>
          </a:xfrm>
          <a:prstGeom prst="rect">
            <a:avLst/>
          </a:prstGeom>
        </p:spPr>
      </p:pic>
      <p:pic>
        <p:nvPicPr>
          <p:cNvPr id="20" name="Billede 19">
            <a:extLst>
              <a:ext uri="{FF2B5EF4-FFF2-40B4-BE49-F238E27FC236}">
                <a16:creationId xmlns:a16="http://schemas.microsoft.com/office/drawing/2014/main" id="{111796D8-B304-B047-8A55-AF404D7A60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557" y="4299285"/>
            <a:ext cx="1386135" cy="2051479"/>
          </a:xfrm>
          <a:prstGeom prst="rect">
            <a:avLst/>
          </a:prstGeom>
        </p:spPr>
      </p:pic>
      <p:sp>
        <p:nvSpPr>
          <p:cNvPr id="22" name="Rektangel 21"/>
          <p:cNvSpPr/>
          <p:nvPr/>
        </p:nvSpPr>
        <p:spPr>
          <a:xfrm>
            <a:off x="5062272" y="1936073"/>
            <a:ext cx="2450818" cy="4294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ktangel 24">
            <a:extLst>
              <a:ext uri="{FF2B5EF4-FFF2-40B4-BE49-F238E27FC236}">
                <a16:creationId xmlns:a16="http://schemas.microsoft.com/office/drawing/2014/main" id="{59F8B390-600B-B64A-8C5D-52092141FDBA}"/>
              </a:ext>
            </a:extLst>
          </p:cNvPr>
          <p:cNvSpPr/>
          <p:nvPr/>
        </p:nvSpPr>
        <p:spPr>
          <a:xfrm>
            <a:off x="6872224" y="1383560"/>
            <a:ext cx="2593251" cy="397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rgbClr val="007A9B"/>
                </a:solidFill>
              </a:rPr>
              <a:t>COMPUTER SCIENCE</a:t>
            </a:r>
          </a:p>
        </p:txBody>
      </p:sp>
      <p:sp>
        <p:nvSpPr>
          <p:cNvPr id="27" name="Rektangel 26">
            <a:extLst>
              <a:ext uri="{FF2B5EF4-FFF2-40B4-BE49-F238E27FC236}">
                <a16:creationId xmlns:a16="http://schemas.microsoft.com/office/drawing/2014/main" id="{562E3A2E-303A-4C4D-AD5A-5A54A41E4780}"/>
              </a:ext>
            </a:extLst>
          </p:cNvPr>
          <p:cNvSpPr/>
          <p:nvPr/>
        </p:nvSpPr>
        <p:spPr>
          <a:xfrm>
            <a:off x="6209321" y="2176463"/>
            <a:ext cx="3713899" cy="1369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i="1" dirty="0">
                <a:solidFill>
                  <a:schemeClr val="tx1"/>
                </a:solidFill>
              </a:rPr>
              <a:t>Embedded software systems</a:t>
            </a:r>
          </a:p>
          <a:p>
            <a:pPr algn="ctr"/>
            <a:r>
              <a:rPr lang="da-DK" sz="1600" i="1" dirty="0">
                <a:solidFill>
                  <a:schemeClr val="tx1"/>
                </a:solidFill>
              </a:rPr>
              <a:t>Data-intensive systems and Big Data</a:t>
            </a:r>
          </a:p>
          <a:p>
            <a:pPr algn="ctr"/>
            <a:r>
              <a:rPr lang="da-DK" sz="1600" i="1" dirty="0" err="1">
                <a:solidFill>
                  <a:schemeClr val="tx1"/>
                </a:solidFill>
              </a:rPr>
              <a:t>Interaction</a:t>
            </a:r>
            <a:r>
              <a:rPr lang="da-DK" sz="1600" i="1" dirty="0">
                <a:solidFill>
                  <a:schemeClr val="tx1"/>
                </a:solidFill>
              </a:rPr>
              <a:t> design and system </a:t>
            </a:r>
          </a:p>
          <a:p>
            <a:pPr algn="ctr"/>
            <a:r>
              <a:rPr lang="da-DK" sz="1600" i="1" dirty="0" err="1">
                <a:solidFill>
                  <a:schemeClr val="tx1"/>
                </a:solidFill>
              </a:rPr>
              <a:t>development</a:t>
            </a:r>
            <a:endParaRPr lang="da-DK" sz="1600" i="1" dirty="0">
              <a:solidFill>
                <a:schemeClr val="tx1"/>
              </a:solidFill>
            </a:endParaRPr>
          </a:p>
          <a:p>
            <a:pPr algn="ctr"/>
            <a:r>
              <a:rPr lang="da-DK" sz="1600" i="1" dirty="0" err="1">
                <a:solidFill>
                  <a:schemeClr val="tx1"/>
                </a:solidFill>
              </a:rPr>
              <a:t>Cyber</a:t>
            </a:r>
            <a:r>
              <a:rPr lang="da-DK" sz="1600" i="1" dirty="0">
                <a:solidFill>
                  <a:schemeClr val="tx1"/>
                </a:solidFill>
              </a:rPr>
              <a:t> </a:t>
            </a:r>
            <a:r>
              <a:rPr lang="da-DK" sz="1600" i="1" dirty="0" err="1">
                <a:solidFill>
                  <a:schemeClr val="tx1"/>
                </a:solidFill>
              </a:rPr>
              <a:t>Physical</a:t>
            </a:r>
            <a:r>
              <a:rPr lang="da-DK" sz="1600" i="1" dirty="0">
                <a:solidFill>
                  <a:schemeClr val="tx1"/>
                </a:solidFill>
              </a:rPr>
              <a:t> Systems</a:t>
            </a:r>
          </a:p>
          <a:p>
            <a:pPr algn="ctr"/>
            <a:r>
              <a:rPr lang="da-DK" sz="1600" i="1" dirty="0" err="1">
                <a:solidFill>
                  <a:schemeClr val="tx1"/>
                </a:solidFill>
              </a:rPr>
              <a:t>Spatio</a:t>
            </a:r>
            <a:r>
              <a:rPr lang="da-DK" sz="1600" i="1" dirty="0">
                <a:solidFill>
                  <a:schemeClr val="tx1"/>
                </a:solidFill>
              </a:rPr>
              <a:t>-temporal data </a:t>
            </a:r>
            <a:r>
              <a:rPr lang="da-DK" sz="1600" i="1" dirty="0" err="1">
                <a:solidFill>
                  <a:schemeClr val="tx1"/>
                </a:solidFill>
              </a:rPr>
              <a:t>analysis</a:t>
            </a:r>
            <a:endParaRPr lang="da-DK" sz="1600" i="1" dirty="0">
              <a:solidFill>
                <a:schemeClr val="tx1"/>
              </a:solidFill>
            </a:endParaRPr>
          </a:p>
          <a:p>
            <a:pPr algn="ctr"/>
            <a:r>
              <a:rPr lang="da-DK" sz="1600" i="1" dirty="0" err="1">
                <a:solidFill>
                  <a:schemeClr val="tx1"/>
                </a:solidFill>
              </a:rPr>
              <a:t>Artificial</a:t>
            </a:r>
            <a:r>
              <a:rPr lang="da-DK" sz="1600" i="1" dirty="0">
                <a:solidFill>
                  <a:schemeClr val="tx1"/>
                </a:solidFill>
              </a:rPr>
              <a:t> </a:t>
            </a:r>
            <a:r>
              <a:rPr lang="da-DK" sz="1600" i="1" dirty="0" err="1">
                <a:solidFill>
                  <a:schemeClr val="tx1"/>
                </a:solidFill>
              </a:rPr>
              <a:t>intelligence</a:t>
            </a:r>
            <a:r>
              <a:rPr lang="da-DK" sz="1600" i="1" dirty="0">
                <a:solidFill>
                  <a:schemeClr val="tx1"/>
                </a:solidFill>
              </a:rPr>
              <a:t> and </a:t>
            </a:r>
          </a:p>
          <a:p>
            <a:pPr algn="ctr"/>
            <a:r>
              <a:rPr lang="da-DK" sz="1600" i="1" dirty="0" err="1">
                <a:solidFill>
                  <a:schemeClr val="tx1"/>
                </a:solidFill>
              </a:rPr>
              <a:t>machine</a:t>
            </a:r>
            <a:r>
              <a:rPr lang="da-DK" sz="1600" i="1" dirty="0">
                <a:solidFill>
                  <a:schemeClr val="tx1"/>
                </a:solidFill>
              </a:rPr>
              <a:t> </a:t>
            </a:r>
            <a:r>
              <a:rPr lang="da-DK" sz="1600" i="1" dirty="0" err="1">
                <a:solidFill>
                  <a:schemeClr val="tx1"/>
                </a:solidFill>
              </a:rPr>
              <a:t>learning</a:t>
            </a:r>
            <a:endParaRPr lang="da-DK" sz="1600" i="1" dirty="0">
              <a:solidFill>
                <a:schemeClr val="tx1"/>
              </a:solidFill>
            </a:endParaRPr>
          </a:p>
        </p:txBody>
      </p:sp>
      <p:sp>
        <p:nvSpPr>
          <p:cNvPr id="30" name="Rektangel 29"/>
          <p:cNvSpPr/>
          <p:nvPr/>
        </p:nvSpPr>
        <p:spPr>
          <a:xfrm>
            <a:off x="2526121" y="1411367"/>
            <a:ext cx="2852063" cy="369332"/>
          </a:xfrm>
          <a:prstGeom prst="rect">
            <a:avLst/>
          </a:prstGeom>
        </p:spPr>
        <p:txBody>
          <a:bodyPr wrap="none">
            <a:spAutoFit/>
          </a:bodyPr>
          <a:lstStyle/>
          <a:p>
            <a:pPr algn="ctr"/>
            <a:r>
              <a:rPr lang="da-DK" b="1" dirty="0">
                <a:solidFill>
                  <a:srgbClr val="007A9B"/>
                </a:solidFill>
              </a:rPr>
              <a:t>ELECTRONIC SYSTEMS</a:t>
            </a:r>
          </a:p>
        </p:txBody>
      </p:sp>
      <p:sp>
        <p:nvSpPr>
          <p:cNvPr id="31" name="Rektangel 30"/>
          <p:cNvSpPr/>
          <p:nvPr/>
        </p:nvSpPr>
        <p:spPr>
          <a:xfrm>
            <a:off x="2110995" y="1964296"/>
            <a:ext cx="4019496" cy="1569660"/>
          </a:xfrm>
          <a:prstGeom prst="rect">
            <a:avLst/>
          </a:prstGeom>
        </p:spPr>
        <p:txBody>
          <a:bodyPr wrap="square">
            <a:spAutoFit/>
          </a:bodyPr>
          <a:lstStyle/>
          <a:p>
            <a:pPr algn="ctr"/>
            <a:r>
              <a:rPr lang="da-DK" sz="1600" i="1" dirty="0" err="1"/>
              <a:t>Antennas</a:t>
            </a:r>
            <a:r>
              <a:rPr lang="da-DK" sz="1600" i="1" dirty="0"/>
              <a:t> and mobile </a:t>
            </a:r>
            <a:r>
              <a:rPr lang="da-DK" sz="1600" i="1" dirty="0" err="1"/>
              <a:t>technology</a:t>
            </a:r>
            <a:endParaRPr lang="da-DK" sz="1600" i="1" dirty="0"/>
          </a:p>
          <a:p>
            <a:pPr algn="ctr"/>
            <a:r>
              <a:rPr lang="da-DK" sz="1600" i="1" dirty="0"/>
              <a:t>Wireless </a:t>
            </a:r>
            <a:r>
              <a:rPr lang="da-DK" sz="1600" i="1" dirty="0" err="1"/>
              <a:t>communication</a:t>
            </a:r>
            <a:endParaRPr lang="da-DK" sz="1600" i="1" dirty="0"/>
          </a:p>
          <a:p>
            <a:pPr algn="ctr"/>
            <a:r>
              <a:rPr lang="da-DK" sz="1600" i="1" dirty="0" err="1"/>
              <a:t>Acoustics</a:t>
            </a:r>
            <a:r>
              <a:rPr lang="da-DK" sz="1600" i="1" dirty="0"/>
              <a:t> and audio </a:t>
            </a:r>
            <a:r>
              <a:rPr lang="da-DK" sz="1600" i="1" dirty="0" err="1"/>
              <a:t>technology</a:t>
            </a:r>
            <a:endParaRPr lang="da-DK" sz="1600" i="1" dirty="0"/>
          </a:p>
          <a:p>
            <a:pPr algn="ctr"/>
            <a:r>
              <a:rPr lang="da-DK" sz="1600" i="1" dirty="0"/>
              <a:t>Automatio</a:t>
            </a:r>
            <a:r>
              <a:rPr lang="da-DK" sz="1600" dirty="0"/>
              <a:t>n</a:t>
            </a:r>
            <a:r>
              <a:rPr lang="da-DK" sz="1600" i="1" dirty="0"/>
              <a:t> &amp; Control</a:t>
            </a:r>
          </a:p>
          <a:p>
            <a:pPr algn="ctr"/>
            <a:r>
              <a:rPr lang="da-DK" sz="1600" i="1" dirty="0"/>
              <a:t>Navigations and Communications</a:t>
            </a:r>
          </a:p>
          <a:p>
            <a:pPr algn="ctr"/>
            <a:r>
              <a:rPr lang="da-DK" sz="1600" i="1" dirty="0"/>
              <a:t>Signal </a:t>
            </a:r>
            <a:r>
              <a:rPr lang="da-DK" sz="1600" i="1" dirty="0" err="1"/>
              <a:t>processing</a:t>
            </a:r>
            <a:endParaRPr lang="da-DK" sz="1600" i="1" dirty="0"/>
          </a:p>
        </p:txBody>
      </p:sp>
      <p:sp>
        <p:nvSpPr>
          <p:cNvPr id="32" name="Rektangel 31"/>
          <p:cNvSpPr/>
          <p:nvPr/>
        </p:nvSpPr>
        <p:spPr>
          <a:xfrm>
            <a:off x="5120850" y="4210387"/>
            <a:ext cx="6096000" cy="646331"/>
          </a:xfrm>
          <a:prstGeom prst="rect">
            <a:avLst/>
          </a:prstGeom>
        </p:spPr>
        <p:txBody>
          <a:bodyPr>
            <a:spAutoFit/>
          </a:bodyPr>
          <a:lstStyle/>
          <a:p>
            <a:pPr algn="ctr"/>
            <a:r>
              <a:rPr lang="da-DK" b="1" dirty="0">
                <a:solidFill>
                  <a:srgbClr val="007A9B"/>
                </a:solidFill>
              </a:rPr>
              <a:t>ARCHITECTURE, DESIGN </a:t>
            </a:r>
          </a:p>
          <a:p>
            <a:pPr algn="ctr"/>
            <a:r>
              <a:rPr lang="da-DK" b="1" dirty="0">
                <a:solidFill>
                  <a:srgbClr val="007A9B"/>
                </a:solidFill>
              </a:rPr>
              <a:t>AND MEDIA TECHNOLOGY</a:t>
            </a:r>
          </a:p>
        </p:txBody>
      </p:sp>
      <p:sp>
        <p:nvSpPr>
          <p:cNvPr id="33" name="Rektangel 32"/>
          <p:cNvSpPr/>
          <p:nvPr/>
        </p:nvSpPr>
        <p:spPr>
          <a:xfrm>
            <a:off x="6485609" y="4939007"/>
            <a:ext cx="3366480" cy="1323439"/>
          </a:xfrm>
          <a:prstGeom prst="rect">
            <a:avLst/>
          </a:prstGeom>
        </p:spPr>
        <p:txBody>
          <a:bodyPr wrap="square">
            <a:spAutoFit/>
          </a:bodyPr>
          <a:lstStyle/>
          <a:p>
            <a:pPr algn="ctr"/>
            <a:r>
              <a:rPr lang="da-DK" sz="1600" i="1" dirty="0"/>
              <a:t>Architecture and design</a:t>
            </a:r>
          </a:p>
          <a:p>
            <a:pPr algn="ctr"/>
            <a:r>
              <a:rPr lang="da-DK" sz="1600" i="1" dirty="0"/>
              <a:t>Urban design and </a:t>
            </a:r>
            <a:r>
              <a:rPr lang="da-DK" sz="1600" i="1" dirty="0" err="1"/>
              <a:t>mobility</a:t>
            </a:r>
            <a:endParaRPr lang="da-DK" sz="1600" i="1" dirty="0"/>
          </a:p>
          <a:p>
            <a:pPr algn="ctr"/>
            <a:r>
              <a:rPr lang="da-DK" sz="1600" i="1" dirty="0"/>
              <a:t>Industrial design</a:t>
            </a:r>
          </a:p>
          <a:p>
            <a:pPr algn="ctr"/>
            <a:r>
              <a:rPr lang="da-DK" sz="1600" i="1" dirty="0"/>
              <a:t>Media </a:t>
            </a:r>
            <a:r>
              <a:rPr lang="da-DK" sz="1600" i="1" dirty="0" err="1"/>
              <a:t>technology</a:t>
            </a:r>
            <a:r>
              <a:rPr lang="da-DK" sz="1600" i="1" dirty="0"/>
              <a:t> and </a:t>
            </a:r>
            <a:r>
              <a:rPr lang="da-DK" sz="1600" i="1" dirty="0" err="1"/>
              <a:t>Artificial</a:t>
            </a:r>
            <a:r>
              <a:rPr lang="da-DK" sz="1600" i="1" dirty="0"/>
              <a:t> Intelligence</a:t>
            </a:r>
          </a:p>
        </p:txBody>
      </p:sp>
      <p:sp>
        <p:nvSpPr>
          <p:cNvPr id="34" name="Rektangel 33">
            <a:extLst>
              <a:ext uri="{FF2B5EF4-FFF2-40B4-BE49-F238E27FC236}">
                <a16:creationId xmlns:a16="http://schemas.microsoft.com/office/drawing/2014/main" id="{57A581A2-EE3A-ED4C-BB1F-EC5ECBEF7091}"/>
              </a:ext>
            </a:extLst>
          </p:cNvPr>
          <p:cNvSpPr/>
          <p:nvPr/>
        </p:nvSpPr>
        <p:spPr>
          <a:xfrm>
            <a:off x="2945251" y="4197689"/>
            <a:ext cx="2266829" cy="38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b="1" dirty="0">
                <a:solidFill>
                  <a:srgbClr val="007A9B"/>
                </a:solidFill>
              </a:rPr>
              <a:t>SUSTAINABILITY AND PLANNING</a:t>
            </a:r>
          </a:p>
        </p:txBody>
      </p:sp>
      <p:sp>
        <p:nvSpPr>
          <p:cNvPr id="35" name="Rektangel 34"/>
          <p:cNvSpPr/>
          <p:nvPr/>
        </p:nvSpPr>
        <p:spPr>
          <a:xfrm>
            <a:off x="2526117" y="4726531"/>
            <a:ext cx="3186157" cy="1569660"/>
          </a:xfrm>
          <a:prstGeom prst="rect">
            <a:avLst/>
          </a:prstGeom>
        </p:spPr>
        <p:txBody>
          <a:bodyPr wrap="square">
            <a:spAutoFit/>
          </a:bodyPr>
          <a:lstStyle/>
          <a:p>
            <a:pPr algn="ctr"/>
            <a:r>
              <a:rPr lang="da-DK" sz="1600" i="1" dirty="0" err="1"/>
              <a:t>Sustainable</a:t>
            </a:r>
            <a:r>
              <a:rPr lang="da-DK" sz="1600" i="1" dirty="0"/>
              <a:t> </a:t>
            </a:r>
            <a:r>
              <a:rPr lang="da-DK" sz="1600" i="1" dirty="0" err="1"/>
              <a:t>energy</a:t>
            </a:r>
            <a:r>
              <a:rPr lang="da-DK" sz="1600" i="1" dirty="0"/>
              <a:t> systems</a:t>
            </a:r>
          </a:p>
          <a:p>
            <a:pPr algn="ctr"/>
            <a:r>
              <a:rPr lang="da-DK" sz="1600" i="1" dirty="0"/>
              <a:t>Problem </a:t>
            </a:r>
            <a:r>
              <a:rPr lang="da-DK" sz="1600" i="1" dirty="0" err="1"/>
              <a:t>based</a:t>
            </a:r>
            <a:r>
              <a:rPr lang="da-DK" sz="1600" i="1" dirty="0"/>
              <a:t> </a:t>
            </a:r>
            <a:r>
              <a:rPr lang="da-DK" sz="1600" i="1" dirty="0" err="1"/>
              <a:t>learning</a:t>
            </a:r>
            <a:r>
              <a:rPr lang="da-DK" sz="1600" i="1" dirty="0"/>
              <a:t> (PBL)</a:t>
            </a:r>
          </a:p>
          <a:p>
            <a:pPr algn="ctr"/>
            <a:r>
              <a:rPr lang="da-DK" sz="1600" i="1" dirty="0" err="1"/>
              <a:t>Circular</a:t>
            </a:r>
            <a:r>
              <a:rPr lang="da-DK" sz="1600" i="1" dirty="0"/>
              <a:t> </a:t>
            </a:r>
            <a:r>
              <a:rPr lang="da-DK" sz="1600" i="1" dirty="0" err="1"/>
              <a:t>economy</a:t>
            </a:r>
            <a:r>
              <a:rPr lang="da-DK" sz="1600" i="1" dirty="0"/>
              <a:t> and </a:t>
            </a:r>
            <a:r>
              <a:rPr lang="da-DK" sz="1600" i="1" dirty="0" err="1"/>
              <a:t>environmental</a:t>
            </a:r>
            <a:r>
              <a:rPr lang="da-DK" sz="1600" i="1" dirty="0"/>
              <a:t> </a:t>
            </a:r>
            <a:r>
              <a:rPr lang="da-DK" sz="1600" i="1" dirty="0" err="1"/>
              <a:t>assessment</a:t>
            </a:r>
            <a:endParaRPr lang="da-DK" sz="1600" i="1" dirty="0"/>
          </a:p>
          <a:p>
            <a:pPr algn="ctr"/>
            <a:r>
              <a:rPr lang="da-DK" sz="1600" i="1" dirty="0" err="1"/>
              <a:t>Sustainable</a:t>
            </a:r>
            <a:r>
              <a:rPr lang="da-DK" sz="1600" i="1" dirty="0"/>
              <a:t> design and </a:t>
            </a:r>
            <a:r>
              <a:rPr lang="da-DK" sz="1600" i="1" dirty="0" err="1"/>
              <a:t>technologically</a:t>
            </a:r>
            <a:r>
              <a:rPr lang="da-DK" sz="1600" i="1" dirty="0"/>
              <a:t> transition</a:t>
            </a:r>
          </a:p>
        </p:txBody>
      </p:sp>
    </p:spTree>
    <p:extLst>
      <p:ext uri="{BB962C8B-B14F-4D97-AF65-F5344CB8AC3E}">
        <p14:creationId xmlns:p14="http://schemas.microsoft.com/office/powerpoint/2010/main" val="2197519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C2B85001-EA79-7144-9424-4FFC0963556F}"/>
              </a:ext>
            </a:extLst>
          </p:cNvPr>
          <p:cNvSpPr>
            <a:spLocks noGrp="1"/>
          </p:cNvSpPr>
          <p:nvPr>
            <p:ph type="sldNum" sz="quarter" idx="4"/>
          </p:nvPr>
        </p:nvSpPr>
        <p:spPr/>
        <p:txBody>
          <a:bodyPr/>
          <a:lstStyle/>
          <a:p>
            <a:fld id="{D8D877B3-D348-4611-9BDB-C5374591D951}" type="slidenum">
              <a:rPr lang="en-US" smtClean="0"/>
              <a:pPr/>
              <a:t>34</a:t>
            </a:fld>
            <a:endParaRPr lang="en-US" dirty="0"/>
          </a:p>
        </p:txBody>
      </p:sp>
      <p:sp>
        <p:nvSpPr>
          <p:cNvPr id="3" name="Titel 2">
            <a:extLst>
              <a:ext uri="{FF2B5EF4-FFF2-40B4-BE49-F238E27FC236}">
                <a16:creationId xmlns:a16="http://schemas.microsoft.com/office/drawing/2014/main" id="{04C776C1-A572-254A-80EA-62062416C5C0}"/>
              </a:ext>
            </a:extLst>
          </p:cNvPr>
          <p:cNvSpPr>
            <a:spLocks noGrp="1"/>
          </p:cNvSpPr>
          <p:nvPr>
            <p:ph type="title"/>
          </p:nvPr>
        </p:nvSpPr>
        <p:spPr>
          <a:xfrm>
            <a:off x="587374" y="370290"/>
            <a:ext cx="10931116" cy="1474385"/>
          </a:xfrm>
        </p:spPr>
        <p:txBody>
          <a:bodyPr/>
          <a:lstStyle/>
          <a:p>
            <a:r>
              <a:rPr lang="da-DK" dirty="0">
                <a:solidFill>
                  <a:srgbClr val="007A9B"/>
                </a:solidFill>
              </a:rPr>
              <a:t>MAKING A MARK IN THE WORLD</a:t>
            </a:r>
          </a:p>
        </p:txBody>
      </p:sp>
      <p:sp>
        <p:nvSpPr>
          <p:cNvPr id="10" name="Rektangel 9">
            <a:extLst>
              <a:ext uri="{FF2B5EF4-FFF2-40B4-BE49-F238E27FC236}">
                <a16:creationId xmlns:a16="http://schemas.microsoft.com/office/drawing/2014/main" id="{78687C49-777C-6747-B85F-46087DA54084}"/>
              </a:ext>
            </a:extLst>
          </p:cNvPr>
          <p:cNvSpPr/>
          <p:nvPr/>
        </p:nvSpPr>
        <p:spPr>
          <a:xfrm>
            <a:off x="487372" y="3091527"/>
            <a:ext cx="3848051" cy="1004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1600" i="1" dirty="0">
                <a:solidFill>
                  <a:srgbClr val="606C73"/>
                </a:solidFill>
              </a:rPr>
              <a:t>From</a:t>
            </a:r>
            <a:r>
              <a:rPr lang="da-DK" sz="2400" b="1" i="1" dirty="0">
                <a:solidFill>
                  <a:srgbClr val="211C51"/>
                </a:solidFill>
              </a:rPr>
              <a:t> </a:t>
            </a:r>
            <a:r>
              <a:rPr lang="da-DK" dirty="0">
                <a:solidFill>
                  <a:srgbClr val="211C51"/>
                </a:solidFill>
              </a:rPr>
              <a:t>VIRTUAL REALITY</a:t>
            </a:r>
          </a:p>
          <a:p>
            <a:r>
              <a:rPr lang="da-DK" i="1" dirty="0" err="1">
                <a:solidFill>
                  <a:srgbClr val="606C73"/>
                </a:solidFill>
              </a:rPr>
              <a:t>that</a:t>
            </a:r>
            <a:r>
              <a:rPr lang="da-DK" i="1" dirty="0">
                <a:solidFill>
                  <a:srgbClr val="606C73"/>
                </a:solidFill>
              </a:rPr>
              <a:t> </a:t>
            </a:r>
            <a:r>
              <a:rPr lang="da-DK" i="1" dirty="0" err="1">
                <a:solidFill>
                  <a:srgbClr val="606C73"/>
                </a:solidFill>
              </a:rPr>
              <a:t>gets</a:t>
            </a:r>
            <a:r>
              <a:rPr lang="da-DK" i="1" dirty="0">
                <a:solidFill>
                  <a:srgbClr val="606C73"/>
                </a:solidFill>
              </a:rPr>
              <a:t> seniors to </a:t>
            </a:r>
            <a:r>
              <a:rPr lang="da-DK" i="1" dirty="0" err="1">
                <a:solidFill>
                  <a:srgbClr val="606C73"/>
                </a:solidFill>
              </a:rPr>
              <a:t>exercise</a:t>
            </a:r>
            <a:r>
              <a:rPr lang="da-DK" i="1" dirty="0">
                <a:solidFill>
                  <a:srgbClr val="606C73"/>
                </a:solidFill>
              </a:rPr>
              <a:t> to …</a:t>
            </a:r>
          </a:p>
        </p:txBody>
      </p:sp>
      <p:grpSp>
        <p:nvGrpSpPr>
          <p:cNvPr id="8" name="Gruppe 7"/>
          <p:cNvGrpSpPr/>
          <p:nvPr/>
        </p:nvGrpSpPr>
        <p:grpSpPr>
          <a:xfrm>
            <a:off x="8838013" y="146830"/>
            <a:ext cx="2552699" cy="2552699"/>
            <a:chOff x="8838013" y="146830"/>
            <a:chExt cx="2552699" cy="2552699"/>
          </a:xfrm>
        </p:grpSpPr>
        <p:pic>
          <p:nvPicPr>
            <p:cNvPr id="13" name="Billede 12">
              <a:extLst>
                <a:ext uri="{FF2B5EF4-FFF2-40B4-BE49-F238E27FC236}">
                  <a16:creationId xmlns:a16="http://schemas.microsoft.com/office/drawing/2014/main" id="{33C368FF-4FB1-6941-AD13-097BBB95A2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62223" y="433180"/>
              <a:ext cx="1980000" cy="1980000"/>
            </a:xfrm>
            <a:prstGeom prst="rect">
              <a:avLst/>
            </a:prstGeom>
          </p:spPr>
        </p:pic>
        <p:sp>
          <p:nvSpPr>
            <p:cNvPr id="14" name="Rektangel 13">
              <a:extLst>
                <a:ext uri="{FF2B5EF4-FFF2-40B4-BE49-F238E27FC236}">
                  <a16:creationId xmlns:a16="http://schemas.microsoft.com/office/drawing/2014/main" id="{B282B219-0D1C-7D44-93CF-2785C9F3FAE7}"/>
                </a:ext>
              </a:extLst>
            </p:cNvPr>
            <p:cNvSpPr/>
            <p:nvPr/>
          </p:nvSpPr>
          <p:spPr>
            <a:xfrm>
              <a:off x="8838013" y="146830"/>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err="1">
                  <a:solidFill>
                    <a:srgbClr val="211C51"/>
                  </a:solidFill>
                </a:rPr>
                <a:t>changes</a:t>
              </a:r>
              <a:r>
                <a:rPr lang="da-DK" dirty="0">
                  <a:solidFill>
                    <a:srgbClr val="211C51"/>
                  </a:solidFill>
                </a:rPr>
                <a:t> to the</a:t>
              </a:r>
            </a:p>
            <a:p>
              <a:pPr algn="ctr"/>
              <a:r>
                <a:rPr lang="da-DK" dirty="0">
                  <a:solidFill>
                    <a:srgbClr val="211C51"/>
                  </a:solidFill>
                </a:rPr>
                <a:t> EU </a:t>
              </a:r>
              <a:r>
                <a:rPr lang="da-DK" dirty="0" err="1">
                  <a:solidFill>
                    <a:srgbClr val="211C51"/>
                  </a:solidFill>
                </a:rPr>
                <a:t>strategy</a:t>
              </a:r>
              <a:r>
                <a:rPr lang="da-DK" dirty="0">
                  <a:solidFill>
                    <a:srgbClr val="211C51"/>
                  </a:solidFill>
                </a:rPr>
                <a:t> for </a:t>
              </a:r>
            </a:p>
            <a:p>
              <a:pPr algn="ctr"/>
              <a:r>
                <a:rPr lang="da-DK" dirty="0" err="1">
                  <a:solidFill>
                    <a:srgbClr val="211C51"/>
                  </a:solidFill>
                </a:rPr>
                <a:t>district</a:t>
              </a:r>
              <a:r>
                <a:rPr lang="da-DK" dirty="0">
                  <a:solidFill>
                    <a:srgbClr val="211C51"/>
                  </a:solidFill>
                </a:rPr>
                <a:t> heating</a:t>
              </a:r>
            </a:p>
          </p:txBody>
        </p:sp>
      </p:grpSp>
      <p:grpSp>
        <p:nvGrpSpPr>
          <p:cNvPr id="7" name="Gruppe 6"/>
          <p:cNvGrpSpPr/>
          <p:nvPr/>
        </p:nvGrpSpPr>
        <p:grpSpPr>
          <a:xfrm>
            <a:off x="6609524" y="1666106"/>
            <a:ext cx="2552699" cy="2552699"/>
            <a:chOff x="6619521" y="1650421"/>
            <a:chExt cx="2552699" cy="2552699"/>
          </a:xfrm>
        </p:grpSpPr>
        <p:pic>
          <p:nvPicPr>
            <p:cNvPr id="19" name="Billede 18">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8065" y="1847418"/>
              <a:ext cx="1980000" cy="1980000"/>
            </a:xfrm>
            <a:prstGeom prst="rect">
              <a:avLst/>
            </a:prstGeom>
          </p:spPr>
        </p:pic>
        <p:sp>
          <p:nvSpPr>
            <p:cNvPr id="20" name="Rektangel 19">
              <a:extLst>
                <a:ext uri="{FF2B5EF4-FFF2-40B4-BE49-F238E27FC236}">
                  <a16:creationId xmlns:a16="http://schemas.microsoft.com/office/drawing/2014/main" id="{2A9635B7-9EE9-F340-AE02-898DE0D2F8C6}"/>
                </a:ext>
              </a:extLst>
            </p:cNvPr>
            <p:cNvSpPr/>
            <p:nvPr/>
          </p:nvSpPr>
          <p:spPr>
            <a:xfrm>
              <a:off x="6619521" y="1650421"/>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rgbClr val="211C51"/>
                  </a:solidFill>
                </a:rPr>
                <a:t>the </a:t>
              </a:r>
              <a:r>
                <a:rPr lang="da-DK" dirty="0" err="1">
                  <a:solidFill>
                    <a:srgbClr val="211C51"/>
                  </a:solidFill>
                </a:rPr>
                <a:t>development</a:t>
              </a:r>
              <a:r>
                <a:rPr lang="da-DK" dirty="0">
                  <a:solidFill>
                    <a:srgbClr val="211C51"/>
                  </a:solidFill>
                </a:rPr>
                <a:t> </a:t>
              </a:r>
            </a:p>
            <a:p>
              <a:pPr algn="ctr"/>
              <a:r>
                <a:rPr lang="da-DK" dirty="0">
                  <a:solidFill>
                    <a:srgbClr val="211C51"/>
                  </a:solidFill>
                </a:rPr>
                <a:t>of </a:t>
              </a:r>
              <a:r>
                <a:rPr lang="da-DK" dirty="0" err="1">
                  <a:solidFill>
                    <a:srgbClr val="211C51"/>
                  </a:solidFill>
                </a:rPr>
                <a:t>satellites</a:t>
              </a:r>
              <a:r>
                <a:rPr lang="da-DK" dirty="0">
                  <a:solidFill>
                    <a:srgbClr val="211C51"/>
                  </a:solidFill>
                </a:rPr>
                <a:t> for </a:t>
              </a:r>
            </a:p>
            <a:p>
              <a:pPr algn="ctr"/>
              <a:r>
                <a:rPr lang="da-DK" dirty="0" err="1">
                  <a:solidFill>
                    <a:srgbClr val="211C51"/>
                  </a:solidFill>
                </a:rPr>
                <a:t>e.g</a:t>
              </a:r>
              <a:r>
                <a:rPr lang="da-DK" dirty="0">
                  <a:solidFill>
                    <a:srgbClr val="211C51"/>
                  </a:solidFill>
                </a:rPr>
                <a:t>. </a:t>
              </a:r>
              <a:r>
                <a:rPr lang="da-DK" dirty="0" err="1">
                  <a:solidFill>
                    <a:srgbClr val="211C51"/>
                  </a:solidFill>
                </a:rPr>
                <a:t>monitoring</a:t>
              </a:r>
              <a:r>
                <a:rPr lang="da-DK" dirty="0">
                  <a:solidFill>
                    <a:srgbClr val="211C51"/>
                  </a:solidFill>
                </a:rPr>
                <a:t> shipping</a:t>
              </a:r>
            </a:p>
          </p:txBody>
        </p:sp>
      </p:grpSp>
      <p:pic>
        <p:nvPicPr>
          <p:cNvPr id="23" name="Billede 22">
            <a:extLst>
              <a:ext uri="{FF2B5EF4-FFF2-40B4-BE49-F238E27FC236}">
                <a16:creationId xmlns:a16="http://schemas.microsoft.com/office/drawing/2014/main" id="{96A30E95-5205-EE4F-A25C-E2D7C4F66C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9236" y="4766440"/>
            <a:ext cx="1980000" cy="1980000"/>
          </a:xfrm>
          <a:prstGeom prst="rect">
            <a:avLst/>
          </a:prstGeom>
        </p:spPr>
      </p:pic>
      <p:sp>
        <p:nvSpPr>
          <p:cNvPr id="24" name="Rektangel 23">
            <a:extLst>
              <a:ext uri="{FF2B5EF4-FFF2-40B4-BE49-F238E27FC236}">
                <a16:creationId xmlns:a16="http://schemas.microsoft.com/office/drawing/2014/main" id="{F02BF96F-DF9D-A84A-9266-F00B74D17396}"/>
              </a:ext>
            </a:extLst>
          </p:cNvPr>
          <p:cNvSpPr/>
          <p:nvPr/>
        </p:nvSpPr>
        <p:spPr>
          <a:xfrm>
            <a:off x="9101512" y="4509908"/>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shorter </a:t>
            </a:r>
          </a:p>
          <a:p>
            <a:pPr algn="ctr"/>
            <a:r>
              <a:rPr lang="en-gb" dirty="0">
                <a:solidFill>
                  <a:schemeClr val="tx1"/>
                </a:solidFill>
              </a:rPr>
              <a:t>travel time </a:t>
            </a:r>
          </a:p>
          <a:p>
            <a:pPr algn="ctr"/>
            <a:r>
              <a:rPr lang="en-gb" dirty="0">
                <a:solidFill>
                  <a:schemeClr val="tx1"/>
                </a:solidFill>
              </a:rPr>
              <a:t>and lower CO2 emissions with intelligent </a:t>
            </a:r>
          </a:p>
          <a:p>
            <a:pPr algn="ctr"/>
            <a:r>
              <a:rPr lang="en-gb" dirty="0">
                <a:solidFill>
                  <a:schemeClr val="tx1"/>
                </a:solidFill>
              </a:rPr>
              <a:t>traffic lights</a:t>
            </a:r>
            <a:endParaRPr lang="da-DK" dirty="0">
              <a:solidFill>
                <a:schemeClr val="tx1"/>
              </a:solidFill>
            </a:endParaRPr>
          </a:p>
          <a:p>
            <a:pPr algn="ctr"/>
            <a:endParaRPr lang="da-DK" dirty="0">
              <a:solidFill>
                <a:srgbClr val="FF0000"/>
              </a:solidFill>
            </a:endParaRPr>
          </a:p>
        </p:txBody>
      </p:sp>
      <p:cxnSp>
        <p:nvCxnSpPr>
          <p:cNvPr id="27" name="Lige forbindelse 26">
            <a:extLst>
              <a:ext uri="{FF2B5EF4-FFF2-40B4-BE49-F238E27FC236}">
                <a16:creationId xmlns:a16="http://schemas.microsoft.com/office/drawing/2014/main" id="{D04E5DC4-18C1-F442-9E4A-4904E2A72C73}"/>
              </a:ext>
            </a:extLst>
          </p:cNvPr>
          <p:cNvCxnSpPr>
            <a:cxnSpLocks/>
          </p:cNvCxnSpPr>
          <p:nvPr/>
        </p:nvCxnSpPr>
        <p:spPr>
          <a:xfrm flipV="1">
            <a:off x="4216243" y="3490560"/>
            <a:ext cx="2503735" cy="93979"/>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Lige forbindelse 30">
            <a:extLst>
              <a:ext uri="{FF2B5EF4-FFF2-40B4-BE49-F238E27FC236}">
                <a16:creationId xmlns:a16="http://schemas.microsoft.com/office/drawing/2014/main" id="{C377C01F-8CCA-DB4A-996B-A97ABE7851CC}"/>
              </a:ext>
            </a:extLst>
          </p:cNvPr>
          <p:cNvCxnSpPr>
            <a:cxnSpLocks/>
          </p:cNvCxnSpPr>
          <p:nvPr/>
        </p:nvCxnSpPr>
        <p:spPr>
          <a:xfrm flipH="1">
            <a:off x="2924660" y="3992790"/>
            <a:ext cx="1080000" cy="792000"/>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Lige forbindelse 34">
            <a:extLst>
              <a:ext uri="{FF2B5EF4-FFF2-40B4-BE49-F238E27FC236}">
                <a16:creationId xmlns:a16="http://schemas.microsoft.com/office/drawing/2014/main" id="{379DFDB9-F455-0642-ACEC-4A7D0C6B7758}"/>
              </a:ext>
            </a:extLst>
          </p:cNvPr>
          <p:cNvCxnSpPr>
            <a:cxnSpLocks/>
          </p:cNvCxnSpPr>
          <p:nvPr/>
        </p:nvCxnSpPr>
        <p:spPr>
          <a:xfrm flipH="1" flipV="1">
            <a:off x="4192852" y="4112973"/>
            <a:ext cx="174170" cy="749318"/>
          </a:xfrm>
          <a:prstGeom prst="line">
            <a:avLst/>
          </a:prstGeom>
          <a:ln w="19050">
            <a:solidFill>
              <a:srgbClr val="1B325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6" name="Tekstfelt 25"/>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  </a:t>
            </a:r>
          </a:p>
        </p:txBody>
      </p:sp>
      <p:grpSp>
        <p:nvGrpSpPr>
          <p:cNvPr id="6" name="Gruppe 5"/>
          <p:cNvGrpSpPr/>
          <p:nvPr/>
        </p:nvGrpSpPr>
        <p:grpSpPr>
          <a:xfrm>
            <a:off x="4200317" y="884118"/>
            <a:ext cx="1980000" cy="2552699"/>
            <a:chOff x="4404630" y="617410"/>
            <a:chExt cx="1980000" cy="2552699"/>
          </a:xfrm>
        </p:grpSpPr>
        <p:pic>
          <p:nvPicPr>
            <p:cNvPr id="32" name="Billede 31">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4630" y="978779"/>
              <a:ext cx="1980000" cy="1980000"/>
            </a:xfrm>
            <a:prstGeom prst="rect">
              <a:avLst/>
            </a:prstGeom>
          </p:spPr>
        </p:pic>
        <p:sp>
          <p:nvSpPr>
            <p:cNvPr id="33" name="Rektangel 32">
              <a:extLst>
                <a:ext uri="{FF2B5EF4-FFF2-40B4-BE49-F238E27FC236}">
                  <a16:creationId xmlns:a16="http://schemas.microsoft.com/office/drawing/2014/main" id="{2A9635B7-9EE9-F340-AE02-898DE0D2F8C6}"/>
                </a:ext>
              </a:extLst>
            </p:cNvPr>
            <p:cNvSpPr/>
            <p:nvPr/>
          </p:nvSpPr>
          <p:spPr>
            <a:xfrm>
              <a:off x="4430918" y="617410"/>
              <a:ext cx="1953711"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software </a:t>
              </a:r>
            </a:p>
            <a:p>
              <a:pPr algn="ctr"/>
              <a:r>
                <a:rPr lang="en-gb" dirty="0">
                  <a:solidFill>
                    <a:schemeClr val="tx1"/>
                  </a:solidFill>
                </a:rPr>
                <a:t>that identifies what data companies collect on us</a:t>
              </a:r>
              <a:endParaRPr lang="da-DK" dirty="0">
                <a:solidFill>
                  <a:schemeClr val="tx1"/>
                </a:solidFill>
              </a:endParaRPr>
            </a:p>
          </p:txBody>
        </p:sp>
      </p:grpSp>
      <p:grpSp>
        <p:nvGrpSpPr>
          <p:cNvPr id="36" name="Gruppe 35">
            <a:extLst>
              <a:ext uri="{FF2B5EF4-FFF2-40B4-BE49-F238E27FC236}">
                <a16:creationId xmlns:a16="http://schemas.microsoft.com/office/drawing/2014/main" id="{29177037-D81C-2B4A-A11C-12582D664554}"/>
              </a:ext>
            </a:extLst>
          </p:cNvPr>
          <p:cNvGrpSpPr/>
          <p:nvPr/>
        </p:nvGrpSpPr>
        <p:grpSpPr>
          <a:xfrm>
            <a:off x="647700" y="4565912"/>
            <a:ext cx="1980000" cy="1980000"/>
            <a:chOff x="7656503" y="1290131"/>
            <a:chExt cx="2552700" cy="2552700"/>
          </a:xfrm>
        </p:grpSpPr>
        <p:pic>
          <p:nvPicPr>
            <p:cNvPr id="37" name="Billede 36">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56503" y="1290131"/>
              <a:ext cx="2552700" cy="2552700"/>
            </a:xfrm>
            <a:prstGeom prst="rect">
              <a:avLst/>
            </a:prstGeom>
          </p:spPr>
        </p:pic>
        <p:sp>
          <p:nvSpPr>
            <p:cNvPr id="38" name="Rektangel 37">
              <a:extLst>
                <a:ext uri="{FF2B5EF4-FFF2-40B4-BE49-F238E27FC236}">
                  <a16:creationId xmlns:a16="http://schemas.microsoft.com/office/drawing/2014/main" id="{2A9635B7-9EE9-F340-AE02-898DE0D2F8C6}"/>
                </a:ext>
              </a:extLst>
            </p:cNvPr>
            <p:cNvSpPr/>
            <p:nvPr/>
          </p:nvSpPr>
          <p:spPr>
            <a:xfrm>
              <a:off x="7656503" y="1290131"/>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r>
                <a:rPr lang="en-gb" dirty="0">
                  <a:solidFill>
                    <a:schemeClr val="tx1"/>
                  </a:solidFill>
                </a:rPr>
                <a:t>digital communities for youth with cognitive disabilities</a:t>
              </a:r>
              <a:endParaRPr lang="da-DK" dirty="0">
                <a:solidFill>
                  <a:schemeClr val="tx1"/>
                </a:solidFill>
              </a:endParaRPr>
            </a:p>
            <a:p>
              <a:pPr algn="ctr"/>
              <a:endParaRPr lang="da-DK" dirty="0">
                <a:solidFill>
                  <a:srgbClr val="FF0000"/>
                </a:solidFill>
              </a:endParaRPr>
            </a:p>
          </p:txBody>
        </p:sp>
      </p:grpSp>
      <p:grpSp>
        <p:nvGrpSpPr>
          <p:cNvPr id="12" name="Gruppe 11"/>
          <p:cNvGrpSpPr/>
          <p:nvPr/>
        </p:nvGrpSpPr>
        <p:grpSpPr>
          <a:xfrm>
            <a:off x="3272676" y="4563816"/>
            <a:ext cx="2552699" cy="2552699"/>
            <a:chOff x="3272676" y="4563816"/>
            <a:chExt cx="2552699" cy="2552699"/>
          </a:xfrm>
        </p:grpSpPr>
        <p:pic>
          <p:nvPicPr>
            <p:cNvPr id="41" name="Billede 40">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59026" y="4850166"/>
              <a:ext cx="1980000" cy="1980000"/>
            </a:xfrm>
            <a:prstGeom prst="rect">
              <a:avLst/>
            </a:prstGeom>
          </p:spPr>
        </p:pic>
        <p:sp>
          <p:nvSpPr>
            <p:cNvPr id="42" name="Rektangel 41">
              <a:extLst>
                <a:ext uri="{FF2B5EF4-FFF2-40B4-BE49-F238E27FC236}">
                  <a16:creationId xmlns:a16="http://schemas.microsoft.com/office/drawing/2014/main" id="{2A9635B7-9EE9-F340-AE02-898DE0D2F8C6}"/>
                </a:ext>
              </a:extLst>
            </p:cNvPr>
            <p:cNvSpPr/>
            <p:nvPr/>
          </p:nvSpPr>
          <p:spPr>
            <a:xfrm>
              <a:off x="3272676" y="4563816"/>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a:p>
              <a:pPr algn="ctr"/>
              <a:r>
                <a:rPr lang="en-gb" dirty="0">
                  <a:solidFill>
                    <a:schemeClr val="tx1"/>
                  </a:solidFill>
                </a:rPr>
                <a:t>development </a:t>
              </a:r>
            </a:p>
            <a:p>
              <a:pPr algn="ctr"/>
              <a:r>
                <a:rPr lang="en-gb" dirty="0">
                  <a:solidFill>
                    <a:schemeClr val="tx1"/>
                  </a:solidFill>
                </a:rPr>
                <a:t>of sustainable </a:t>
              </a:r>
            </a:p>
            <a:p>
              <a:pPr algn="ctr"/>
              <a:r>
                <a:rPr lang="en-gb" dirty="0">
                  <a:solidFill>
                    <a:schemeClr val="tx1"/>
                  </a:solidFill>
                </a:rPr>
                <a:t>urban areas </a:t>
              </a:r>
            </a:p>
            <a:p>
              <a:pPr algn="ctr"/>
              <a:r>
                <a:rPr lang="en-gb" dirty="0">
                  <a:solidFill>
                    <a:schemeClr val="tx1"/>
                  </a:solidFill>
                </a:rPr>
                <a:t>worldwide</a:t>
              </a:r>
              <a:endParaRPr lang="da-DK" dirty="0">
                <a:solidFill>
                  <a:schemeClr val="tx1"/>
                </a:solidFill>
              </a:endParaRPr>
            </a:p>
            <a:p>
              <a:pPr algn="ctr"/>
              <a:endParaRPr lang="da-DK" dirty="0">
                <a:solidFill>
                  <a:srgbClr val="FF0000"/>
                </a:solidFill>
              </a:endParaRPr>
            </a:p>
          </p:txBody>
        </p:sp>
      </p:grpSp>
      <p:grpSp>
        <p:nvGrpSpPr>
          <p:cNvPr id="5" name="Gruppe 4"/>
          <p:cNvGrpSpPr/>
          <p:nvPr/>
        </p:nvGrpSpPr>
        <p:grpSpPr>
          <a:xfrm>
            <a:off x="949867" y="788018"/>
            <a:ext cx="2552699" cy="2552699"/>
            <a:chOff x="949867" y="788018"/>
            <a:chExt cx="2552699" cy="2552699"/>
          </a:xfrm>
        </p:grpSpPr>
        <p:pic>
          <p:nvPicPr>
            <p:cNvPr id="45" name="Billede 44">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8506" y="1137121"/>
              <a:ext cx="1980000" cy="1980000"/>
            </a:xfrm>
            <a:prstGeom prst="rect">
              <a:avLst/>
            </a:prstGeom>
          </p:spPr>
        </p:pic>
        <p:sp>
          <p:nvSpPr>
            <p:cNvPr id="46" name="Rektangel 45">
              <a:extLst>
                <a:ext uri="{FF2B5EF4-FFF2-40B4-BE49-F238E27FC236}">
                  <a16:creationId xmlns:a16="http://schemas.microsoft.com/office/drawing/2014/main" id="{2A9635B7-9EE9-F340-AE02-898DE0D2F8C6}"/>
                </a:ext>
              </a:extLst>
            </p:cNvPr>
            <p:cNvSpPr/>
            <p:nvPr/>
          </p:nvSpPr>
          <p:spPr>
            <a:xfrm>
              <a:off x="949867" y="788018"/>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endParaRPr>
            </a:p>
            <a:p>
              <a:pPr algn="ctr"/>
              <a:r>
                <a:rPr lang="en-gb" dirty="0">
                  <a:solidFill>
                    <a:schemeClr val="tx1"/>
                  </a:solidFill>
                </a:rPr>
                <a:t>Intelligent </a:t>
              </a:r>
            </a:p>
            <a:p>
              <a:pPr algn="ctr"/>
              <a:r>
                <a:rPr lang="en-gb" dirty="0">
                  <a:solidFill>
                    <a:schemeClr val="tx1"/>
                  </a:solidFill>
                </a:rPr>
                <a:t>refrigeration </a:t>
              </a:r>
            </a:p>
            <a:p>
              <a:pPr algn="ctr"/>
              <a:r>
                <a:rPr lang="en-gb" dirty="0">
                  <a:solidFill>
                    <a:schemeClr val="tx1"/>
                  </a:solidFill>
                </a:rPr>
                <a:t>containers </a:t>
              </a:r>
            </a:p>
            <a:p>
              <a:pPr algn="ctr"/>
              <a:r>
                <a:rPr lang="en-gb" dirty="0">
                  <a:solidFill>
                    <a:schemeClr val="tx1"/>
                  </a:solidFill>
                </a:rPr>
                <a:t>that can reduce </a:t>
              </a:r>
            </a:p>
            <a:p>
              <a:pPr algn="ctr"/>
              <a:r>
                <a:rPr lang="en-gb" dirty="0">
                  <a:solidFill>
                    <a:schemeClr val="tx1"/>
                  </a:solidFill>
                </a:rPr>
                <a:t>food waste</a:t>
              </a:r>
            </a:p>
            <a:p>
              <a:pPr algn="ctr"/>
              <a:endParaRPr lang="da-DK" dirty="0">
                <a:solidFill>
                  <a:srgbClr val="FF0000"/>
                </a:solidFill>
              </a:endParaRPr>
            </a:p>
          </p:txBody>
        </p:sp>
      </p:grpSp>
      <p:grpSp>
        <p:nvGrpSpPr>
          <p:cNvPr id="11" name="Gruppe 10"/>
          <p:cNvGrpSpPr/>
          <p:nvPr/>
        </p:nvGrpSpPr>
        <p:grpSpPr>
          <a:xfrm>
            <a:off x="6285314" y="4557260"/>
            <a:ext cx="2552699" cy="1994249"/>
            <a:chOff x="6285314" y="4557260"/>
            <a:chExt cx="2552699" cy="1994249"/>
          </a:xfrm>
        </p:grpSpPr>
        <p:pic>
          <p:nvPicPr>
            <p:cNvPr id="49" name="Billede 48">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57813" y="4571509"/>
              <a:ext cx="1980000" cy="1980000"/>
            </a:xfrm>
            <a:prstGeom prst="rect">
              <a:avLst/>
            </a:prstGeom>
          </p:spPr>
        </p:pic>
        <p:sp>
          <p:nvSpPr>
            <p:cNvPr id="50" name="Rektangel 49">
              <a:extLst>
                <a:ext uri="{FF2B5EF4-FFF2-40B4-BE49-F238E27FC236}">
                  <a16:creationId xmlns:a16="http://schemas.microsoft.com/office/drawing/2014/main" id="{2A9635B7-9EE9-F340-AE02-898DE0D2F8C6}"/>
                </a:ext>
              </a:extLst>
            </p:cNvPr>
            <p:cNvSpPr/>
            <p:nvPr/>
          </p:nvSpPr>
          <p:spPr>
            <a:xfrm>
              <a:off x="6285314" y="4557260"/>
              <a:ext cx="2552699" cy="19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r>
                <a:rPr lang="en-GB" dirty="0">
                  <a:solidFill>
                    <a:schemeClr val="tx1"/>
                  </a:solidFill>
                </a:rPr>
                <a:t>unique lab </a:t>
              </a:r>
            </a:p>
            <a:p>
              <a:pPr algn="ctr"/>
              <a:r>
                <a:rPr lang="en-gb" dirty="0">
                  <a:solidFill>
                    <a:schemeClr val="tx1"/>
                  </a:solidFill>
                </a:rPr>
                <a:t>contributes to </a:t>
              </a:r>
            </a:p>
            <a:p>
              <a:pPr algn="ctr"/>
              <a:r>
                <a:rPr lang="en-gb" dirty="0">
                  <a:solidFill>
                    <a:schemeClr val="tx1"/>
                  </a:solidFill>
                </a:rPr>
                <a:t>reducing the</a:t>
              </a:r>
            </a:p>
            <a:p>
              <a:pPr algn="ctr"/>
              <a:r>
                <a:rPr lang="en-gb" dirty="0">
                  <a:solidFill>
                    <a:schemeClr val="tx1"/>
                  </a:solidFill>
                </a:rPr>
                <a:t>enormous </a:t>
              </a:r>
            </a:p>
            <a:p>
              <a:pPr algn="ctr"/>
              <a:r>
                <a:rPr lang="en-gb" dirty="0">
                  <a:solidFill>
                    <a:schemeClr val="tx1"/>
                  </a:solidFill>
                </a:rPr>
                <a:t>global water </a:t>
              </a:r>
            </a:p>
            <a:p>
              <a:pPr algn="ctr"/>
              <a:r>
                <a:rPr lang="en-gb" dirty="0">
                  <a:solidFill>
                    <a:schemeClr val="tx1"/>
                  </a:solidFill>
                </a:rPr>
                <a:t>wastage</a:t>
              </a:r>
            </a:p>
            <a:p>
              <a:pPr algn="ctr"/>
              <a:endParaRPr lang="da-DK" dirty="0">
                <a:solidFill>
                  <a:srgbClr val="FF0000"/>
                </a:solidFill>
              </a:endParaRPr>
            </a:p>
          </p:txBody>
        </p:sp>
      </p:grpSp>
      <p:grpSp>
        <p:nvGrpSpPr>
          <p:cNvPr id="9" name="Gruppe 8"/>
          <p:cNvGrpSpPr/>
          <p:nvPr/>
        </p:nvGrpSpPr>
        <p:grpSpPr>
          <a:xfrm>
            <a:off x="9149370" y="2209270"/>
            <a:ext cx="2552699" cy="2552699"/>
            <a:chOff x="9149370" y="2209270"/>
            <a:chExt cx="2552699" cy="2552699"/>
          </a:xfrm>
        </p:grpSpPr>
        <p:pic>
          <p:nvPicPr>
            <p:cNvPr id="53" name="Billede 52">
              <a:extLst>
                <a:ext uri="{FF2B5EF4-FFF2-40B4-BE49-F238E27FC236}">
                  <a16:creationId xmlns:a16="http://schemas.microsoft.com/office/drawing/2014/main" id="{565547A9-BB4F-3B48-A4AB-B2ECA9BE86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6261" y="2531057"/>
              <a:ext cx="1980000" cy="1980000"/>
            </a:xfrm>
            <a:prstGeom prst="rect">
              <a:avLst/>
            </a:prstGeom>
          </p:spPr>
        </p:pic>
        <p:sp>
          <p:nvSpPr>
            <p:cNvPr id="54" name="Rektangel 53">
              <a:extLst>
                <a:ext uri="{FF2B5EF4-FFF2-40B4-BE49-F238E27FC236}">
                  <a16:creationId xmlns:a16="http://schemas.microsoft.com/office/drawing/2014/main" id="{2A9635B7-9EE9-F340-AE02-898DE0D2F8C6}"/>
                </a:ext>
              </a:extLst>
            </p:cNvPr>
            <p:cNvSpPr/>
            <p:nvPr/>
          </p:nvSpPr>
          <p:spPr>
            <a:xfrm>
              <a:off x="9149370" y="2209270"/>
              <a:ext cx="2552699" cy="2552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50" dirty="0">
                <a:solidFill>
                  <a:schemeClr val="tx1"/>
                </a:solidFill>
              </a:endParaRPr>
            </a:p>
            <a:p>
              <a:pPr algn="ctr"/>
              <a:r>
                <a:rPr lang="en-gb" sz="1750" dirty="0">
                  <a:solidFill>
                    <a:schemeClr val="tx1"/>
                  </a:solidFill>
                </a:rPr>
                <a:t>better </a:t>
              </a:r>
            </a:p>
            <a:p>
              <a:pPr algn="ctr"/>
              <a:r>
                <a:rPr lang="en-gb" sz="1750" dirty="0">
                  <a:solidFill>
                    <a:schemeClr val="tx1"/>
                  </a:solidFill>
                </a:rPr>
                <a:t>hearing aids</a:t>
              </a:r>
            </a:p>
            <a:p>
              <a:pPr algn="ctr"/>
              <a:r>
                <a:rPr lang="en-gb" sz="1750" dirty="0">
                  <a:solidFill>
                    <a:schemeClr val="tx1"/>
                  </a:solidFill>
                </a:rPr>
                <a:t>using machine </a:t>
              </a:r>
            </a:p>
            <a:p>
              <a:pPr algn="ctr"/>
              <a:r>
                <a:rPr lang="en-gb" sz="1750" dirty="0">
                  <a:solidFill>
                    <a:schemeClr val="tx1"/>
                  </a:solidFill>
                </a:rPr>
                <a:t>learning and </a:t>
              </a:r>
            </a:p>
            <a:p>
              <a:pPr algn="ctr"/>
              <a:r>
                <a:rPr lang="en-gb" sz="1750" dirty="0">
                  <a:solidFill>
                    <a:schemeClr val="tx1"/>
                  </a:solidFill>
                </a:rPr>
                <a:t>artificial neural networks</a:t>
              </a:r>
              <a:endParaRPr lang="da-DK" sz="1750" dirty="0">
                <a:solidFill>
                  <a:schemeClr val="tx1"/>
                </a:solidFill>
              </a:endParaRPr>
            </a:p>
            <a:p>
              <a:pPr algn="ctr"/>
              <a:endParaRPr lang="da-DK" sz="1750" dirty="0">
                <a:solidFill>
                  <a:srgbClr val="FF0000"/>
                </a:solidFill>
              </a:endParaRPr>
            </a:p>
          </p:txBody>
        </p:sp>
      </p:grpSp>
      <p:cxnSp>
        <p:nvCxnSpPr>
          <p:cNvPr id="60" name="Lige forbindelse 59">
            <a:extLst>
              <a:ext uri="{FF2B5EF4-FFF2-40B4-BE49-F238E27FC236}">
                <a16:creationId xmlns:a16="http://schemas.microsoft.com/office/drawing/2014/main" id="{D04E5DC4-18C1-F442-9E4A-4904E2A72C73}"/>
              </a:ext>
            </a:extLst>
          </p:cNvPr>
          <p:cNvCxnSpPr>
            <a:cxnSpLocks/>
          </p:cNvCxnSpPr>
          <p:nvPr/>
        </p:nvCxnSpPr>
        <p:spPr>
          <a:xfrm>
            <a:off x="4216243" y="4099252"/>
            <a:ext cx="2403278" cy="1060185"/>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Lige forbindelse 61">
            <a:extLst>
              <a:ext uri="{FF2B5EF4-FFF2-40B4-BE49-F238E27FC236}">
                <a16:creationId xmlns:a16="http://schemas.microsoft.com/office/drawing/2014/main" id="{D04E5DC4-18C1-F442-9E4A-4904E2A72C73}"/>
              </a:ext>
            </a:extLst>
          </p:cNvPr>
          <p:cNvCxnSpPr>
            <a:cxnSpLocks/>
          </p:cNvCxnSpPr>
          <p:nvPr/>
        </p:nvCxnSpPr>
        <p:spPr>
          <a:xfrm>
            <a:off x="4473599" y="3841896"/>
            <a:ext cx="2896670" cy="505682"/>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Lige forbindelse 63">
            <a:extLst>
              <a:ext uri="{FF2B5EF4-FFF2-40B4-BE49-F238E27FC236}">
                <a16:creationId xmlns:a16="http://schemas.microsoft.com/office/drawing/2014/main" id="{D04E5DC4-18C1-F442-9E4A-4904E2A72C73}"/>
              </a:ext>
            </a:extLst>
          </p:cNvPr>
          <p:cNvCxnSpPr>
            <a:cxnSpLocks/>
          </p:cNvCxnSpPr>
          <p:nvPr/>
        </p:nvCxnSpPr>
        <p:spPr>
          <a:xfrm>
            <a:off x="4398221" y="3659917"/>
            <a:ext cx="3700240" cy="553847"/>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Lige forbindelse 67">
            <a:extLst>
              <a:ext uri="{FF2B5EF4-FFF2-40B4-BE49-F238E27FC236}">
                <a16:creationId xmlns:a16="http://schemas.microsoft.com/office/drawing/2014/main" id="{D04E5DC4-18C1-F442-9E4A-4904E2A72C73}"/>
              </a:ext>
            </a:extLst>
          </p:cNvPr>
          <p:cNvCxnSpPr>
            <a:cxnSpLocks/>
          </p:cNvCxnSpPr>
          <p:nvPr/>
        </p:nvCxnSpPr>
        <p:spPr>
          <a:xfrm flipH="1" flipV="1">
            <a:off x="3332122" y="2699530"/>
            <a:ext cx="702142" cy="960387"/>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Lige forbindelse 69">
            <a:extLst>
              <a:ext uri="{FF2B5EF4-FFF2-40B4-BE49-F238E27FC236}">
                <a16:creationId xmlns:a16="http://schemas.microsoft.com/office/drawing/2014/main" id="{379DFDB9-F455-0642-ACEC-4A7D0C6B7758}"/>
              </a:ext>
            </a:extLst>
          </p:cNvPr>
          <p:cNvCxnSpPr>
            <a:cxnSpLocks/>
          </p:cNvCxnSpPr>
          <p:nvPr/>
        </p:nvCxnSpPr>
        <p:spPr>
          <a:xfrm flipH="1">
            <a:off x="4216243" y="3015488"/>
            <a:ext cx="115485" cy="569051"/>
          </a:xfrm>
          <a:prstGeom prst="line">
            <a:avLst/>
          </a:prstGeom>
          <a:ln w="19050">
            <a:solidFill>
              <a:srgbClr val="1B325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Lige forbindelse 75">
            <a:extLst>
              <a:ext uri="{FF2B5EF4-FFF2-40B4-BE49-F238E27FC236}">
                <a16:creationId xmlns:a16="http://schemas.microsoft.com/office/drawing/2014/main" id="{D04E5DC4-18C1-F442-9E4A-4904E2A72C73}"/>
              </a:ext>
            </a:extLst>
          </p:cNvPr>
          <p:cNvCxnSpPr>
            <a:cxnSpLocks/>
          </p:cNvCxnSpPr>
          <p:nvPr/>
        </p:nvCxnSpPr>
        <p:spPr>
          <a:xfrm>
            <a:off x="4398221" y="4023874"/>
            <a:ext cx="2159592" cy="593502"/>
          </a:xfrm>
          <a:prstGeom prst="line">
            <a:avLst/>
          </a:prstGeom>
          <a:ln w="19050">
            <a:solidFill>
              <a:srgbClr val="1B325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4" name="Billede 43">
            <a:extLst>
              <a:ext uri="{FF2B5EF4-FFF2-40B4-BE49-F238E27FC236}">
                <a16:creationId xmlns:a16="http://schemas.microsoft.com/office/drawing/2014/main" id="{A94745A7-F7CB-ED4D-8DF0-D0007B2AA58B}"/>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spTree>
    <p:extLst>
      <p:ext uri="{BB962C8B-B14F-4D97-AF65-F5344CB8AC3E}">
        <p14:creationId xmlns:p14="http://schemas.microsoft.com/office/powerpoint/2010/main" val="175646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p:cNvSpPr>
            <a:spLocks noGrp="1"/>
          </p:cNvSpPr>
          <p:nvPr>
            <p:ph type="sldNum" sz="quarter" idx="10"/>
          </p:nvPr>
        </p:nvSpPr>
        <p:spPr/>
        <p:txBody>
          <a:bodyPr/>
          <a:lstStyle/>
          <a:p>
            <a:fld id="{D8D877B3-D348-4611-9BDB-C5374591D951}" type="slidenum">
              <a:rPr lang="en-US" smtClean="0"/>
              <a:pPr/>
              <a:t>35</a:t>
            </a:fld>
            <a:endParaRPr lang="en-US" dirty="0"/>
          </a:p>
        </p:txBody>
      </p:sp>
      <p:sp>
        <p:nvSpPr>
          <p:cNvPr id="4" name="Titel 3"/>
          <p:cNvSpPr>
            <a:spLocks noGrp="1"/>
          </p:cNvSpPr>
          <p:nvPr>
            <p:ph type="title"/>
          </p:nvPr>
        </p:nvSpPr>
        <p:spPr>
          <a:xfrm>
            <a:off x="587374" y="359273"/>
            <a:ext cx="6942511" cy="1621619"/>
          </a:xfrm>
        </p:spPr>
        <p:txBody>
          <a:bodyPr/>
          <a:lstStyle/>
          <a:p>
            <a:r>
              <a:rPr lang="da-DK" sz="3400" dirty="0">
                <a:solidFill>
                  <a:srgbClr val="007A9B"/>
                </a:solidFill>
              </a:rPr>
              <a:t>DIGITAL INFRASTRUCTURE AND ADVICE</a:t>
            </a:r>
          </a:p>
        </p:txBody>
      </p:sp>
      <p:sp>
        <p:nvSpPr>
          <p:cNvPr id="5" name="Pladsholder til tekst 4"/>
          <p:cNvSpPr>
            <a:spLocks noGrp="1"/>
          </p:cNvSpPr>
          <p:nvPr>
            <p:ph type="body" sz="quarter" idx="12"/>
          </p:nvPr>
        </p:nvSpPr>
        <p:spPr>
          <a:xfrm>
            <a:off x="587375" y="2143359"/>
            <a:ext cx="5731782" cy="3752115"/>
          </a:xfrm>
        </p:spPr>
        <p:txBody>
          <a:bodyPr>
            <a:normAutofit/>
          </a:bodyPr>
          <a:lstStyle/>
          <a:p>
            <a:pPr marL="0" indent="0">
              <a:buNone/>
            </a:pPr>
            <a:r>
              <a:rPr lang="da-DK" sz="1800" b="1" dirty="0">
                <a:solidFill>
                  <a:srgbClr val="007A9B"/>
                </a:solidFill>
              </a:rPr>
              <a:t>CLAAUDIA</a:t>
            </a:r>
            <a:r>
              <a:rPr lang="da-DK" sz="1800" b="1" dirty="0"/>
              <a:t>: </a:t>
            </a:r>
            <a:r>
              <a:rPr lang="en-US" sz="1800" dirty="0"/>
              <a:t>Research Support through IT, Data Science and Data Management</a:t>
            </a:r>
            <a:endParaRPr lang="da-DK" sz="1800" dirty="0"/>
          </a:p>
          <a:p>
            <a:pPr marL="0" indent="0">
              <a:buNone/>
            </a:pPr>
            <a:br>
              <a:rPr lang="da-DK" sz="1800" dirty="0"/>
            </a:br>
            <a:r>
              <a:rPr lang="da-DK" sz="1800" b="1" dirty="0">
                <a:solidFill>
                  <a:srgbClr val="007A9B"/>
                </a:solidFill>
              </a:rPr>
              <a:t>CLAAUDIAS THREE PILLARS:</a:t>
            </a:r>
            <a:endParaRPr lang="da-DK" sz="1800" dirty="0">
              <a:solidFill>
                <a:srgbClr val="007A9B"/>
              </a:solidFill>
            </a:endParaRPr>
          </a:p>
          <a:p>
            <a:r>
              <a:rPr lang="en-US" sz="1800" dirty="0"/>
              <a:t>A hardware/software platform for computations and data handling</a:t>
            </a:r>
            <a:endParaRPr lang="da-DK" sz="1800" dirty="0"/>
          </a:p>
          <a:p>
            <a:r>
              <a:rPr lang="en-US" sz="1800" dirty="0"/>
              <a:t>Data management which includes advice, data archiving, etc.</a:t>
            </a:r>
            <a:endParaRPr lang="da-DK" sz="1800" dirty="0"/>
          </a:p>
          <a:p>
            <a:r>
              <a:rPr lang="en-US" sz="1800" dirty="0"/>
              <a:t>Data science knowledge: Competence building and detailed interaction between a research group and CLAAUDIA specialists</a:t>
            </a:r>
            <a:endParaRPr lang="da-DK" sz="1800" dirty="0"/>
          </a:p>
        </p:txBody>
      </p:sp>
      <p:sp>
        <p:nvSpPr>
          <p:cNvPr id="6" name="Tekstfelt 5"/>
          <p:cNvSpPr txBox="1"/>
          <p:nvPr/>
        </p:nvSpPr>
        <p:spPr>
          <a:xfrm>
            <a:off x="0" y="0"/>
            <a:ext cx="3200400" cy="370290"/>
          </a:xfrm>
          <a:prstGeom prst="rect">
            <a:avLst/>
          </a:prstGeom>
          <a:solidFill>
            <a:srgbClr val="007A9B"/>
          </a:solidFill>
        </p:spPr>
        <p:txBody>
          <a:bodyPr wrap="square" rtlCol="0">
            <a:spAutoFit/>
          </a:bodyPr>
          <a:lstStyle/>
          <a:p>
            <a:r>
              <a:rPr lang="da-DK" b="1" dirty="0">
                <a:solidFill>
                  <a:schemeClr val="bg1"/>
                </a:solidFill>
              </a:rPr>
              <a:t>Research   </a:t>
            </a:r>
          </a:p>
        </p:txBody>
      </p:sp>
      <p:pic>
        <p:nvPicPr>
          <p:cNvPr id="7" name="Billede 6">
            <a:extLst>
              <a:ext uri="{FF2B5EF4-FFF2-40B4-BE49-F238E27FC236}">
                <a16:creationId xmlns:a16="http://schemas.microsoft.com/office/drawing/2014/main" id="{A94745A7-F7CB-ED4D-8DF0-D0007B2AA58B}"/>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1292980" y="17469"/>
            <a:ext cx="232805" cy="334393"/>
          </a:xfrm>
          <a:prstGeom prst="rect">
            <a:avLst/>
          </a:prstGeom>
          <a:ln>
            <a:noFill/>
          </a:ln>
        </p:spPr>
      </p:pic>
      <p:pic>
        <p:nvPicPr>
          <p:cNvPr id="1026" name="Picture 2" descr="https://www.colourbox.dk/download/preview/id/18837837/ts/1549616450/auth/5c0416ae014dea356a97de194801db9d20df6a92d57c6368fad0a6f05a5a8ea6"/>
          <p:cNvPicPr>
            <a:picLocks noGrp="1" noChangeAspect="1" noChangeArrowheads="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701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dsholder til billede 2"/>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4" name="Titel 2">
            <a:extLst>
              <a:ext uri="{FF2B5EF4-FFF2-40B4-BE49-F238E27FC236}">
                <a16:creationId xmlns:a16="http://schemas.microsoft.com/office/drawing/2014/main" id="{E58F30FE-D119-6044-99E2-04A481DAE2FB}"/>
              </a:ext>
            </a:extLst>
          </p:cNvPr>
          <p:cNvSpPr txBox="1">
            <a:spLocks/>
          </p:cNvSpPr>
          <p:nvPr/>
        </p:nvSpPr>
        <p:spPr>
          <a:xfrm>
            <a:off x="2441575" y="3656903"/>
            <a:ext cx="7341129" cy="654536"/>
          </a:xfrm>
          <a:prstGeom prst="rect">
            <a:avLst/>
          </a:prstGeom>
          <a:solidFill>
            <a:schemeClr val="bg1"/>
          </a:solidFill>
          <a:effectLst/>
        </p:spPr>
        <p:txBody>
          <a:bodyPr vert="horz" lIns="0" tIns="108000" rIns="0" bIns="0" rtlCol="0" anchor="t" anchorCtr="0">
            <a:noAutofit/>
          </a:bodyPr>
          <a:lstStyle>
            <a:lvl1pPr algn="ctr" defTabSz="914318" rtl="0" eaLnBrk="1" latinLnBrk="0" hangingPunct="1">
              <a:lnSpc>
                <a:spcPct val="100000"/>
              </a:lnSpc>
              <a:spcBef>
                <a:spcPct val="0"/>
              </a:spcBef>
              <a:buNone/>
              <a:defRPr sz="2800" b="1" kern="1200" spc="300" baseline="0">
                <a:solidFill>
                  <a:schemeClr val="tx1"/>
                </a:solidFill>
                <a:latin typeface="+mn-lt"/>
                <a:ea typeface="+mj-ea"/>
                <a:cs typeface="+mj-cs"/>
              </a:defRPr>
            </a:lvl1pPr>
          </a:lstStyle>
          <a:p>
            <a:r>
              <a:rPr lang="da-DK" dirty="0">
                <a:solidFill>
                  <a:srgbClr val="61AC81"/>
                </a:solidFill>
              </a:rPr>
              <a:t>KNOWLEDGE COLLABORATION</a:t>
            </a:r>
          </a:p>
        </p:txBody>
      </p:sp>
    </p:spTree>
    <p:extLst>
      <p:ext uri="{BB962C8B-B14F-4D97-AF65-F5344CB8AC3E}">
        <p14:creationId xmlns:p14="http://schemas.microsoft.com/office/powerpoint/2010/main" val="32792511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587372" y="370290"/>
            <a:ext cx="12610467" cy="1474385"/>
          </a:xfrm>
        </p:spPr>
        <p:txBody>
          <a:bodyPr rtlCol="0"/>
          <a:lstStyle/>
          <a:p>
            <a:pPr rtl="0"/>
            <a:r>
              <a:rPr lang="en-gb" dirty="0">
                <a:solidFill>
                  <a:srgbClr val="61AC81"/>
                </a:solidFill>
                <a:latin typeface="Arial" panose="020B0604020202020204" pitchFamily="34" charset="0"/>
                <a:cs typeface="Arial" panose="020B0604020202020204" pitchFamily="34" charset="0"/>
              </a:rPr>
              <a:t>AAU HAS STRONG COLLABORATION SKILLS</a:t>
            </a:r>
            <a:endParaRPr lang="da-DK" dirty="0">
              <a:solidFill>
                <a:srgbClr val="61AC81"/>
              </a:solidFill>
              <a:latin typeface="Arial" panose="020B0604020202020204" pitchFamily="34" charset="0"/>
              <a:cs typeface="Arial" panose="020B0604020202020204" pitchFamily="34" charset="0"/>
            </a:endParaRPr>
          </a:p>
        </p:txBody>
      </p:sp>
      <p:sp>
        <p:nvSpPr>
          <p:cNvPr id="4" name="TextBox 19"/>
          <p:cNvSpPr txBox="1"/>
          <p:nvPr/>
        </p:nvSpPr>
        <p:spPr>
          <a:xfrm>
            <a:off x="587374" y="4021644"/>
            <a:ext cx="3618866" cy="830997"/>
          </a:xfrm>
          <a:prstGeom prst="rect">
            <a:avLst/>
          </a:prstGeom>
          <a:noFill/>
        </p:spPr>
        <p:txBody>
          <a:bodyPr wrap="square" lIns="0" rIns="0" rtlCol="0">
            <a:spAutoFit/>
          </a:bodyPr>
          <a:lstStyle/>
          <a:p>
            <a:pPr algn="ctr" rtl="0"/>
            <a:r>
              <a:rPr lang="en-gb" sz="1600" b="1" dirty="0">
                <a:solidFill>
                  <a:srgbClr val="61AC81"/>
                </a:solidFill>
                <a:latin typeface="+mj-lt"/>
                <a:cs typeface="Arial" panose="020B0604020202020204" pitchFamily="34" charset="0"/>
              </a:rPr>
              <a:t>THE PREFERRED COLLABORATION PARTNER OF THE DANISH BUSINESS WORLD</a:t>
            </a:r>
            <a:endParaRPr lang="da-DK" sz="1600" b="1" dirty="0">
              <a:solidFill>
                <a:srgbClr val="61AC81"/>
              </a:solidFill>
              <a:latin typeface="+mj-lt"/>
              <a:cs typeface="Arial" panose="020B0604020202020204" pitchFamily="34" charset="0"/>
            </a:endParaRPr>
          </a:p>
        </p:txBody>
      </p:sp>
      <p:sp>
        <p:nvSpPr>
          <p:cNvPr id="6" name="TextBox 20"/>
          <p:cNvSpPr txBox="1"/>
          <p:nvPr/>
        </p:nvSpPr>
        <p:spPr>
          <a:xfrm>
            <a:off x="4639355" y="4905690"/>
            <a:ext cx="2925194" cy="850383"/>
          </a:xfrm>
          <a:prstGeom prst="rect">
            <a:avLst/>
          </a:prstGeom>
          <a:noFill/>
        </p:spPr>
        <p:txBody>
          <a:bodyPr wrap="square" lIns="0" rIns="0" rtlCol="0">
            <a:spAutoFit/>
          </a:bodyPr>
          <a:lstStyle/>
          <a:p>
            <a:pPr algn="ctr" rtl="0"/>
            <a:r>
              <a:rPr lang="en-gb" sz="1200" dirty="0">
                <a:latin typeface="Arial" panose="020B0604020202020204" pitchFamily="34" charset="0"/>
                <a:cs typeface="Arial" panose="020B0604020202020204" pitchFamily="34" charset="0"/>
              </a:rPr>
              <a:t>Research-intense companies consider AAU to be the best Danish university at handling the process from patent to commercialisation</a:t>
            </a:r>
            <a:endParaRPr lang="da-DK" sz="1200" b="1" dirty="0">
              <a:latin typeface="Arial" panose="020B0604020202020204" pitchFamily="34" charset="0"/>
              <a:cs typeface="Arial" panose="020B0604020202020204" pitchFamily="34" charset="0"/>
            </a:endParaRPr>
          </a:p>
        </p:txBody>
      </p:sp>
      <p:sp>
        <p:nvSpPr>
          <p:cNvPr id="8" name="TextBox 20"/>
          <p:cNvSpPr txBox="1"/>
          <p:nvPr/>
        </p:nvSpPr>
        <p:spPr>
          <a:xfrm>
            <a:off x="8619447" y="4905690"/>
            <a:ext cx="3060205" cy="646331"/>
          </a:xfrm>
          <a:prstGeom prst="rect">
            <a:avLst/>
          </a:prstGeom>
          <a:noFill/>
        </p:spPr>
        <p:txBody>
          <a:bodyPr wrap="square" lIns="0" rIns="0" rtlCol="0">
            <a:spAutoFit/>
          </a:bodyPr>
          <a:lstStyle/>
          <a:p>
            <a:pPr algn="ctr" rtl="0"/>
            <a:r>
              <a:rPr lang="en-gb" sz="1200" dirty="0">
                <a:latin typeface="Arial" panose="020B0604020202020204" pitchFamily="34" charset="0"/>
                <a:cs typeface="Arial" panose="020B0604020202020204" pitchFamily="34" charset="0"/>
              </a:rPr>
              <a:t>Between 500 and 600 research partnerships are annually established between AAU and public/private actors</a:t>
            </a:r>
            <a:endParaRPr lang="da-DK" sz="1200" b="1" dirty="0">
              <a:latin typeface="Arial" panose="020B0604020202020204" pitchFamily="34" charset="0"/>
              <a:cs typeface="Arial" panose="020B0604020202020204" pitchFamily="34" charset="0"/>
            </a:endParaRPr>
          </a:p>
        </p:txBody>
      </p:sp>
      <p:sp>
        <p:nvSpPr>
          <p:cNvPr id="10" name="TextBox 20"/>
          <p:cNvSpPr txBox="1"/>
          <p:nvPr/>
        </p:nvSpPr>
        <p:spPr>
          <a:xfrm>
            <a:off x="949660" y="4862526"/>
            <a:ext cx="2634797" cy="1015663"/>
          </a:xfrm>
          <a:prstGeom prst="rect">
            <a:avLst/>
          </a:prstGeom>
          <a:noFill/>
        </p:spPr>
        <p:txBody>
          <a:bodyPr wrap="square" lIns="0" rIns="0" rtlCol="0">
            <a:spAutoFit/>
          </a:bodyPr>
          <a:lstStyle/>
          <a:p>
            <a:pPr algn="ctr" rtl="0"/>
            <a:r>
              <a:rPr lang="en-gb" sz="1200" dirty="0">
                <a:latin typeface="Arial" panose="020B0604020202020204" pitchFamily="34" charset="0"/>
                <a:cs typeface="Arial" panose="020B0604020202020204" pitchFamily="34" charset="0"/>
              </a:rPr>
              <a:t>AAU ranks first on the list from the Confederation of Danish Industry (DI) of how satisfied Danish companies are with collaborating with Danish universities </a:t>
            </a:r>
            <a:endParaRPr lang="da-DK" sz="1200" dirty="0">
              <a:latin typeface="Arial" panose="020B0604020202020204" pitchFamily="34" charset="0"/>
              <a:cs typeface="Arial" panose="020B0604020202020204" pitchFamily="34" charset="0"/>
            </a:endParaRPr>
          </a:p>
        </p:txBody>
      </p:sp>
      <p:sp>
        <p:nvSpPr>
          <p:cNvPr id="14" name="Ellipse 13"/>
          <p:cNvSpPr/>
          <p:nvPr/>
        </p:nvSpPr>
        <p:spPr>
          <a:xfrm>
            <a:off x="10041538" y="3670684"/>
            <a:ext cx="108012" cy="1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a:solidFill>
                <a:schemeClr val="bg1"/>
              </a:solidFill>
            </a:endParaRPr>
          </a:p>
        </p:txBody>
      </p:sp>
      <p:sp>
        <p:nvSpPr>
          <p:cNvPr id="3" name="Tekstfelt 2"/>
          <p:cNvSpPr txBox="1"/>
          <p:nvPr/>
        </p:nvSpPr>
        <p:spPr>
          <a:xfrm>
            <a:off x="8282010" y="3981066"/>
            <a:ext cx="3519055" cy="830997"/>
          </a:xfrm>
          <a:prstGeom prst="rect">
            <a:avLst/>
          </a:prstGeom>
          <a:noFill/>
        </p:spPr>
        <p:txBody>
          <a:bodyPr wrap="square" rtlCol="0">
            <a:spAutoFit/>
          </a:bodyPr>
          <a:lstStyle/>
          <a:p>
            <a:pPr algn="ctr" rtl="0"/>
            <a:r>
              <a:rPr lang="en-gb" sz="1600" b="1" dirty="0">
                <a:solidFill>
                  <a:srgbClr val="61AC81"/>
                </a:solidFill>
                <a:latin typeface="+mj-lt"/>
                <a:cs typeface="Arial" panose="020B0604020202020204" pitchFamily="34" charset="0"/>
              </a:rPr>
              <a:t>THE BEST AT ESTABLISHING COLLABORATION AGREEMENTS</a:t>
            </a:r>
          </a:p>
        </p:txBody>
      </p:sp>
      <p:sp>
        <p:nvSpPr>
          <p:cNvPr id="11" name="Tekstfelt 10"/>
          <p:cNvSpPr txBox="1"/>
          <p:nvPr/>
        </p:nvSpPr>
        <p:spPr>
          <a:xfrm>
            <a:off x="4373217" y="3998997"/>
            <a:ext cx="3311666" cy="830997"/>
          </a:xfrm>
          <a:prstGeom prst="rect">
            <a:avLst/>
          </a:prstGeom>
          <a:noFill/>
        </p:spPr>
        <p:txBody>
          <a:bodyPr wrap="square" rtlCol="0">
            <a:spAutoFit/>
          </a:bodyPr>
          <a:lstStyle/>
          <a:p>
            <a:pPr algn="ctr" rtl="0"/>
            <a:r>
              <a:rPr lang="en-gb" sz="1600" b="1" dirty="0">
                <a:solidFill>
                  <a:srgbClr val="61AC81"/>
                </a:solidFill>
                <a:latin typeface="+mj-lt"/>
                <a:cs typeface="Arial" panose="020B0604020202020204" pitchFamily="34" charset="0"/>
              </a:rPr>
              <a:t>FLEXIBLE APPROACH TOWARDS COLLABORATION</a:t>
            </a:r>
            <a:endParaRPr lang="da-DK" sz="1600" b="1" dirty="0">
              <a:solidFill>
                <a:srgbClr val="61AC81"/>
              </a:solidFill>
              <a:latin typeface="+mj-lt"/>
              <a:cs typeface="Arial" panose="020B0604020202020204" pitchFamily="34" charset="0"/>
            </a:endParaRPr>
          </a:p>
        </p:txBody>
      </p:sp>
      <p:pic>
        <p:nvPicPr>
          <p:cNvPr id="17" name="Billed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0086" y="2269864"/>
            <a:ext cx="1513944" cy="1215614"/>
          </a:xfrm>
          <a:prstGeom prst="rect">
            <a:avLst/>
          </a:prstGeom>
        </p:spPr>
      </p:pic>
      <p:pic>
        <p:nvPicPr>
          <p:cNvPr id="18" name="Billed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7143" y="2005587"/>
            <a:ext cx="1663813" cy="1665097"/>
          </a:xfrm>
          <a:prstGeom prst="rect">
            <a:avLst/>
          </a:prstGeom>
        </p:spPr>
      </p:pic>
      <p:pic>
        <p:nvPicPr>
          <p:cNvPr id="19" name="Billed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34069" y="2005587"/>
            <a:ext cx="1921541" cy="1870195"/>
          </a:xfrm>
          <a:prstGeom prst="rect">
            <a:avLst/>
          </a:prstGeom>
        </p:spPr>
      </p:pic>
      <p:sp>
        <p:nvSpPr>
          <p:cNvPr id="2" name="Tekstfelt 1">
            <a:extLst>
              <a:ext uri="{FF2B5EF4-FFF2-40B4-BE49-F238E27FC236}">
                <a16:creationId xmlns:a16="http://schemas.microsoft.com/office/drawing/2014/main" id="{34702CFB-6CFB-A60F-F960-B967BE95ACF9}"/>
              </a:ext>
            </a:extLst>
          </p:cNvPr>
          <p:cNvSpPr txBox="1"/>
          <p:nvPr/>
        </p:nvSpPr>
        <p:spPr>
          <a:xfrm>
            <a:off x="0" y="0"/>
            <a:ext cx="3200400" cy="370290"/>
          </a:xfrm>
          <a:prstGeom prst="rect">
            <a:avLst/>
          </a:prstGeom>
          <a:solidFill>
            <a:srgbClr val="61AC81"/>
          </a:solidFill>
        </p:spPr>
        <p:txBody>
          <a:bodyPr wrap="square" rtlCol="0">
            <a:spAutoFit/>
          </a:bodyPr>
          <a:lstStyle/>
          <a:p>
            <a:r>
              <a:rPr lang="da-DK" b="1" dirty="0">
                <a:solidFill>
                  <a:schemeClr val="bg1"/>
                </a:solidFill>
              </a:rPr>
              <a:t>Collaboration</a:t>
            </a:r>
          </a:p>
        </p:txBody>
      </p:sp>
      <p:sp>
        <p:nvSpPr>
          <p:cNvPr id="7" name="Freeform 14">
            <a:extLst>
              <a:ext uri="{FF2B5EF4-FFF2-40B4-BE49-F238E27FC236}">
                <a16:creationId xmlns:a16="http://schemas.microsoft.com/office/drawing/2014/main" id="{9D61F6A7-7352-5A1A-B158-19CAA3B15513}"/>
              </a:ext>
            </a:extLst>
          </p:cNvPr>
          <p:cNvSpPr>
            <a:spLocks noEditPoints="1"/>
          </p:cNvSpPr>
          <p:nvPr/>
        </p:nvSpPr>
        <p:spPr bwMode="auto">
          <a:xfrm>
            <a:off x="1600200"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sp>
        <p:nvSpPr>
          <p:cNvPr id="9" name="Pladsholder til slidenummer 1">
            <a:extLst>
              <a:ext uri="{FF2B5EF4-FFF2-40B4-BE49-F238E27FC236}">
                <a16:creationId xmlns:a16="http://schemas.microsoft.com/office/drawing/2014/main" id="{1A6A507A-C28C-6259-62D4-E84CA63DE8AB}"/>
              </a:ext>
            </a:extLst>
          </p:cNvPr>
          <p:cNvSpPr>
            <a:spLocks noGrp="1"/>
          </p:cNvSpPr>
          <p:nvPr>
            <p:ph type="sldNum" sz="quarter" idx="4"/>
          </p:nvPr>
        </p:nvSpPr>
        <p:spPr>
          <a:xfrm>
            <a:off x="11515331" y="163081"/>
            <a:ext cx="571468" cy="227164"/>
          </a:xfrm>
        </p:spPr>
        <p:txBody>
          <a:bodyPr/>
          <a:lstStyle/>
          <a:p>
            <a:fld id="{D8D877B3-D348-4611-9BDB-C5374591D951}" type="slidenum">
              <a:rPr lang="en-US" smtClean="0"/>
              <a:pPr/>
              <a:t>37</a:t>
            </a:fld>
            <a:endParaRPr lang="en-US" dirty="0"/>
          </a:p>
        </p:txBody>
      </p:sp>
    </p:spTree>
    <p:extLst>
      <p:ext uri="{BB962C8B-B14F-4D97-AF65-F5344CB8AC3E}">
        <p14:creationId xmlns:p14="http://schemas.microsoft.com/office/powerpoint/2010/main" val="1008375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1AFD3A3A-1EC5-101D-6619-EAEAD1867FF6}"/>
              </a:ext>
            </a:extLst>
          </p:cNvPr>
          <p:cNvSpPr>
            <a:spLocks noGrp="1"/>
          </p:cNvSpPr>
          <p:nvPr>
            <p:ph type="sldNum" sz="quarter" idx="4"/>
          </p:nvPr>
        </p:nvSpPr>
        <p:spPr>
          <a:xfrm>
            <a:off x="-82884" y="6598791"/>
            <a:ext cx="571468" cy="227164"/>
          </a:xfrm>
        </p:spPr>
        <p:txBody>
          <a:bodyPr/>
          <a:lstStyle/>
          <a:p>
            <a:fld id="{D8D877B3-D348-4611-9BDB-C5374591D951}" type="slidenum">
              <a:rPr lang="en-US" smtClean="0"/>
              <a:pPr/>
              <a:t>38</a:t>
            </a:fld>
            <a:endParaRPr lang="en-US" dirty="0"/>
          </a:p>
        </p:txBody>
      </p:sp>
      <p:sp>
        <p:nvSpPr>
          <p:cNvPr id="5" name="Freeform 14">
            <a:extLst>
              <a:ext uri="{FF2B5EF4-FFF2-40B4-BE49-F238E27FC236}">
                <a16:creationId xmlns:a16="http://schemas.microsoft.com/office/drawing/2014/main" id="{DBDB8EE6-876E-DD14-9181-957EFE6C3B7B}"/>
              </a:ext>
            </a:extLst>
          </p:cNvPr>
          <p:cNvSpPr>
            <a:spLocks noEditPoints="1"/>
          </p:cNvSpPr>
          <p:nvPr/>
        </p:nvSpPr>
        <p:spPr bwMode="auto">
          <a:xfrm>
            <a:off x="1534008"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sp>
        <p:nvSpPr>
          <p:cNvPr id="7" name="Titel 3">
            <a:extLst>
              <a:ext uri="{FF2B5EF4-FFF2-40B4-BE49-F238E27FC236}">
                <a16:creationId xmlns:a16="http://schemas.microsoft.com/office/drawing/2014/main" id="{8FC2669A-5FE3-0726-E986-AD82853ADC1D}"/>
              </a:ext>
            </a:extLst>
          </p:cNvPr>
          <p:cNvSpPr txBox="1">
            <a:spLocks/>
          </p:cNvSpPr>
          <p:nvPr/>
        </p:nvSpPr>
        <p:spPr>
          <a:xfrm>
            <a:off x="776108" y="457466"/>
            <a:ext cx="9658212" cy="1486727"/>
          </a:xfrm>
          <a:prstGeom prst="rect">
            <a:avLst/>
          </a:prstGeom>
          <a:effectLst/>
        </p:spPr>
        <p:txBody>
          <a:bodyPr vert="horz" lIns="0" tIns="192024"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mn-lt"/>
                <a:ea typeface="+mj-ea"/>
                <a:cs typeface="+mj-cs"/>
              </a:defRPr>
            </a:lvl1pPr>
          </a:lstStyle>
          <a:p>
            <a:r>
              <a:rPr lang="en-gb" dirty="0">
                <a:solidFill>
                  <a:srgbClr val="61AC81"/>
                </a:solidFill>
                <a:latin typeface="Arial" panose="020B0604020202020204" pitchFamily="34" charset="0"/>
                <a:cs typeface="Arial" panose="020B0604020202020204" pitchFamily="34" charset="0"/>
              </a:rPr>
              <a:t>AAU HAS STRONG COLLABORATION SKILLS</a:t>
            </a:r>
            <a:endParaRPr lang="da-DK" dirty="0">
              <a:solidFill>
                <a:srgbClr val="61AC81"/>
              </a:solidFill>
            </a:endParaRPr>
          </a:p>
        </p:txBody>
      </p:sp>
      <p:sp>
        <p:nvSpPr>
          <p:cNvPr id="13" name="TextBox 19">
            <a:extLst>
              <a:ext uri="{FF2B5EF4-FFF2-40B4-BE49-F238E27FC236}">
                <a16:creationId xmlns:a16="http://schemas.microsoft.com/office/drawing/2014/main" id="{922DACA6-9784-4CCA-E533-6327A3D7A08B}"/>
              </a:ext>
            </a:extLst>
          </p:cNvPr>
          <p:cNvSpPr txBox="1"/>
          <p:nvPr/>
        </p:nvSpPr>
        <p:spPr>
          <a:xfrm>
            <a:off x="452170" y="3661458"/>
            <a:ext cx="4049940" cy="338554"/>
          </a:xfrm>
          <a:prstGeom prst="rect">
            <a:avLst/>
          </a:prstGeom>
          <a:noFill/>
        </p:spPr>
        <p:txBody>
          <a:bodyPr wrap="square" lIns="0" rIns="0" rtlCol="0">
            <a:spAutoFit/>
          </a:bodyPr>
          <a:lstStyle/>
          <a:p>
            <a:pPr algn="ctr"/>
            <a:r>
              <a:rPr lang="da-DK" sz="1600" b="1" dirty="0">
                <a:solidFill>
                  <a:srgbClr val="61AC81"/>
                </a:solidFill>
                <a:latin typeface="+mj-lt"/>
                <a:cs typeface="Arial" panose="020B0604020202020204" pitchFamily="34" charset="0"/>
              </a:rPr>
              <a:t>COOPERATION AGREEMENTS</a:t>
            </a:r>
          </a:p>
        </p:txBody>
      </p:sp>
      <p:sp>
        <p:nvSpPr>
          <p:cNvPr id="14" name="TextBox 20">
            <a:extLst>
              <a:ext uri="{FF2B5EF4-FFF2-40B4-BE49-F238E27FC236}">
                <a16:creationId xmlns:a16="http://schemas.microsoft.com/office/drawing/2014/main" id="{B6650408-75DB-CE26-272F-7058FD8E196F}"/>
              </a:ext>
            </a:extLst>
          </p:cNvPr>
          <p:cNvSpPr txBox="1"/>
          <p:nvPr/>
        </p:nvSpPr>
        <p:spPr>
          <a:xfrm>
            <a:off x="1079299" y="3904741"/>
            <a:ext cx="2634797" cy="1384995"/>
          </a:xfrm>
          <a:prstGeom prst="rect">
            <a:avLst/>
          </a:prstGeom>
          <a:noFill/>
        </p:spPr>
        <p:txBody>
          <a:bodyPr wrap="square" lIns="0" rIns="0" rtlCol="0">
            <a:spAutoFit/>
          </a:bodyPr>
          <a:lstStyle/>
          <a:p>
            <a:pPr algn="ctr"/>
            <a:endParaRPr lang="da-DK" sz="1400" b="0" i="0" u="none" strike="noStrike" baseline="0" dirty="0">
              <a:solidFill>
                <a:srgbClr val="000000"/>
              </a:solidFill>
            </a:endParaRPr>
          </a:p>
          <a:p>
            <a:pPr algn="ctr"/>
            <a:r>
              <a:rPr lang="en-US" sz="1400" b="0" i="0" u="none" strike="noStrike" baseline="0" dirty="0">
                <a:solidFill>
                  <a:srgbClr val="000000"/>
                </a:solidFill>
              </a:rPr>
              <a:t> </a:t>
            </a:r>
            <a:r>
              <a:rPr lang="en-US" sz="1400" b="0" i="0" u="none" strike="noStrike" baseline="0" dirty="0">
                <a:solidFill>
                  <a:srgbClr val="002255"/>
                </a:solidFill>
              </a:rPr>
              <a:t>Annually, about 600 new research agreements with public and private actors, incl. major digital businesses like Bang &amp; Olufsen and Nokia Bell Labs.</a:t>
            </a:r>
            <a:endParaRPr lang="da-DK" sz="1400" i="1" dirty="0">
              <a:cs typeface="Arial" panose="020B0604020202020204" pitchFamily="34" charset="0"/>
            </a:endParaRPr>
          </a:p>
        </p:txBody>
      </p:sp>
      <p:sp>
        <p:nvSpPr>
          <p:cNvPr id="15" name="TextBox 19">
            <a:extLst>
              <a:ext uri="{FF2B5EF4-FFF2-40B4-BE49-F238E27FC236}">
                <a16:creationId xmlns:a16="http://schemas.microsoft.com/office/drawing/2014/main" id="{C279A3CC-E913-F151-080E-5AA843F5977E}"/>
              </a:ext>
            </a:extLst>
          </p:cNvPr>
          <p:cNvSpPr txBox="1"/>
          <p:nvPr/>
        </p:nvSpPr>
        <p:spPr>
          <a:xfrm>
            <a:off x="7062761" y="3642652"/>
            <a:ext cx="4049940" cy="338554"/>
          </a:xfrm>
          <a:prstGeom prst="rect">
            <a:avLst/>
          </a:prstGeom>
          <a:noFill/>
        </p:spPr>
        <p:txBody>
          <a:bodyPr wrap="square" lIns="0" rIns="0" rtlCol="0">
            <a:spAutoFit/>
          </a:bodyPr>
          <a:lstStyle/>
          <a:p>
            <a:pPr algn="ctr"/>
            <a:r>
              <a:rPr lang="da-DK" sz="1600" b="1" dirty="0">
                <a:solidFill>
                  <a:srgbClr val="61AC81"/>
                </a:solidFill>
                <a:latin typeface="+mj-lt"/>
                <a:cs typeface="Arial" panose="020B0604020202020204" pitchFamily="34" charset="0"/>
              </a:rPr>
              <a:t>AAU IT ENTREPRENURS</a:t>
            </a:r>
          </a:p>
        </p:txBody>
      </p:sp>
      <p:sp>
        <p:nvSpPr>
          <p:cNvPr id="16" name="TextBox 20">
            <a:extLst>
              <a:ext uri="{FF2B5EF4-FFF2-40B4-BE49-F238E27FC236}">
                <a16:creationId xmlns:a16="http://schemas.microsoft.com/office/drawing/2014/main" id="{2E47651D-FF5A-E0BC-FF71-8B7A6EAAA243}"/>
              </a:ext>
            </a:extLst>
          </p:cNvPr>
          <p:cNvSpPr txBox="1"/>
          <p:nvPr/>
        </p:nvSpPr>
        <p:spPr>
          <a:xfrm>
            <a:off x="7783096" y="3904741"/>
            <a:ext cx="2634797" cy="1169551"/>
          </a:xfrm>
          <a:prstGeom prst="rect">
            <a:avLst/>
          </a:prstGeom>
          <a:noFill/>
        </p:spPr>
        <p:txBody>
          <a:bodyPr wrap="square" lIns="0" rIns="0" rtlCol="0">
            <a:spAutoFit/>
          </a:bodyPr>
          <a:lstStyle/>
          <a:p>
            <a:pPr algn="ctr"/>
            <a:endParaRPr lang="da-DK" sz="1400" b="0" i="0" u="none" strike="noStrike" baseline="0" dirty="0">
              <a:solidFill>
                <a:srgbClr val="000000"/>
              </a:solidFill>
            </a:endParaRPr>
          </a:p>
          <a:p>
            <a:pPr algn="ctr"/>
            <a:r>
              <a:rPr lang="en-US" sz="1400" b="0" i="0" u="none" strike="noStrike" baseline="0" dirty="0">
                <a:solidFill>
                  <a:srgbClr val="000000"/>
                </a:solidFill>
              </a:rPr>
              <a:t> </a:t>
            </a:r>
            <a:r>
              <a:rPr lang="en-US" sz="1400" b="0" i="0" u="none" strike="noStrike" baseline="0" dirty="0">
                <a:solidFill>
                  <a:srgbClr val="002255"/>
                </a:solidFill>
              </a:rPr>
              <a:t>Annually, AAU supports about 80 potential IT entrepreneurs with the help of AAU Student Entrepreneurship. </a:t>
            </a:r>
            <a:endParaRPr lang="da-DK" sz="1400" i="1" dirty="0">
              <a:cs typeface="Arial" panose="020B0604020202020204" pitchFamily="34" charset="0"/>
            </a:endParaRPr>
          </a:p>
        </p:txBody>
      </p:sp>
      <p:pic>
        <p:nvPicPr>
          <p:cNvPr id="18" name="Grafik 17" descr="Puslespilsbrikker kontur">
            <a:extLst>
              <a:ext uri="{FF2B5EF4-FFF2-40B4-BE49-F238E27FC236}">
                <a16:creationId xmlns:a16="http://schemas.microsoft.com/office/drawing/2014/main" id="{5114D43D-8ACE-A071-1D69-383734FCE8B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27170" y="2250908"/>
            <a:ext cx="1391744" cy="1391744"/>
          </a:xfrm>
          <a:prstGeom prst="rect">
            <a:avLst/>
          </a:prstGeom>
        </p:spPr>
      </p:pic>
      <p:pic>
        <p:nvPicPr>
          <p:cNvPr id="24" name="Grafik 23" descr="Gruppebrainstorm kontur">
            <a:extLst>
              <a:ext uri="{FF2B5EF4-FFF2-40B4-BE49-F238E27FC236}">
                <a16:creationId xmlns:a16="http://schemas.microsoft.com/office/drawing/2014/main" id="{78EC99D6-C9C3-D9D7-874F-F14E3369DB3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32759" y="2362972"/>
            <a:ext cx="1308377" cy="1308377"/>
          </a:xfrm>
          <a:prstGeom prst="rect">
            <a:avLst/>
          </a:prstGeom>
        </p:spPr>
      </p:pic>
      <p:sp>
        <p:nvSpPr>
          <p:cNvPr id="25" name="Bue 24">
            <a:extLst>
              <a:ext uri="{FF2B5EF4-FFF2-40B4-BE49-F238E27FC236}">
                <a16:creationId xmlns:a16="http://schemas.microsoft.com/office/drawing/2014/main" id="{CCF16243-6942-78A1-7A5E-A96985C42350}"/>
              </a:ext>
            </a:extLst>
          </p:cNvPr>
          <p:cNvSpPr/>
          <p:nvPr/>
        </p:nvSpPr>
        <p:spPr>
          <a:xfrm rot="18584683">
            <a:off x="4260531" y="2347586"/>
            <a:ext cx="3883353" cy="4591510"/>
          </a:xfrm>
          <a:prstGeom prst="arc">
            <a:avLst/>
          </a:prstGeom>
          <a:ln>
            <a:solidFill>
              <a:srgbClr val="61AC8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26" name="Bue 25">
            <a:extLst>
              <a:ext uri="{FF2B5EF4-FFF2-40B4-BE49-F238E27FC236}">
                <a16:creationId xmlns:a16="http://schemas.microsoft.com/office/drawing/2014/main" id="{8F294D68-FE22-75D3-9635-58CF08A47D2B}"/>
              </a:ext>
            </a:extLst>
          </p:cNvPr>
          <p:cNvSpPr/>
          <p:nvPr/>
        </p:nvSpPr>
        <p:spPr>
          <a:xfrm rot="7616093">
            <a:off x="3655324" y="882369"/>
            <a:ext cx="3883353" cy="4591510"/>
          </a:xfrm>
          <a:prstGeom prst="arc">
            <a:avLst/>
          </a:prstGeom>
          <a:ln>
            <a:solidFill>
              <a:srgbClr val="61AC8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
        <p:nvSpPr>
          <p:cNvPr id="2" name="Tekstfelt 1">
            <a:extLst>
              <a:ext uri="{FF2B5EF4-FFF2-40B4-BE49-F238E27FC236}">
                <a16:creationId xmlns:a16="http://schemas.microsoft.com/office/drawing/2014/main" id="{B6C6712D-BAC3-F991-6575-3915AC074FAF}"/>
              </a:ext>
            </a:extLst>
          </p:cNvPr>
          <p:cNvSpPr txBox="1"/>
          <p:nvPr/>
        </p:nvSpPr>
        <p:spPr>
          <a:xfrm>
            <a:off x="0" y="0"/>
            <a:ext cx="3200400" cy="370290"/>
          </a:xfrm>
          <a:prstGeom prst="rect">
            <a:avLst/>
          </a:prstGeom>
          <a:solidFill>
            <a:srgbClr val="61AC81"/>
          </a:solidFill>
        </p:spPr>
        <p:txBody>
          <a:bodyPr wrap="square" rtlCol="0">
            <a:spAutoFit/>
          </a:bodyPr>
          <a:lstStyle/>
          <a:p>
            <a:r>
              <a:rPr lang="da-DK" b="1" dirty="0">
                <a:solidFill>
                  <a:schemeClr val="bg1"/>
                </a:solidFill>
              </a:rPr>
              <a:t>Collaboration</a:t>
            </a:r>
          </a:p>
        </p:txBody>
      </p:sp>
      <p:sp>
        <p:nvSpPr>
          <p:cNvPr id="6" name="Freeform 14">
            <a:extLst>
              <a:ext uri="{FF2B5EF4-FFF2-40B4-BE49-F238E27FC236}">
                <a16:creationId xmlns:a16="http://schemas.microsoft.com/office/drawing/2014/main" id="{76EE259C-CBC4-A529-CC7B-02117E014EE1}"/>
              </a:ext>
            </a:extLst>
          </p:cNvPr>
          <p:cNvSpPr>
            <a:spLocks noEditPoints="1"/>
          </p:cNvSpPr>
          <p:nvPr/>
        </p:nvSpPr>
        <p:spPr bwMode="auto">
          <a:xfrm>
            <a:off x="1600200"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grpSp>
        <p:nvGrpSpPr>
          <p:cNvPr id="10" name="Gruppe 9">
            <a:extLst>
              <a:ext uri="{FF2B5EF4-FFF2-40B4-BE49-F238E27FC236}">
                <a16:creationId xmlns:a16="http://schemas.microsoft.com/office/drawing/2014/main" id="{F3709445-8E36-1A5E-ACC3-F3EA3F4472CD}"/>
              </a:ext>
            </a:extLst>
          </p:cNvPr>
          <p:cNvGrpSpPr/>
          <p:nvPr/>
        </p:nvGrpSpPr>
        <p:grpSpPr>
          <a:xfrm>
            <a:off x="5090662" y="2620670"/>
            <a:ext cx="1713844" cy="2389852"/>
            <a:chOff x="8421405" y="2146490"/>
            <a:chExt cx="1864213" cy="2987937"/>
          </a:xfrm>
        </p:grpSpPr>
        <p:grpSp>
          <p:nvGrpSpPr>
            <p:cNvPr id="11" name="Gruppe 10">
              <a:extLst>
                <a:ext uri="{FF2B5EF4-FFF2-40B4-BE49-F238E27FC236}">
                  <a16:creationId xmlns:a16="http://schemas.microsoft.com/office/drawing/2014/main" id="{24E6D889-2950-C7CF-B672-7C44742B8026}"/>
                </a:ext>
              </a:extLst>
            </p:cNvPr>
            <p:cNvGrpSpPr/>
            <p:nvPr/>
          </p:nvGrpSpPr>
          <p:grpSpPr>
            <a:xfrm>
              <a:off x="8421405" y="2146490"/>
              <a:ext cx="1864213" cy="2987937"/>
              <a:chOff x="8534441" y="2365129"/>
              <a:chExt cx="1599829" cy="2564187"/>
            </a:xfrm>
          </p:grpSpPr>
          <p:pic>
            <p:nvPicPr>
              <p:cNvPr id="17" name="Picture 5">
                <a:extLst>
                  <a:ext uri="{FF2B5EF4-FFF2-40B4-BE49-F238E27FC236}">
                    <a16:creationId xmlns:a16="http://schemas.microsoft.com/office/drawing/2014/main" id="{1D0ABF29-7645-F6C0-FFBF-3E6CB8AF5182}"/>
                  </a:ext>
                </a:extLst>
              </p:cNvPr>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a:ext>
                </a:extLst>
              </a:blip>
              <a:srcRect b="3878"/>
              <a:stretch/>
            </p:blipFill>
            <p:spPr bwMode="auto">
              <a:xfrm>
                <a:off x="8534441" y="2461695"/>
                <a:ext cx="1597998" cy="2467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Ellipse 18">
                <a:extLst>
                  <a:ext uri="{FF2B5EF4-FFF2-40B4-BE49-F238E27FC236}">
                    <a16:creationId xmlns:a16="http://schemas.microsoft.com/office/drawing/2014/main" id="{A826026D-C664-7123-3D12-DB4714F5CC73}"/>
                  </a:ext>
                </a:extLst>
              </p:cNvPr>
              <p:cNvSpPr/>
              <p:nvPr/>
            </p:nvSpPr>
            <p:spPr>
              <a:xfrm>
                <a:off x="8560445" y="2365129"/>
                <a:ext cx="1573825" cy="1573825"/>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sp>
          <p:nvSpPr>
            <p:cNvPr id="12" name="Rektangel 11">
              <a:extLst>
                <a:ext uri="{FF2B5EF4-FFF2-40B4-BE49-F238E27FC236}">
                  <a16:creationId xmlns:a16="http://schemas.microsoft.com/office/drawing/2014/main" id="{1CCD6758-2B6F-DC9E-C079-5C0C3A330757}"/>
                </a:ext>
              </a:extLst>
            </p:cNvPr>
            <p:cNvSpPr/>
            <p:nvPr/>
          </p:nvSpPr>
          <p:spPr>
            <a:xfrm>
              <a:off x="8590100" y="2579755"/>
              <a:ext cx="1542928" cy="1135060"/>
            </a:xfrm>
            <a:prstGeom prst="rect">
              <a:avLst/>
            </a:prstGeom>
          </p:spPr>
          <p:txBody>
            <a:bodyPr wrap="square" anchor="ctr">
              <a:spAutoFit/>
            </a:bodyPr>
            <a:lstStyle/>
            <a:p>
              <a:pPr algn="ctr"/>
              <a:r>
                <a:rPr lang="en-gb" sz="1050" b="1" dirty="0">
                  <a:solidFill>
                    <a:srgbClr val="61AC81"/>
                  </a:solidFill>
                </a:rPr>
                <a:t>Best Danish university </a:t>
              </a:r>
              <a:endParaRPr lang="da-DK" sz="1050" b="1" dirty="0">
                <a:solidFill>
                  <a:srgbClr val="61AC81"/>
                </a:solidFill>
              </a:endParaRPr>
            </a:p>
            <a:p>
              <a:pPr algn="ctr"/>
              <a:r>
                <a:rPr lang="en-gb" sz="1050" dirty="0"/>
                <a:t>for partnering with industry</a:t>
              </a:r>
              <a:br>
                <a:rPr lang="da-DK" sz="1050" dirty="0"/>
              </a:br>
              <a:r>
                <a:rPr lang="en-gb" sz="1050" i="1" dirty="0"/>
                <a:t>Confederation of Danish Industry (DI</a:t>
              </a:r>
              <a:endParaRPr lang="da-DK" sz="1050" i="1" dirty="0"/>
            </a:p>
          </p:txBody>
        </p:sp>
      </p:grpSp>
    </p:spTree>
    <p:extLst>
      <p:ext uri="{BB962C8B-B14F-4D97-AF65-F5344CB8AC3E}">
        <p14:creationId xmlns:p14="http://schemas.microsoft.com/office/powerpoint/2010/main" val="1653528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F136C11C-A706-D74E-B98D-8A526477EA03}"/>
              </a:ext>
            </a:extLst>
          </p:cNvPr>
          <p:cNvSpPr>
            <a:spLocks noGrp="1"/>
          </p:cNvSpPr>
          <p:nvPr>
            <p:ph type="sldNum" sz="quarter" idx="10"/>
          </p:nvPr>
        </p:nvSpPr>
        <p:spPr/>
        <p:txBody>
          <a:bodyPr/>
          <a:lstStyle/>
          <a:p>
            <a:fld id="{D8D877B3-D348-4611-9BDB-C5374591D951}" type="slidenum">
              <a:rPr lang="en-US" smtClean="0"/>
              <a:pPr/>
              <a:t>39</a:t>
            </a:fld>
            <a:endParaRPr lang="en-US" dirty="0"/>
          </a:p>
        </p:txBody>
      </p:sp>
      <p:sp>
        <p:nvSpPr>
          <p:cNvPr id="4" name="Titel 3">
            <a:extLst>
              <a:ext uri="{FF2B5EF4-FFF2-40B4-BE49-F238E27FC236}">
                <a16:creationId xmlns:a16="http://schemas.microsoft.com/office/drawing/2014/main" id="{30AD2E9F-32E2-C54A-B93B-65D94B881FBA}"/>
              </a:ext>
            </a:extLst>
          </p:cNvPr>
          <p:cNvSpPr>
            <a:spLocks noGrp="1"/>
          </p:cNvSpPr>
          <p:nvPr>
            <p:ph type="title"/>
          </p:nvPr>
        </p:nvSpPr>
        <p:spPr>
          <a:xfrm>
            <a:off x="587373" y="359273"/>
            <a:ext cx="10752513" cy="1621619"/>
          </a:xfrm>
        </p:spPr>
        <p:txBody>
          <a:bodyPr/>
          <a:lstStyle/>
          <a:p>
            <a:r>
              <a:rPr lang="da-DK" sz="2600" dirty="0">
                <a:solidFill>
                  <a:srgbClr val="61AC81"/>
                </a:solidFill>
              </a:rPr>
              <a:t>INNOVATION AND </a:t>
            </a:r>
            <a:br>
              <a:rPr lang="da-DK" sz="2600" dirty="0">
                <a:solidFill>
                  <a:srgbClr val="61AC81"/>
                </a:solidFill>
              </a:rPr>
            </a:br>
            <a:r>
              <a:rPr lang="da-DK" sz="2600" dirty="0">
                <a:solidFill>
                  <a:srgbClr val="61AC81"/>
                </a:solidFill>
              </a:rPr>
              <a:t>KNOWLEDGE COLLABORATION </a:t>
            </a:r>
            <a:br>
              <a:rPr lang="da-DK" dirty="0"/>
            </a:br>
            <a:endParaRPr lang="da-DK" sz="2900" i="1" dirty="0"/>
          </a:p>
        </p:txBody>
      </p:sp>
      <p:sp>
        <p:nvSpPr>
          <p:cNvPr id="5" name="Pladsholder til tekst 4">
            <a:extLst>
              <a:ext uri="{FF2B5EF4-FFF2-40B4-BE49-F238E27FC236}">
                <a16:creationId xmlns:a16="http://schemas.microsoft.com/office/drawing/2014/main" id="{3D22C835-49C8-AE42-9D9F-08883FEC735C}"/>
              </a:ext>
            </a:extLst>
          </p:cNvPr>
          <p:cNvSpPr>
            <a:spLocks noGrp="1"/>
          </p:cNvSpPr>
          <p:nvPr>
            <p:ph type="body" sz="quarter" idx="12"/>
          </p:nvPr>
        </p:nvSpPr>
        <p:spPr>
          <a:xfrm>
            <a:off x="587373" y="2588880"/>
            <a:ext cx="5411643" cy="3752115"/>
          </a:xfrm>
        </p:spPr>
        <p:txBody>
          <a:bodyPr>
            <a:normAutofit lnSpcReduction="10000"/>
          </a:bodyPr>
          <a:lstStyle/>
          <a:p>
            <a:r>
              <a:rPr lang="da-DK" sz="1800" dirty="0">
                <a:solidFill>
                  <a:srgbClr val="211A52"/>
                </a:solidFill>
              </a:rPr>
              <a:t>Cluster </a:t>
            </a:r>
            <a:r>
              <a:rPr lang="da-DK" sz="1800" dirty="0" err="1">
                <a:solidFill>
                  <a:srgbClr val="211A52"/>
                </a:solidFill>
              </a:rPr>
              <a:t>partnerships</a:t>
            </a:r>
            <a:r>
              <a:rPr lang="da-DK" sz="1800" dirty="0">
                <a:solidFill>
                  <a:srgbClr val="211A52"/>
                </a:solidFill>
              </a:rPr>
              <a:t> </a:t>
            </a:r>
          </a:p>
          <a:p>
            <a:pPr marL="0" indent="0">
              <a:buNone/>
            </a:pPr>
            <a:endParaRPr lang="da-DK" sz="500" dirty="0">
              <a:solidFill>
                <a:srgbClr val="211A52"/>
              </a:solidFill>
            </a:endParaRPr>
          </a:p>
          <a:p>
            <a:r>
              <a:rPr lang="da-DK" sz="1800" dirty="0" err="1">
                <a:solidFill>
                  <a:srgbClr val="211A52"/>
                </a:solidFill>
              </a:rPr>
              <a:t>Entrepreneurship</a:t>
            </a:r>
            <a:endParaRPr lang="da-DK" sz="1800" dirty="0">
              <a:solidFill>
                <a:srgbClr val="211A52"/>
              </a:solidFill>
            </a:endParaRPr>
          </a:p>
          <a:p>
            <a:pPr marL="0" indent="0">
              <a:buNone/>
            </a:pPr>
            <a:endParaRPr lang="da-DK" sz="800" dirty="0">
              <a:solidFill>
                <a:srgbClr val="211A52"/>
              </a:solidFill>
            </a:endParaRPr>
          </a:p>
          <a:p>
            <a:r>
              <a:rPr lang="da-DK" sz="1800" dirty="0">
                <a:solidFill>
                  <a:srgbClr val="211A52"/>
                </a:solidFill>
              </a:rPr>
              <a:t>SME </a:t>
            </a:r>
            <a:r>
              <a:rPr lang="da-DK" sz="1800" dirty="0" err="1">
                <a:solidFill>
                  <a:srgbClr val="211A52"/>
                </a:solidFill>
              </a:rPr>
              <a:t>partnerships</a:t>
            </a:r>
            <a:endParaRPr lang="da-DK" sz="1800" dirty="0">
              <a:solidFill>
                <a:srgbClr val="211A52"/>
              </a:solidFill>
            </a:endParaRPr>
          </a:p>
          <a:p>
            <a:pPr marL="0" indent="0">
              <a:buNone/>
            </a:pPr>
            <a:endParaRPr lang="da-DK" sz="800" dirty="0">
              <a:solidFill>
                <a:srgbClr val="211A52"/>
              </a:solidFill>
            </a:endParaRPr>
          </a:p>
          <a:p>
            <a:r>
              <a:rPr lang="da-DK" sz="1800" dirty="0">
                <a:solidFill>
                  <a:srgbClr val="211A52"/>
                </a:solidFill>
              </a:rPr>
              <a:t>Strategic </a:t>
            </a:r>
            <a:r>
              <a:rPr lang="da-DK" sz="1800" dirty="0" err="1">
                <a:solidFill>
                  <a:srgbClr val="211A52"/>
                </a:solidFill>
              </a:rPr>
              <a:t>partnerships</a:t>
            </a:r>
            <a:endParaRPr lang="da-DK" sz="1800" dirty="0">
              <a:solidFill>
                <a:srgbClr val="211A52"/>
              </a:solidFill>
            </a:endParaRPr>
          </a:p>
          <a:p>
            <a:pPr marL="0" indent="0">
              <a:buNone/>
            </a:pPr>
            <a:endParaRPr lang="da-DK" sz="800" dirty="0">
              <a:solidFill>
                <a:srgbClr val="211A52"/>
              </a:solidFill>
            </a:endParaRPr>
          </a:p>
          <a:p>
            <a:r>
              <a:rPr lang="da-DK" sz="1800" dirty="0">
                <a:solidFill>
                  <a:srgbClr val="211A52"/>
                </a:solidFill>
              </a:rPr>
              <a:t>Industrial researchers, professors, etc.</a:t>
            </a:r>
          </a:p>
          <a:p>
            <a:pPr marL="0" indent="0">
              <a:buNone/>
            </a:pPr>
            <a:endParaRPr lang="da-DK" sz="800" dirty="0">
              <a:solidFill>
                <a:srgbClr val="211A52"/>
              </a:solidFill>
            </a:endParaRPr>
          </a:p>
          <a:p>
            <a:r>
              <a:rPr lang="da-DK" sz="1800" dirty="0">
                <a:solidFill>
                  <a:srgbClr val="211A52"/>
                </a:solidFill>
              </a:rPr>
              <a:t>Student </a:t>
            </a:r>
            <a:r>
              <a:rPr lang="da-DK" sz="1800" dirty="0" err="1">
                <a:solidFill>
                  <a:srgbClr val="211A52"/>
                </a:solidFill>
              </a:rPr>
              <a:t>collaboration</a:t>
            </a:r>
            <a:r>
              <a:rPr lang="da-DK" sz="1800" dirty="0">
                <a:solidFill>
                  <a:srgbClr val="211A52"/>
                </a:solidFill>
              </a:rPr>
              <a:t> (</a:t>
            </a:r>
            <a:r>
              <a:rPr lang="da-DK" sz="1800" dirty="0" err="1">
                <a:solidFill>
                  <a:srgbClr val="211A52"/>
                </a:solidFill>
              </a:rPr>
              <a:t>projects</a:t>
            </a:r>
            <a:r>
              <a:rPr lang="da-DK" sz="1800" dirty="0">
                <a:solidFill>
                  <a:srgbClr val="211A52"/>
                </a:solidFill>
              </a:rPr>
              <a:t>, </a:t>
            </a:r>
            <a:r>
              <a:rPr lang="da-DK" sz="1800" dirty="0" err="1">
                <a:solidFill>
                  <a:srgbClr val="211A52"/>
                </a:solidFill>
              </a:rPr>
              <a:t>internships</a:t>
            </a:r>
            <a:r>
              <a:rPr lang="da-DK" sz="1800" dirty="0">
                <a:solidFill>
                  <a:srgbClr val="211A52"/>
                </a:solidFill>
              </a:rPr>
              <a:t>, student jobs)</a:t>
            </a:r>
          </a:p>
          <a:p>
            <a:pPr marL="0" indent="0">
              <a:buNone/>
            </a:pPr>
            <a:endParaRPr lang="da-DK" sz="800" dirty="0">
              <a:solidFill>
                <a:srgbClr val="211A52"/>
              </a:solidFill>
            </a:endParaRPr>
          </a:p>
          <a:p>
            <a:r>
              <a:rPr lang="da-DK" sz="1800" dirty="0">
                <a:solidFill>
                  <a:srgbClr val="211A52"/>
                </a:solidFill>
              </a:rPr>
              <a:t>Research and </a:t>
            </a:r>
            <a:r>
              <a:rPr lang="da-DK" sz="1800" dirty="0" err="1">
                <a:solidFill>
                  <a:srgbClr val="211A52"/>
                </a:solidFill>
              </a:rPr>
              <a:t>development</a:t>
            </a:r>
            <a:r>
              <a:rPr lang="da-DK" sz="1800" dirty="0">
                <a:solidFill>
                  <a:srgbClr val="211A52"/>
                </a:solidFill>
              </a:rPr>
              <a:t> </a:t>
            </a:r>
            <a:r>
              <a:rPr lang="da-DK" sz="1800" dirty="0" err="1">
                <a:solidFill>
                  <a:srgbClr val="211A52"/>
                </a:solidFill>
              </a:rPr>
              <a:t>partnerships</a:t>
            </a:r>
            <a:endParaRPr lang="da-DK" sz="1800" dirty="0">
              <a:solidFill>
                <a:srgbClr val="211A52"/>
              </a:solidFill>
            </a:endParaRPr>
          </a:p>
        </p:txBody>
      </p:sp>
      <p:sp>
        <p:nvSpPr>
          <p:cNvPr id="7" name="Tekstfelt 6"/>
          <p:cNvSpPr txBox="1"/>
          <p:nvPr/>
        </p:nvSpPr>
        <p:spPr>
          <a:xfrm>
            <a:off x="0" y="0"/>
            <a:ext cx="3200400" cy="369332"/>
          </a:xfrm>
          <a:prstGeom prst="rect">
            <a:avLst/>
          </a:prstGeom>
          <a:solidFill>
            <a:srgbClr val="61AC81"/>
          </a:solidFill>
        </p:spPr>
        <p:txBody>
          <a:bodyPr wrap="square" rtlCol="0">
            <a:spAutoFit/>
          </a:bodyPr>
          <a:lstStyle/>
          <a:p>
            <a:r>
              <a:rPr lang="da-DK" b="1" dirty="0">
                <a:solidFill>
                  <a:schemeClr val="bg1"/>
                </a:solidFill>
              </a:rPr>
              <a:t>Collaboration  </a:t>
            </a:r>
          </a:p>
        </p:txBody>
      </p:sp>
      <p:sp>
        <p:nvSpPr>
          <p:cNvPr id="2" name="Rektangel 1"/>
          <p:cNvSpPr/>
          <p:nvPr/>
        </p:nvSpPr>
        <p:spPr>
          <a:xfrm>
            <a:off x="517614" y="2100220"/>
            <a:ext cx="3604385" cy="369332"/>
          </a:xfrm>
          <a:prstGeom prst="rect">
            <a:avLst/>
          </a:prstGeom>
        </p:spPr>
        <p:txBody>
          <a:bodyPr wrap="none">
            <a:spAutoFit/>
          </a:bodyPr>
          <a:lstStyle/>
          <a:p>
            <a:r>
              <a:rPr lang="da-DK" i="1" dirty="0"/>
              <a:t>BINDING, FOCUSED, MUTUAL</a:t>
            </a:r>
            <a:endParaRPr lang="da-DK" dirty="0"/>
          </a:p>
        </p:txBody>
      </p:sp>
      <p:sp>
        <p:nvSpPr>
          <p:cNvPr id="10" name="Freeform 14">
            <a:extLst>
              <a:ext uri="{FF2B5EF4-FFF2-40B4-BE49-F238E27FC236}">
                <a16:creationId xmlns:a16="http://schemas.microsoft.com/office/drawing/2014/main" id="{44399B7B-586C-6F40-8CB5-07109E07EB7E}"/>
              </a:ext>
            </a:extLst>
          </p:cNvPr>
          <p:cNvSpPr>
            <a:spLocks noEditPoints="1"/>
          </p:cNvSpPr>
          <p:nvPr/>
        </p:nvSpPr>
        <p:spPr bwMode="auto">
          <a:xfrm>
            <a:off x="1600200"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pic>
        <p:nvPicPr>
          <p:cNvPr id="8" name="Billed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4220" y="0"/>
            <a:ext cx="5397780" cy="6858000"/>
          </a:xfrm>
          <a:prstGeom prst="rect">
            <a:avLst/>
          </a:prstGeom>
        </p:spPr>
      </p:pic>
    </p:spTree>
    <p:extLst>
      <p:ext uri="{BB962C8B-B14F-4D97-AF65-F5344CB8AC3E}">
        <p14:creationId xmlns:p14="http://schemas.microsoft.com/office/powerpoint/2010/main" val="803449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dsholder til slidenummer 4">
            <a:extLst>
              <a:ext uri="{FF2B5EF4-FFF2-40B4-BE49-F238E27FC236}">
                <a16:creationId xmlns:a16="http://schemas.microsoft.com/office/drawing/2014/main" id="{E2E0425D-5700-1C48-8DF7-9AB6A726C6BA}"/>
              </a:ext>
            </a:extLst>
          </p:cNvPr>
          <p:cNvSpPr>
            <a:spLocks noGrp="1"/>
          </p:cNvSpPr>
          <p:nvPr>
            <p:ph type="sldNum" sz="quarter" idx="4"/>
          </p:nvPr>
        </p:nvSpPr>
        <p:spPr>
          <a:xfrm>
            <a:off x="11339887" y="593223"/>
            <a:ext cx="571468" cy="227164"/>
          </a:xfrm>
        </p:spPr>
        <p:txBody>
          <a:bodyPr/>
          <a:lstStyle/>
          <a:p>
            <a:fld id="{D8D877B3-D348-4611-9BDB-C5374591D951}" type="slidenum">
              <a:rPr lang="en-US" smtClean="0"/>
              <a:pPr/>
              <a:t>4</a:t>
            </a:fld>
            <a:endParaRPr lang="en-US" dirty="0"/>
          </a:p>
        </p:txBody>
      </p:sp>
      <p:sp>
        <p:nvSpPr>
          <p:cNvPr id="3" name="Titel 2">
            <a:extLst>
              <a:ext uri="{FF2B5EF4-FFF2-40B4-BE49-F238E27FC236}">
                <a16:creationId xmlns:a16="http://schemas.microsoft.com/office/drawing/2014/main" id="{E5846521-08BA-F14F-9131-EB239F3D548C}"/>
              </a:ext>
            </a:extLst>
          </p:cNvPr>
          <p:cNvSpPr>
            <a:spLocks noGrp="1"/>
          </p:cNvSpPr>
          <p:nvPr>
            <p:ph type="title"/>
          </p:nvPr>
        </p:nvSpPr>
        <p:spPr>
          <a:xfrm>
            <a:off x="587374" y="370290"/>
            <a:ext cx="6105256" cy="1474385"/>
          </a:xfrm>
        </p:spPr>
        <p:txBody>
          <a:bodyPr/>
          <a:lstStyle/>
          <a:p>
            <a:r>
              <a:rPr lang="da-DK" dirty="0">
                <a:solidFill>
                  <a:srgbClr val="007A9B"/>
                </a:solidFill>
              </a:rPr>
              <a:t>TECH – ORGANISATION </a:t>
            </a:r>
          </a:p>
        </p:txBody>
      </p:sp>
      <p:pic>
        <p:nvPicPr>
          <p:cNvPr id="4" name="Billede 3" descr="Et billede, der indeholder tekst, skærmbillede, Font/skrifttype, diagram&#10;&#10;Automatisk genereret beskrivelse">
            <a:extLst>
              <a:ext uri="{FF2B5EF4-FFF2-40B4-BE49-F238E27FC236}">
                <a16:creationId xmlns:a16="http://schemas.microsoft.com/office/drawing/2014/main" id="{753B6230-5003-8FD4-5EDF-173514FD0B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8101" y="1305097"/>
            <a:ext cx="7897092" cy="4689174"/>
          </a:xfrm>
          <a:prstGeom prst="rect">
            <a:avLst/>
          </a:prstGeom>
        </p:spPr>
      </p:pic>
    </p:spTree>
    <p:extLst>
      <p:ext uri="{BB962C8B-B14F-4D97-AF65-F5344CB8AC3E}">
        <p14:creationId xmlns:p14="http://schemas.microsoft.com/office/powerpoint/2010/main" val="1224078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ktangel 47"/>
          <p:cNvSpPr/>
          <p:nvPr/>
        </p:nvSpPr>
        <p:spPr>
          <a:xfrm>
            <a:off x="5305425" y="5717591"/>
            <a:ext cx="1582738" cy="1140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Pladsholder til slidenummer 2"/>
          <p:cNvSpPr>
            <a:spLocks noGrp="1"/>
          </p:cNvSpPr>
          <p:nvPr>
            <p:ph type="sldNum" sz="quarter" idx="4"/>
          </p:nvPr>
        </p:nvSpPr>
        <p:spPr>
          <a:xfrm>
            <a:off x="11333398" y="6401377"/>
            <a:ext cx="571468" cy="227164"/>
          </a:xfrm>
        </p:spPr>
        <p:txBody>
          <a:bodyPr/>
          <a:lstStyle/>
          <a:p>
            <a:fld id="{D8D877B3-D348-4611-9BDB-C5374591D951}" type="slidenum">
              <a:rPr lang="en-US" smtClean="0"/>
              <a:pPr/>
              <a:t>40</a:t>
            </a:fld>
            <a:endParaRPr lang="en-US" dirty="0"/>
          </a:p>
        </p:txBody>
      </p:sp>
      <p:sp>
        <p:nvSpPr>
          <p:cNvPr id="4" name="Tekstfelt 3"/>
          <p:cNvSpPr txBox="1"/>
          <p:nvPr/>
        </p:nvSpPr>
        <p:spPr>
          <a:xfrm>
            <a:off x="0" y="0"/>
            <a:ext cx="3200400" cy="369332"/>
          </a:xfrm>
          <a:prstGeom prst="rect">
            <a:avLst/>
          </a:prstGeom>
          <a:solidFill>
            <a:srgbClr val="61AC81"/>
          </a:solidFill>
        </p:spPr>
        <p:txBody>
          <a:bodyPr wrap="square" rtlCol="0">
            <a:spAutoFit/>
          </a:bodyPr>
          <a:lstStyle/>
          <a:p>
            <a:r>
              <a:rPr lang="da-DK" b="1" dirty="0">
                <a:solidFill>
                  <a:schemeClr val="bg1"/>
                </a:solidFill>
              </a:rPr>
              <a:t>Collaboration    </a:t>
            </a:r>
          </a:p>
        </p:txBody>
      </p:sp>
      <p:grpSp>
        <p:nvGrpSpPr>
          <p:cNvPr id="43" name="Gruppe 42"/>
          <p:cNvGrpSpPr/>
          <p:nvPr/>
        </p:nvGrpSpPr>
        <p:grpSpPr>
          <a:xfrm>
            <a:off x="3311502" y="4300257"/>
            <a:ext cx="2015170" cy="1850670"/>
            <a:chOff x="4400501" y="3973712"/>
            <a:chExt cx="2015170" cy="1850670"/>
          </a:xfrm>
        </p:grpSpPr>
        <p:sp>
          <p:nvSpPr>
            <p:cNvPr id="7" name="Tekstboks 11">
              <a:extLst>
                <a:ext uri="{FF2B5EF4-FFF2-40B4-BE49-F238E27FC236}">
                  <a16:creationId xmlns:a16="http://schemas.microsoft.com/office/drawing/2014/main" id="{1E541F77-A810-1845-BBCF-B0CEA491ABD7}"/>
                </a:ext>
              </a:extLst>
            </p:cNvPr>
            <p:cNvSpPr txBox="1"/>
            <p:nvPr/>
          </p:nvSpPr>
          <p:spPr>
            <a:xfrm>
              <a:off x="4400501" y="5362717"/>
              <a:ext cx="2015170" cy="461665"/>
            </a:xfrm>
            <a:prstGeom prst="rect">
              <a:avLst/>
            </a:prstGeom>
            <a:noFill/>
          </p:spPr>
          <p:txBody>
            <a:bodyPr wrap="square" rtlCol="0">
              <a:spAutoFit/>
            </a:bodyPr>
            <a:lstStyle/>
            <a:p>
              <a:pPr algn="ctr"/>
              <a:r>
                <a:rPr lang="da-DK" sz="1200" b="1" dirty="0">
                  <a:solidFill>
                    <a:srgbClr val="211A52"/>
                  </a:solidFill>
                </a:rPr>
                <a:t>Hans Peter </a:t>
              </a:r>
              <a:r>
                <a:rPr lang="da-DK" sz="1200" b="1" dirty="0" err="1">
                  <a:solidFill>
                    <a:srgbClr val="211A52"/>
                  </a:solidFill>
                </a:rPr>
                <a:t>Schwefel</a:t>
              </a:r>
              <a:endParaRPr lang="da-DK" sz="1200" b="1" dirty="0">
                <a:solidFill>
                  <a:srgbClr val="211A52"/>
                </a:solidFill>
              </a:endParaRPr>
            </a:p>
            <a:p>
              <a:pPr algn="ctr"/>
              <a:r>
                <a:rPr lang="da-DK" sz="1200" dirty="0" err="1">
                  <a:solidFill>
                    <a:srgbClr val="606C73"/>
                  </a:solidFill>
                </a:rPr>
                <a:t>Managing</a:t>
              </a:r>
              <a:r>
                <a:rPr lang="da-DK" sz="1200" dirty="0">
                  <a:solidFill>
                    <a:srgbClr val="606C73"/>
                  </a:solidFill>
                </a:rPr>
                <a:t> </a:t>
              </a:r>
              <a:r>
                <a:rPr lang="da-DK" sz="1200" dirty="0" err="1">
                  <a:solidFill>
                    <a:srgbClr val="606C73"/>
                  </a:solidFill>
                </a:rPr>
                <a:t>Director</a:t>
              </a:r>
              <a:endParaRPr lang="da-DK" sz="1200" dirty="0">
                <a:solidFill>
                  <a:srgbClr val="606C73"/>
                </a:solidFill>
              </a:endParaRPr>
            </a:p>
          </p:txBody>
        </p:sp>
        <p:pic>
          <p:nvPicPr>
            <p:cNvPr id="8" name="Picture 10" descr="Hans-Peter Schwefel">
              <a:extLst>
                <a:ext uri="{FF2B5EF4-FFF2-40B4-BE49-F238E27FC236}">
                  <a16:creationId xmlns:a16="http://schemas.microsoft.com/office/drawing/2014/main" id="{F1866696-4DAB-B246-94EB-947685145B7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5100828" y="4490459"/>
              <a:ext cx="621021" cy="75972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2" descr="Grid Data Logo">
              <a:extLst>
                <a:ext uri="{FF2B5EF4-FFF2-40B4-BE49-F238E27FC236}">
                  <a16:creationId xmlns:a16="http://schemas.microsoft.com/office/drawing/2014/main" id="{0C038375-49D7-3E46-B9D2-07304BA71FC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20535" y="3973712"/>
              <a:ext cx="975100" cy="2887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uppe 35"/>
          <p:cNvGrpSpPr/>
          <p:nvPr/>
        </p:nvGrpSpPr>
        <p:grpSpPr>
          <a:xfrm>
            <a:off x="-1458" y="1987379"/>
            <a:ext cx="2015170" cy="1925072"/>
            <a:chOff x="404023" y="1520128"/>
            <a:chExt cx="2015170" cy="1925072"/>
          </a:xfrm>
        </p:grpSpPr>
        <p:sp>
          <p:nvSpPr>
            <p:cNvPr id="14" name="Tekstboks 4">
              <a:extLst>
                <a:ext uri="{FF2B5EF4-FFF2-40B4-BE49-F238E27FC236}">
                  <a16:creationId xmlns:a16="http://schemas.microsoft.com/office/drawing/2014/main" id="{B302C6BB-123D-4F47-B322-B59A0EDA9506}"/>
                </a:ext>
              </a:extLst>
            </p:cNvPr>
            <p:cNvSpPr txBox="1"/>
            <p:nvPr/>
          </p:nvSpPr>
          <p:spPr>
            <a:xfrm>
              <a:off x="404023" y="2983535"/>
              <a:ext cx="2015170" cy="461665"/>
            </a:xfrm>
            <a:prstGeom prst="rect">
              <a:avLst/>
            </a:prstGeom>
            <a:noFill/>
          </p:spPr>
          <p:txBody>
            <a:bodyPr wrap="square" rtlCol="0">
              <a:spAutoFit/>
            </a:bodyPr>
            <a:lstStyle/>
            <a:p>
              <a:pPr algn="ctr"/>
              <a:r>
                <a:rPr lang="da-DK" sz="1200" b="1" dirty="0">
                  <a:solidFill>
                    <a:srgbClr val="211A52"/>
                  </a:solidFill>
                </a:rPr>
                <a:t>Carsten S. Kallesøe </a:t>
              </a:r>
            </a:p>
            <a:p>
              <a:pPr algn="ctr"/>
              <a:r>
                <a:rPr lang="da-DK" sz="1200" dirty="0">
                  <a:solidFill>
                    <a:srgbClr val="606C73"/>
                  </a:solidFill>
                </a:rPr>
                <a:t>Senior Specialist</a:t>
              </a:r>
            </a:p>
          </p:txBody>
        </p:sp>
        <p:pic>
          <p:nvPicPr>
            <p:cNvPr id="15" name="Picture 2">
              <a:extLst>
                <a:ext uri="{FF2B5EF4-FFF2-40B4-BE49-F238E27FC236}">
                  <a16:creationId xmlns:a16="http://schemas.microsoft.com/office/drawing/2014/main" id="{9CE5F18F-6B2F-164F-9983-FD0AA607520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96695" y="2108171"/>
              <a:ext cx="621021" cy="7579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Billede 15">
              <a:extLst>
                <a:ext uri="{FF2B5EF4-FFF2-40B4-BE49-F238E27FC236}">
                  <a16:creationId xmlns:a16="http://schemas.microsoft.com/office/drawing/2014/main" id="{57E2D8D3-B5CD-0749-8607-BF6436D391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4340" y="1520128"/>
              <a:ext cx="1645729" cy="238302"/>
            </a:xfrm>
            <a:prstGeom prst="rect">
              <a:avLst/>
            </a:prstGeom>
          </p:spPr>
        </p:pic>
      </p:grpSp>
      <p:grpSp>
        <p:nvGrpSpPr>
          <p:cNvPr id="42" name="Gruppe 41"/>
          <p:cNvGrpSpPr/>
          <p:nvPr/>
        </p:nvGrpSpPr>
        <p:grpSpPr>
          <a:xfrm>
            <a:off x="1616692" y="4300257"/>
            <a:ext cx="2009000" cy="1993804"/>
            <a:chOff x="2327871" y="4021479"/>
            <a:chExt cx="2009000" cy="1993804"/>
          </a:xfrm>
        </p:grpSpPr>
        <p:sp>
          <p:nvSpPr>
            <p:cNvPr id="17" name="Tekstboks 20">
              <a:extLst>
                <a:ext uri="{FF2B5EF4-FFF2-40B4-BE49-F238E27FC236}">
                  <a16:creationId xmlns:a16="http://schemas.microsoft.com/office/drawing/2014/main" id="{0523F38D-1108-D442-8167-A38C36C3D7E4}"/>
                </a:ext>
              </a:extLst>
            </p:cNvPr>
            <p:cNvSpPr txBox="1"/>
            <p:nvPr/>
          </p:nvSpPr>
          <p:spPr>
            <a:xfrm>
              <a:off x="2327871" y="5368952"/>
              <a:ext cx="2009000" cy="646331"/>
            </a:xfrm>
            <a:prstGeom prst="rect">
              <a:avLst/>
            </a:prstGeom>
            <a:noFill/>
          </p:spPr>
          <p:txBody>
            <a:bodyPr wrap="square" rtlCol="0">
              <a:spAutoFit/>
            </a:bodyPr>
            <a:lstStyle/>
            <a:p>
              <a:pPr algn="ctr"/>
              <a:r>
                <a:rPr lang="da-DK" sz="1200" b="1" dirty="0">
                  <a:solidFill>
                    <a:srgbClr val="211A52"/>
                  </a:solidFill>
                </a:rPr>
                <a:t>Jesper Jensen</a:t>
              </a:r>
            </a:p>
            <a:p>
              <a:pPr algn="ctr"/>
              <a:r>
                <a:rPr lang="da-DK" sz="1200" dirty="0">
                  <a:solidFill>
                    <a:srgbClr val="606C73"/>
                  </a:solidFill>
                </a:rPr>
                <a:t>Senior Research </a:t>
              </a:r>
            </a:p>
            <a:p>
              <a:pPr algn="ctr"/>
              <a:r>
                <a:rPr lang="da-DK" sz="1200" dirty="0" err="1">
                  <a:solidFill>
                    <a:srgbClr val="606C73"/>
                  </a:solidFill>
                </a:rPr>
                <a:t>Engineer</a:t>
              </a:r>
              <a:endParaRPr lang="da-DK" sz="1200" dirty="0">
                <a:solidFill>
                  <a:srgbClr val="606C73"/>
                </a:solidFill>
              </a:endParaRPr>
            </a:p>
          </p:txBody>
        </p:sp>
        <p:pic>
          <p:nvPicPr>
            <p:cNvPr id="18" name="Picture 14" descr="Jesper Jensen">
              <a:extLst>
                <a:ext uri="{FF2B5EF4-FFF2-40B4-BE49-F238E27FC236}">
                  <a16:creationId xmlns:a16="http://schemas.microsoft.com/office/drawing/2014/main" id="{CF69F726-50A4-CC42-A657-898C1A5C067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021860" y="4488492"/>
              <a:ext cx="621022" cy="7606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Billede 18">
              <a:extLst>
                <a:ext uri="{FF2B5EF4-FFF2-40B4-BE49-F238E27FC236}">
                  <a16:creationId xmlns:a16="http://schemas.microsoft.com/office/drawing/2014/main" id="{63DAEE3F-EF56-A24F-A255-8C549B63FF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96083" y="4021479"/>
              <a:ext cx="866406" cy="320863"/>
            </a:xfrm>
            <a:prstGeom prst="rect">
              <a:avLst/>
            </a:prstGeom>
          </p:spPr>
        </p:pic>
      </p:grpSp>
      <p:grpSp>
        <p:nvGrpSpPr>
          <p:cNvPr id="41" name="Gruppe 40"/>
          <p:cNvGrpSpPr/>
          <p:nvPr/>
        </p:nvGrpSpPr>
        <p:grpSpPr>
          <a:xfrm>
            <a:off x="-19553" y="4246635"/>
            <a:ext cx="2015172" cy="1990814"/>
            <a:chOff x="393447" y="4016974"/>
            <a:chExt cx="2015172" cy="1990814"/>
          </a:xfrm>
        </p:grpSpPr>
        <p:sp>
          <p:nvSpPr>
            <p:cNvPr id="12" name="Tekstboks 17">
              <a:extLst>
                <a:ext uri="{FF2B5EF4-FFF2-40B4-BE49-F238E27FC236}">
                  <a16:creationId xmlns:a16="http://schemas.microsoft.com/office/drawing/2014/main" id="{B4ED43D6-687A-8B41-A91B-2246747E12F7}"/>
                </a:ext>
              </a:extLst>
            </p:cNvPr>
            <p:cNvSpPr txBox="1"/>
            <p:nvPr/>
          </p:nvSpPr>
          <p:spPr>
            <a:xfrm>
              <a:off x="393447" y="5361457"/>
              <a:ext cx="2015172" cy="646331"/>
            </a:xfrm>
            <a:prstGeom prst="rect">
              <a:avLst/>
            </a:prstGeom>
            <a:noFill/>
          </p:spPr>
          <p:txBody>
            <a:bodyPr wrap="square" rtlCol="0">
              <a:spAutoFit/>
            </a:bodyPr>
            <a:lstStyle/>
            <a:p>
              <a:pPr algn="ctr"/>
              <a:r>
                <a:rPr lang="da-DK" sz="1200" b="1" dirty="0">
                  <a:solidFill>
                    <a:srgbClr val="211A52"/>
                  </a:solidFill>
                </a:rPr>
                <a:t>Klaus I. Pedersen</a:t>
              </a:r>
            </a:p>
            <a:p>
              <a:pPr algn="ctr"/>
              <a:r>
                <a:rPr lang="da-DK" sz="1200" dirty="0">
                  <a:solidFill>
                    <a:srgbClr val="606C73"/>
                  </a:solidFill>
                </a:rPr>
                <a:t>Senior Wireless  Network Specialist</a:t>
              </a:r>
            </a:p>
          </p:txBody>
        </p:sp>
        <p:pic>
          <p:nvPicPr>
            <p:cNvPr id="13" name="Picture 12" descr="Klaus I. Pedersen">
              <a:extLst>
                <a:ext uri="{FF2B5EF4-FFF2-40B4-BE49-F238E27FC236}">
                  <a16:creationId xmlns:a16="http://schemas.microsoft.com/office/drawing/2014/main" id="{20AE91F2-56A9-0B41-A453-D6B574ADDB1E}"/>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l="-422"/>
            <a:stretch/>
          </p:blipFill>
          <p:spPr bwMode="auto">
            <a:xfrm>
              <a:off x="1090522" y="4487759"/>
              <a:ext cx="621022" cy="7606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2" name="Billede 2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8938" y="4016974"/>
              <a:ext cx="1371131" cy="360000"/>
            </a:xfrm>
            <a:prstGeom prst="rect">
              <a:avLst/>
            </a:prstGeom>
          </p:spPr>
        </p:pic>
      </p:grpSp>
      <p:grpSp>
        <p:nvGrpSpPr>
          <p:cNvPr id="39" name="Gruppe 38"/>
          <p:cNvGrpSpPr/>
          <p:nvPr/>
        </p:nvGrpSpPr>
        <p:grpSpPr>
          <a:xfrm>
            <a:off x="5120283" y="1699648"/>
            <a:ext cx="2984973" cy="2153300"/>
            <a:chOff x="6399150" y="1392077"/>
            <a:chExt cx="2984973" cy="2153300"/>
          </a:xfrm>
        </p:grpSpPr>
        <p:pic>
          <p:nvPicPr>
            <p:cNvPr id="23" name="Billede 2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097663" y="1392077"/>
              <a:ext cx="1413671" cy="590727"/>
            </a:xfrm>
            <a:prstGeom prst="rect">
              <a:avLst/>
            </a:prstGeom>
          </p:spPr>
        </p:pic>
        <p:pic>
          <p:nvPicPr>
            <p:cNvPr id="24" name="Picture 4" descr="Foto af Roozbeh Izadi-Zamanabadi"/>
            <p:cNvPicPr>
              <a:picLocks noChangeAspect="1" noChangeArrowheads="1"/>
            </p:cNvPicPr>
            <p:nvPr/>
          </p:nvPicPr>
          <p:blipFill rotWithShape="1">
            <a:blip r:embed="rId13" cstate="screen">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7491017" y="2180530"/>
              <a:ext cx="696545" cy="8240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5" name="Rektangel 24"/>
            <p:cNvSpPr/>
            <p:nvPr/>
          </p:nvSpPr>
          <p:spPr>
            <a:xfrm>
              <a:off x="6399150" y="3083712"/>
              <a:ext cx="2984973" cy="461665"/>
            </a:xfrm>
            <a:prstGeom prst="rect">
              <a:avLst/>
            </a:prstGeom>
          </p:spPr>
          <p:txBody>
            <a:bodyPr wrap="square">
              <a:spAutoFit/>
            </a:bodyPr>
            <a:lstStyle/>
            <a:p>
              <a:pPr algn="ctr"/>
              <a:r>
                <a:rPr lang="da-DK" sz="1200" b="1" dirty="0" err="1"/>
                <a:t>Roozbeh</a:t>
              </a:r>
              <a:r>
                <a:rPr lang="da-DK" sz="1200" b="1" dirty="0"/>
                <a:t> </a:t>
              </a:r>
              <a:r>
                <a:rPr lang="da-DK" sz="1200" b="1" dirty="0" err="1"/>
                <a:t>Izadi-Zamanabadi</a:t>
              </a:r>
              <a:endParaRPr lang="da-DK" sz="1200" b="1" dirty="0"/>
            </a:p>
            <a:p>
              <a:pPr algn="ctr"/>
              <a:r>
                <a:rPr lang="da-DK" sz="1200" dirty="0" err="1">
                  <a:solidFill>
                    <a:srgbClr val="606C73"/>
                  </a:solidFill>
                </a:rPr>
                <a:t>Lead</a:t>
              </a:r>
              <a:r>
                <a:rPr lang="da-DK" sz="1200" dirty="0">
                  <a:solidFill>
                    <a:srgbClr val="606C73"/>
                  </a:solidFill>
                </a:rPr>
                <a:t> Expert</a:t>
              </a:r>
            </a:p>
          </p:txBody>
        </p:sp>
      </p:grpSp>
      <p:grpSp>
        <p:nvGrpSpPr>
          <p:cNvPr id="37" name="Gruppe 36"/>
          <p:cNvGrpSpPr/>
          <p:nvPr/>
        </p:nvGrpSpPr>
        <p:grpSpPr>
          <a:xfrm>
            <a:off x="1806946" y="1734561"/>
            <a:ext cx="2006146" cy="2165070"/>
            <a:chOff x="2342543" y="1281786"/>
            <a:chExt cx="2006146" cy="2165070"/>
          </a:xfrm>
        </p:grpSpPr>
        <p:sp>
          <p:nvSpPr>
            <p:cNvPr id="20" name="Tekstboks 8">
              <a:extLst>
                <a:ext uri="{FF2B5EF4-FFF2-40B4-BE49-F238E27FC236}">
                  <a16:creationId xmlns:a16="http://schemas.microsoft.com/office/drawing/2014/main" id="{D523FED8-B5F9-384A-8416-F0015C2D8DC3}"/>
                </a:ext>
              </a:extLst>
            </p:cNvPr>
            <p:cNvSpPr txBox="1"/>
            <p:nvPr/>
          </p:nvSpPr>
          <p:spPr>
            <a:xfrm>
              <a:off x="2342543" y="2985191"/>
              <a:ext cx="2006146" cy="461665"/>
            </a:xfrm>
            <a:prstGeom prst="rect">
              <a:avLst/>
            </a:prstGeom>
            <a:noFill/>
          </p:spPr>
          <p:txBody>
            <a:bodyPr wrap="square" rtlCol="0">
              <a:spAutoFit/>
            </a:bodyPr>
            <a:lstStyle/>
            <a:p>
              <a:pPr algn="ctr"/>
              <a:r>
                <a:rPr lang="da-DK" sz="1200" b="1" dirty="0">
                  <a:solidFill>
                    <a:srgbClr val="211A52"/>
                  </a:solidFill>
                </a:rPr>
                <a:t>Søren Bech </a:t>
              </a:r>
            </a:p>
            <a:p>
              <a:pPr algn="ctr"/>
              <a:r>
                <a:rPr lang="da-DK" sz="1200" dirty="0">
                  <a:solidFill>
                    <a:srgbClr val="606C73"/>
                  </a:solidFill>
                </a:rPr>
                <a:t>Research </a:t>
              </a:r>
              <a:r>
                <a:rPr lang="da-DK" sz="1200" dirty="0" err="1">
                  <a:solidFill>
                    <a:srgbClr val="606C73"/>
                  </a:solidFill>
                </a:rPr>
                <a:t>Director</a:t>
              </a:r>
              <a:endParaRPr lang="da-DK" sz="1200" dirty="0">
                <a:solidFill>
                  <a:srgbClr val="606C73"/>
                </a:solidFill>
              </a:endParaRPr>
            </a:p>
          </p:txBody>
        </p:sp>
        <p:pic>
          <p:nvPicPr>
            <p:cNvPr id="21" name="Picture 6">
              <a:extLst>
                <a:ext uri="{FF2B5EF4-FFF2-40B4-BE49-F238E27FC236}">
                  <a16:creationId xmlns:a16="http://schemas.microsoft.com/office/drawing/2014/main" id="{4D4A6235-7A97-1849-B31E-534BA9DF825B}"/>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3030594" y="2112933"/>
              <a:ext cx="621021" cy="7579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9" name="Gruppe 28">
              <a:extLst>
                <a:ext uri="{FF2B5EF4-FFF2-40B4-BE49-F238E27FC236}">
                  <a16:creationId xmlns:a16="http://schemas.microsoft.com/office/drawing/2014/main" id="{D0E8EBB4-E929-7747-879F-0EEDE96760AA}"/>
                </a:ext>
              </a:extLst>
            </p:cNvPr>
            <p:cNvGrpSpPr/>
            <p:nvPr/>
          </p:nvGrpSpPr>
          <p:grpSpPr>
            <a:xfrm>
              <a:off x="2701991" y="1281786"/>
              <a:ext cx="1278226" cy="678728"/>
              <a:chOff x="2605327" y="1227823"/>
              <a:chExt cx="2406754" cy="1277969"/>
            </a:xfrm>
          </p:grpSpPr>
          <p:pic>
            <p:nvPicPr>
              <p:cNvPr id="30" name="Billede 29">
                <a:extLst>
                  <a:ext uri="{FF2B5EF4-FFF2-40B4-BE49-F238E27FC236}">
                    <a16:creationId xmlns:a16="http://schemas.microsoft.com/office/drawing/2014/main" id="{65DCEBE2-81C9-4F43-BBDD-1F50D64D9581}"/>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2605327" y="1296093"/>
                <a:ext cx="2406754" cy="1209699"/>
              </a:xfrm>
              <a:prstGeom prst="rect">
                <a:avLst/>
              </a:prstGeom>
            </p:spPr>
          </p:pic>
          <p:pic>
            <p:nvPicPr>
              <p:cNvPr id="31" name="Billede 30">
                <a:extLst>
                  <a:ext uri="{FF2B5EF4-FFF2-40B4-BE49-F238E27FC236}">
                    <a16:creationId xmlns:a16="http://schemas.microsoft.com/office/drawing/2014/main" id="{0253F801-33D4-7243-A4F8-4A361922C55D}"/>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316301" y="1227823"/>
                <a:ext cx="984806" cy="1004822"/>
              </a:xfrm>
              <a:prstGeom prst="rect">
                <a:avLst/>
              </a:prstGeom>
            </p:spPr>
          </p:pic>
        </p:grpSp>
      </p:grpSp>
      <p:grpSp>
        <p:nvGrpSpPr>
          <p:cNvPr id="44" name="Gruppe 43"/>
          <p:cNvGrpSpPr/>
          <p:nvPr/>
        </p:nvGrpSpPr>
        <p:grpSpPr>
          <a:xfrm>
            <a:off x="5212453" y="4481053"/>
            <a:ext cx="2323667" cy="1669874"/>
            <a:chOff x="6677457" y="4160743"/>
            <a:chExt cx="2323667" cy="1669874"/>
          </a:xfrm>
        </p:grpSpPr>
        <p:pic>
          <p:nvPicPr>
            <p:cNvPr id="26" name="Billede 25"/>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7378023" y="4503020"/>
              <a:ext cx="689812" cy="82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Picture 4" descr="Hugin Expert"/>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174219" y="4160743"/>
              <a:ext cx="1103179" cy="90947"/>
            </a:xfrm>
            <a:prstGeom prst="rect">
              <a:avLst/>
            </a:prstGeom>
            <a:noFill/>
            <a:extLst>
              <a:ext uri="{909E8E84-426E-40DD-AFC4-6F175D3DCCD1}">
                <a14:hiddenFill xmlns:a14="http://schemas.microsoft.com/office/drawing/2010/main">
                  <a:solidFill>
                    <a:srgbClr val="FFFFFF"/>
                  </a:solidFill>
                </a14:hiddenFill>
              </a:ext>
            </a:extLst>
          </p:spPr>
        </p:pic>
        <p:sp>
          <p:nvSpPr>
            <p:cNvPr id="32" name="Tekstboks 11">
              <a:extLst>
                <a:ext uri="{FF2B5EF4-FFF2-40B4-BE49-F238E27FC236}">
                  <a16:creationId xmlns:a16="http://schemas.microsoft.com/office/drawing/2014/main" id="{1E541F77-A810-1845-BBCF-B0CEA491ABD7}"/>
                </a:ext>
              </a:extLst>
            </p:cNvPr>
            <p:cNvSpPr txBox="1"/>
            <p:nvPr/>
          </p:nvSpPr>
          <p:spPr>
            <a:xfrm>
              <a:off x="6677457" y="5368952"/>
              <a:ext cx="2323667" cy="461665"/>
            </a:xfrm>
            <a:prstGeom prst="rect">
              <a:avLst/>
            </a:prstGeom>
            <a:noFill/>
          </p:spPr>
          <p:txBody>
            <a:bodyPr wrap="square" rtlCol="0">
              <a:spAutoFit/>
            </a:bodyPr>
            <a:lstStyle/>
            <a:p>
              <a:pPr algn="ctr"/>
              <a:r>
                <a:rPr lang="da-DK" sz="1200" b="1" dirty="0">
                  <a:solidFill>
                    <a:srgbClr val="211A52"/>
                  </a:solidFill>
                </a:rPr>
                <a:t>Anders Læsø Madsen</a:t>
              </a:r>
            </a:p>
            <a:p>
              <a:pPr algn="ctr"/>
              <a:r>
                <a:rPr lang="da-DK" sz="1200" dirty="0" err="1"/>
                <a:t>Chief</a:t>
              </a:r>
              <a:r>
                <a:rPr lang="da-DK" sz="1200" dirty="0"/>
                <a:t> </a:t>
              </a:r>
              <a:r>
                <a:rPr lang="da-DK" sz="1200" dirty="0" err="1"/>
                <a:t>Executive</a:t>
              </a:r>
              <a:r>
                <a:rPr lang="da-DK" sz="1200" dirty="0"/>
                <a:t> Officer</a:t>
              </a:r>
              <a:endParaRPr lang="da-DK" sz="1200" dirty="0">
                <a:solidFill>
                  <a:srgbClr val="606C73"/>
                </a:solidFill>
              </a:endParaRPr>
            </a:p>
          </p:txBody>
        </p:sp>
      </p:grpSp>
      <p:grpSp>
        <p:nvGrpSpPr>
          <p:cNvPr id="40" name="Gruppe 39"/>
          <p:cNvGrpSpPr/>
          <p:nvPr/>
        </p:nvGrpSpPr>
        <p:grpSpPr>
          <a:xfrm>
            <a:off x="6676389" y="3968452"/>
            <a:ext cx="2984973" cy="2258617"/>
            <a:chOff x="8545382" y="1186583"/>
            <a:chExt cx="2984973" cy="2258617"/>
          </a:xfrm>
        </p:grpSpPr>
        <p:pic>
          <p:nvPicPr>
            <p:cNvPr id="34" name="Picture 2" descr="Photo of Bo Pedersen Weidema"/>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728718" y="2084667"/>
              <a:ext cx="618300" cy="82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5" name="Rektangel 34"/>
            <p:cNvSpPr/>
            <p:nvPr/>
          </p:nvSpPr>
          <p:spPr>
            <a:xfrm>
              <a:off x="8545382" y="2983535"/>
              <a:ext cx="2984973" cy="461665"/>
            </a:xfrm>
            <a:prstGeom prst="rect">
              <a:avLst/>
            </a:prstGeom>
          </p:spPr>
          <p:txBody>
            <a:bodyPr wrap="square">
              <a:spAutoFit/>
            </a:bodyPr>
            <a:lstStyle/>
            <a:p>
              <a:pPr algn="ctr"/>
              <a:r>
                <a:rPr lang="da-DK" sz="1200" b="1" dirty="0"/>
                <a:t>Bo Pedersen Weidema</a:t>
              </a:r>
            </a:p>
            <a:p>
              <a:pPr algn="ctr"/>
              <a:r>
                <a:rPr lang="da-DK" sz="1200" dirty="0">
                  <a:solidFill>
                    <a:srgbClr val="606C73"/>
                  </a:solidFill>
                </a:rPr>
                <a:t>Senior Consultant</a:t>
              </a:r>
            </a:p>
          </p:txBody>
        </p:sp>
        <p:pic>
          <p:nvPicPr>
            <p:cNvPr id="33" name="Billede 32"/>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728718" y="1186583"/>
              <a:ext cx="715378" cy="715378"/>
            </a:xfrm>
            <a:prstGeom prst="rect">
              <a:avLst/>
            </a:prstGeom>
          </p:spPr>
        </p:pic>
      </p:grpSp>
      <p:sp>
        <p:nvSpPr>
          <p:cNvPr id="2" name="Titel 1"/>
          <p:cNvSpPr>
            <a:spLocks noGrp="1"/>
          </p:cNvSpPr>
          <p:nvPr>
            <p:ph type="title"/>
          </p:nvPr>
        </p:nvSpPr>
        <p:spPr>
          <a:xfrm>
            <a:off x="587374" y="412337"/>
            <a:ext cx="5670551" cy="1474385"/>
          </a:xfrm>
        </p:spPr>
        <p:txBody>
          <a:bodyPr/>
          <a:lstStyle/>
          <a:p>
            <a:r>
              <a:rPr lang="da-DK" dirty="0">
                <a:solidFill>
                  <a:srgbClr val="61AC81"/>
                </a:solidFill>
              </a:rPr>
              <a:t>20%-PROFESSORS</a:t>
            </a:r>
            <a:br>
              <a:rPr lang="da-DK" dirty="0">
                <a:solidFill>
                  <a:srgbClr val="211A52"/>
                </a:solidFill>
              </a:rPr>
            </a:br>
            <a:endParaRPr lang="da-DK" dirty="0"/>
          </a:p>
        </p:txBody>
      </p:sp>
      <p:grpSp>
        <p:nvGrpSpPr>
          <p:cNvPr id="47" name="Gruppe 46"/>
          <p:cNvGrpSpPr/>
          <p:nvPr/>
        </p:nvGrpSpPr>
        <p:grpSpPr>
          <a:xfrm>
            <a:off x="9354057" y="148200"/>
            <a:ext cx="2725907" cy="2627476"/>
            <a:chOff x="4231040" y="5463121"/>
            <a:chExt cx="3209248" cy="3209248"/>
          </a:xfrm>
        </p:grpSpPr>
        <p:sp>
          <p:nvSpPr>
            <p:cNvPr id="45" name="Ellipse 44"/>
            <p:cNvSpPr/>
            <p:nvPr/>
          </p:nvSpPr>
          <p:spPr>
            <a:xfrm>
              <a:off x="4231040" y="5463121"/>
              <a:ext cx="3209248" cy="3209248"/>
            </a:xfrm>
            <a:prstGeom prst="ellipse">
              <a:avLst/>
            </a:prstGeom>
            <a:solidFill>
              <a:srgbClr val="61A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kstfelt 45"/>
            <p:cNvSpPr txBox="1"/>
            <p:nvPr/>
          </p:nvSpPr>
          <p:spPr>
            <a:xfrm>
              <a:off x="4346527" y="6227575"/>
              <a:ext cx="2978271" cy="1946035"/>
            </a:xfrm>
            <a:prstGeom prst="rect">
              <a:avLst/>
            </a:prstGeom>
            <a:noFill/>
          </p:spPr>
          <p:txBody>
            <a:bodyPr wrap="square" rtlCol="0">
              <a:spAutoFit/>
            </a:bodyPr>
            <a:lstStyle/>
            <a:p>
              <a:pPr algn="ctr"/>
              <a:r>
                <a:rPr lang="en-US" sz="1200" b="1" dirty="0">
                  <a:solidFill>
                    <a:schemeClr val="bg1"/>
                  </a:solidFill>
                </a:rPr>
                <a:t>Shared work hours: Normally 20% at the university and 80% in a company that collaborated with AAU.</a:t>
              </a:r>
            </a:p>
            <a:p>
              <a:pPr algn="ctr"/>
              <a:endParaRPr lang="en-US" sz="1200" dirty="0">
                <a:solidFill>
                  <a:schemeClr val="bg1"/>
                </a:solidFill>
              </a:endParaRPr>
            </a:p>
            <a:p>
              <a:pPr algn="ctr"/>
              <a:r>
                <a:rPr lang="en-US" sz="1200" b="1" dirty="0">
                  <a:solidFill>
                    <a:schemeClr val="bg1"/>
                  </a:solidFill>
                </a:rPr>
                <a:t>Contribute to the strong link between the faculty and the business community.</a:t>
              </a:r>
            </a:p>
            <a:p>
              <a:pPr algn="ctr"/>
              <a:endParaRPr lang="da-DK" sz="1600" dirty="0">
                <a:solidFill>
                  <a:schemeClr val="bg1"/>
                </a:solidFill>
              </a:endParaRPr>
            </a:p>
          </p:txBody>
        </p:sp>
      </p:grpSp>
      <p:grpSp>
        <p:nvGrpSpPr>
          <p:cNvPr id="38" name="Gruppe 37"/>
          <p:cNvGrpSpPr/>
          <p:nvPr/>
        </p:nvGrpSpPr>
        <p:grpSpPr>
          <a:xfrm>
            <a:off x="3536418" y="1549003"/>
            <a:ext cx="2015170" cy="2310774"/>
            <a:chOff x="4400501" y="1141301"/>
            <a:chExt cx="2015170" cy="2310774"/>
          </a:xfrm>
        </p:grpSpPr>
        <p:pic>
          <p:nvPicPr>
            <p:cNvPr id="10" name="Billede 9">
              <a:extLst>
                <a:ext uri="{FF2B5EF4-FFF2-40B4-BE49-F238E27FC236}">
                  <a16:creationId xmlns:a16="http://schemas.microsoft.com/office/drawing/2014/main" id="{00F26394-0E60-CE4B-8AD7-5F2319C9BE81}"/>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5097575" y="2108399"/>
              <a:ext cx="621022" cy="76068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Tekstboks 27">
              <a:extLst>
                <a:ext uri="{FF2B5EF4-FFF2-40B4-BE49-F238E27FC236}">
                  <a16:creationId xmlns:a16="http://schemas.microsoft.com/office/drawing/2014/main" id="{095D4DF6-D700-174A-A632-180F508DFFFF}"/>
                </a:ext>
              </a:extLst>
            </p:cNvPr>
            <p:cNvSpPr txBox="1"/>
            <p:nvPr/>
          </p:nvSpPr>
          <p:spPr>
            <a:xfrm>
              <a:off x="4400501" y="2990410"/>
              <a:ext cx="2015170" cy="461665"/>
            </a:xfrm>
            <a:prstGeom prst="rect">
              <a:avLst/>
            </a:prstGeom>
            <a:noFill/>
          </p:spPr>
          <p:txBody>
            <a:bodyPr wrap="square" rtlCol="0">
              <a:spAutoFit/>
            </a:bodyPr>
            <a:lstStyle/>
            <a:p>
              <a:pPr algn="ctr"/>
              <a:r>
                <a:rPr lang="da-DK" sz="1200" b="1" dirty="0">
                  <a:solidFill>
                    <a:srgbClr val="211A52"/>
                  </a:solidFill>
                </a:rPr>
                <a:t>Jesper </a:t>
              </a:r>
              <a:r>
                <a:rPr lang="da-DK" sz="1200" b="1" dirty="0" err="1">
                  <a:solidFill>
                    <a:srgbClr val="211A52"/>
                  </a:solidFill>
                </a:rPr>
                <a:t>Raakjær</a:t>
              </a:r>
              <a:br>
                <a:rPr lang="da-DK" sz="1200" dirty="0">
                  <a:solidFill>
                    <a:srgbClr val="211A52"/>
                  </a:solidFill>
                </a:rPr>
              </a:br>
              <a:r>
                <a:rPr lang="da-DK" sz="1200" dirty="0">
                  <a:solidFill>
                    <a:srgbClr val="606C73"/>
                  </a:solidFill>
                </a:rPr>
                <a:t>Head of Development</a:t>
              </a:r>
            </a:p>
          </p:txBody>
        </p:sp>
        <p:pic>
          <p:nvPicPr>
            <p:cNvPr id="28" name="Billede 27">
              <a:extLst>
                <a:ext uri="{FF2B5EF4-FFF2-40B4-BE49-F238E27FC236}">
                  <a16:creationId xmlns:a16="http://schemas.microsoft.com/office/drawing/2014/main" id="{918B8770-D39F-2045-869D-01B0ED9BAC33}"/>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4739636" y="1141301"/>
              <a:ext cx="1336900" cy="868280"/>
            </a:xfrm>
            <a:prstGeom prst="rect">
              <a:avLst/>
            </a:prstGeom>
          </p:spPr>
        </p:pic>
      </p:grpSp>
      <p:sp>
        <p:nvSpPr>
          <p:cNvPr id="49" name="Freeform 14">
            <a:extLst>
              <a:ext uri="{FF2B5EF4-FFF2-40B4-BE49-F238E27FC236}">
                <a16:creationId xmlns:a16="http://schemas.microsoft.com/office/drawing/2014/main" id="{44399B7B-586C-6F40-8CB5-07109E07EB7E}"/>
              </a:ext>
            </a:extLst>
          </p:cNvPr>
          <p:cNvSpPr>
            <a:spLocks noEditPoints="1"/>
          </p:cNvSpPr>
          <p:nvPr/>
        </p:nvSpPr>
        <p:spPr bwMode="auto">
          <a:xfrm>
            <a:off x="1633449" y="72947"/>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pic>
        <p:nvPicPr>
          <p:cNvPr id="5" name="Billede 4"/>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8335812" y="1548969"/>
            <a:ext cx="823137" cy="714574"/>
          </a:xfrm>
          <a:prstGeom prst="rect">
            <a:avLst/>
          </a:prstGeom>
        </p:spPr>
      </p:pic>
      <p:pic>
        <p:nvPicPr>
          <p:cNvPr id="1026" name="Picture 2" descr="Billede af Kamal Nasrollahi"/>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8401039" y="2449249"/>
            <a:ext cx="692685" cy="85286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ektangel 5"/>
          <p:cNvSpPr/>
          <p:nvPr/>
        </p:nvSpPr>
        <p:spPr>
          <a:xfrm>
            <a:off x="7613624" y="3345117"/>
            <a:ext cx="2416517" cy="646331"/>
          </a:xfrm>
          <a:prstGeom prst="rect">
            <a:avLst/>
          </a:prstGeom>
        </p:spPr>
        <p:txBody>
          <a:bodyPr wrap="square">
            <a:spAutoFit/>
          </a:bodyPr>
          <a:lstStyle/>
          <a:p>
            <a:pPr algn="ctr"/>
            <a:r>
              <a:rPr lang="da-DK" sz="1200" b="1" dirty="0"/>
              <a:t>Kamal Nasrollahi</a:t>
            </a:r>
          </a:p>
          <a:p>
            <a:pPr algn="ctr"/>
            <a:r>
              <a:rPr lang="da-DK" sz="1200" dirty="0"/>
              <a:t>Head of Machine Learning </a:t>
            </a:r>
          </a:p>
          <a:p>
            <a:pPr algn="ctr"/>
            <a:endParaRPr lang="da-DK" sz="1200" dirty="0">
              <a:solidFill>
                <a:srgbClr val="606C73"/>
              </a:solidFill>
            </a:endParaRPr>
          </a:p>
        </p:txBody>
      </p:sp>
      <p:sp>
        <p:nvSpPr>
          <p:cNvPr id="53" name="Rektangel 52">
            <a:extLst>
              <a:ext uri="{FF2B5EF4-FFF2-40B4-BE49-F238E27FC236}">
                <a16:creationId xmlns:a16="http://schemas.microsoft.com/office/drawing/2014/main" id="{BD2002A5-F437-E6A1-76D3-BABE0F3F01F8}"/>
              </a:ext>
            </a:extLst>
          </p:cNvPr>
          <p:cNvSpPr/>
          <p:nvPr/>
        </p:nvSpPr>
        <p:spPr>
          <a:xfrm>
            <a:off x="8607427" y="5710751"/>
            <a:ext cx="2984973" cy="461665"/>
          </a:xfrm>
          <a:prstGeom prst="rect">
            <a:avLst/>
          </a:prstGeom>
        </p:spPr>
        <p:txBody>
          <a:bodyPr wrap="square">
            <a:spAutoFit/>
          </a:bodyPr>
          <a:lstStyle/>
          <a:p>
            <a:pPr algn="ctr"/>
            <a:r>
              <a:rPr lang="da-DK" sz="1200" b="1" dirty="0" err="1"/>
              <a:t>Zhinong</a:t>
            </a:r>
            <a:r>
              <a:rPr lang="da-DK" sz="1200" b="1" dirty="0"/>
              <a:t> Ying</a:t>
            </a:r>
          </a:p>
          <a:p>
            <a:pPr algn="ctr"/>
            <a:r>
              <a:rPr lang="da-DK" sz="1200" dirty="0">
                <a:solidFill>
                  <a:srgbClr val="606C73"/>
                </a:solidFill>
              </a:rPr>
              <a:t>Principal researcher</a:t>
            </a:r>
          </a:p>
        </p:txBody>
      </p:sp>
      <p:pic>
        <p:nvPicPr>
          <p:cNvPr id="54" name="Billede 53">
            <a:extLst>
              <a:ext uri="{FF2B5EF4-FFF2-40B4-BE49-F238E27FC236}">
                <a16:creationId xmlns:a16="http://schemas.microsoft.com/office/drawing/2014/main" id="{1C608295-887D-67F2-28A5-26CFA10AD8E3}"/>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9654069" y="4812936"/>
            <a:ext cx="689812" cy="8244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5" name="Picture 2" descr="Sony logo PNG images free download">
            <a:extLst>
              <a:ext uri="{FF2B5EF4-FFF2-40B4-BE49-F238E27FC236}">
                <a16:creationId xmlns:a16="http://schemas.microsoft.com/office/drawing/2014/main" id="{A197F773-1858-71A7-7CAE-5787D2ABC099}"/>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9340289" y="4183015"/>
            <a:ext cx="1281715" cy="256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848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9F8BBC-9D60-EE46-A6F1-19729F61F695}"/>
              </a:ext>
            </a:extLst>
          </p:cNvPr>
          <p:cNvSpPr>
            <a:spLocks noGrp="1"/>
          </p:cNvSpPr>
          <p:nvPr>
            <p:ph type="title"/>
          </p:nvPr>
        </p:nvSpPr>
        <p:spPr>
          <a:xfrm>
            <a:off x="587374" y="367628"/>
            <a:ext cx="11033126" cy="1621619"/>
          </a:xfrm>
        </p:spPr>
        <p:txBody>
          <a:bodyPr/>
          <a:lstStyle/>
          <a:p>
            <a:r>
              <a:rPr lang="da-DK" dirty="0">
                <a:solidFill>
                  <a:srgbClr val="61AC81"/>
                </a:solidFill>
              </a:rPr>
              <a:t>EXAMPLES OF COMMERCIALIZATION</a:t>
            </a:r>
          </a:p>
        </p:txBody>
      </p:sp>
      <p:sp>
        <p:nvSpPr>
          <p:cNvPr id="5" name="Pladsholder til slidenummer 4">
            <a:extLst>
              <a:ext uri="{FF2B5EF4-FFF2-40B4-BE49-F238E27FC236}">
                <a16:creationId xmlns:a16="http://schemas.microsoft.com/office/drawing/2014/main" id="{490A2133-1919-5349-9ABA-28C699A4E21D}"/>
              </a:ext>
            </a:extLst>
          </p:cNvPr>
          <p:cNvSpPr>
            <a:spLocks noGrp="1"/>
          </p:cNvSpPr>
          <p:nvPr>
            <p:ph type="sldNum" sz="quarter" idx="4"/>
          </p:nvPr>
        </p:nvSpPr>
        <p:spPr/>
        <p:txBody>
          <a:bodyPr/>
          <a:lstStyle/>
          <a:p>
            <a:fld id="{D8D877B3-D348-4611-9BDB-C5374591D951}" type="slidenum">
              <a:rPr lang="en-US" smtClean="0"/>
              <a:pPr/>
              <a:t>41</a:t>
            </a:fld>
            <a:endParaRPr lang="en-US" dirty="0"/>
          </a:p>
        </p:txBody>
      </p:sp>
      <p:sp>
        <p:nvSpPr>
          <p:cNvPr id="11" name="Rektangel 10">
            <a:extLst>
              <a:ext uri="{FF2B5EF4-FFF2-40B4-BE49-F238E27FC236}">
                <a16:creationId xmlns:a16="http://schemas.microsoft.com/office/drawing/2014/main" id="{2B2049C5-6E64-334E-9636-E45C102C9CA6}"/>
              </a:ext>
            </a:extLst>
          </p:cNvPr>
          <p:cNvSpPr/>
          <p:nvPr/>
        </p:nvSpPr>
        <p:spPr>
          <a:xfrm>
            <a:off x="4906430" y="1334134"/>
            <a:ext cx="6433457" cy="1815882"/>
          </a:xfrm>
          <a:prstGeom prst="rect">
            <a:avLst/>
          </a:prstGeom>
        </p:spPr>
        <p:txBody>
          <a:bodyPr wrap="square">
            <a:spAutoFit/>
          </a:bodyPr>
          <a:lstStyle/>
          <a:p>
            <a:pPr marL="285750" indent="-285750">
              <a:buFont typeface="Arial" panose="020B0604020202020204" pitchFamily="34" charset="0"/>
              <a:buChar char="•"/>
            </a:pPr>
            <a:r>
              <a:rPr lang="en-US" sz="1600" dirty="0"/>
              <a:t>Nanosatellites, components and entire space missions</a:t>
            </a:r>
          </a:p>
          <a:p>
            <a:pPr marL="285750" indent="-285750">
              <a:buFont typeface="Arial" panose="020B0604020202020204" pitchFamily="34" charset="0"/>
              <a:buChar char="•"/>
            </a:pPr>
            <a:r>
              <a:rPr lang="en-US" sz="1600" dirty="0"/>
              <a:t>From three AAU-students to more than 200 employees</a:t>
            </a:r>
          </a:p>
          <a:p>
            <a:pPr marL="285750" indent="-285750">
              <a:buFont typeface="Arial" panose="020B0604020202020204" pitchFamily="34" charset="0"/>
              <a:buChar char="•"/>
            </a:pPr>
            <a:r>
              <a:rPr lang="en-US" sz="1600" dirty="0">
                <a:latin typeface="Liberation Sans"/>
              </a:rPr>
              <a:t>M</a:t>
            </a:r>
            <a:r>
              <a:rPr lang="en-US" sz="1600" b="0" i="0" dirty="0">
                <a:effectLst/>
                <a:latin typeface="Liberation Sans"/>
              </a:rPr>
              <a:t>ain headquarters in Aalborg in Denmark, propulsion technology center in Uppsala in Sweden and satellite &amp; constellations </a:t>
            </a:r>
            <a:r>
              <a:rPr lang="da-DK" sz="1600" b="0" i="0" dirty="0">
                <a:effectLst/>
                <a:latin typeface="Liberation Sans"/>
              </a:rPr>
              <a:t>operations center in Luxembourg</a:t>
            </a:r>
            <a:endParaRPr lang="da-DK" sz="1600" dirty="0"/>
          </a:p>
          <a:p>
            <a:pPr marL="285750" indent="-285750">
              <a:buFont typeface="Arial" panose="020B0604020202020204" pitchFamily="34" charset="0"/>
              <a:buChar char="•"/>
            </a:pPr>
            <a:r>
              <a:rPr lang="en-US" sz="1600" dirty="0"/>
              <a:t>Clients in over 60 countries</a:t>
            </a:r>
          </a:p>
          <a:p>
            <a:pPr marL="285750" indent="-285750">
              <a:buFont typeface="Arial" panose="020B0604020202020204" pitchFamily="34" charset="0"/>
              <a:buChar char="•"/>
            </a:pPr>
            <a:r>
              <a:rPr lang="en-US" sz="1600" dirty="0"/>
              <a:t>Market value in the DKK 3-digit millions</a:t>
            </a:r>
          </a:p>
        </p:txBody>
      </p:sp>
      <p:pic>
        <p:nvPicPr>
          <p:cNvPr id="14" name="Billede 13">
            <a:extLst>
              <a:ext uri="{FF2B5EF4-FFF2-40B4-BE49-F238E27FC236}">
                <a16:creationId xmlns:a16="http://schemas.microsoft.com/office/drawing/2014/main" id="{C4D2E3C9-68B9-F84E-AB23-749A168ED634}"/>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231248" y="3108328"/>
            <a:ext cx="2904547" cy="960254"/>
          </a:xfrm>
          <a:prstGeom prst="rect">
            <a:avLst/>
          </a:prstGeom>
        </p:spPr>
      </p:pic>
      <p:pic>
        <p:nvPicPr>
          <p:cNvPr id="15" name="Billede 14">
            <a:extLst>
              <a:ext uri="{FF2B5EF4-FFF2-40B4-BE49-F238E27FC236}">
                <a16:creationId xmlns:a16="http://schemas.microsoft.com/office/drawing/2014/main" id="{9131E822-255A-154A-85BA-DCE4F554B37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57406" y="1387069"/>
            <a:ext cx="2852230" cy="971348"/>
          </a:xfrm>
          <a:prstGeom prst="rect">
            <a:avLst/>
          </a:prstGeom>
        </p:spPr>
      </p:pic>
      <p:sp>
        <p:nvSpPr>
          <p:cNvPr id="23" name="Rektangel 22">
            <a:extLst>
              <a:ext uri="{FF2B5EF4-FFF2-40B4-BE49-F238E27FC236}">
                <a16:creationId xmlns:a16="http://schemas.microsoft.com/office/drawing/2014/main" id="{72482268-F010-5A44-9041-5D79854D4B15}"/>
              </a:ext>
            </a:extLst>
          </p:cNvPr>
          <p:cNvSpPr/>
          <p:nvPr/>
        </p:nvSpPr>
        <p:spPr>
          <a:xfrm>
            <a:off x="4906430" y="3225800"/>
            <a:ext cx="6433457" cy="1224951"/>
          </a:xfrm>
          <a:prstGeom prst="rect">
            <a:avLst/>
          </a:prstGeom>
        </p:spPr>
        <p:txBody>
          <a:bodyPr wrap="square">
            <a:spAutoFit/>
          </a:bodyPr>
          <a:lstStyle/>
          <a:p>
            <a:pPr marL="182563" indent="-182563">
              <a:spcBef>
                <a:spcPct val="20000"/>
              </a:spcBef>
              <a:buClr>
                <a:srgbClr val="54616E"/>
              </a:buClr>
              <a:buSzPct val="100000"/>
              <a:buFont typeface="Arial" pitchFamily="34" charset="0"/>
              <a:buChar char="•"/>
            </a:pPr>
            <a:r>
              <a:rPr lang="en-US" sz="1600" dirty="0"/>
              <a:t>Reliable wireless connections for industry, drones and defense</a:t>
            </a:r>
            <a:endParaRPr lang="da-DK" sz="1600" dirty="0"/>
          </a:p>
          <a:p>
            <a:pPr marL="182563" lvl="1" indent="-182563">
              <a:spcBef>
                <a:spcPct val="20000"/>
              </a:spcBef>
              <a:buClr>
                <a:srgbClr val="54616E"/>
              </a:buClr>
              <a:buSzPct val="100000"/>
              <a:buFont typeface="Arial" pitchFamily="34" charset="0"/>
              <a:buChar char="•"/>
            </a:pPr>
            <a:r>
              <a:rPr lang="en-US" sz="1600" dirty="0"/>
              <a:t>Founded by researcher from AAU and businessman</a:t>
            </a:r>
            <a:endParaRPr lang="da-DK" sz="1600" dirty="0"/>
          </a:p>
          <a:p>
            <a:pPr marL="182563" lvl="1" indent="-182563">
              <a:spcBef>
                <a:spcPct val="20000"/>
              </a:spcBef>
              <a:buClr>
                <a:srgbClr val="54616E"/>
              </a:buClr>
              <a:buSzPct val="100000"/>
              <a:buFont typeface="Arial" pitchFamily="34" charset="0"/>
              <a:buChar char="•"/>
            </a:pPr>
            <a:r>
              <a:rPr lang="en-US" sz="1600" dirty="0"/>
              <a:t>Clients all over the world</a:t>
            </a:r>
            <a:endParaRPr lang="da-DK" sz="1600" dirty="0"/>
          </a:p>
          <a:p>
            <a:pPr marL="182563" lvl="1" indent="-182563">
              <a:spcBef>
                <a:spcPct val="20000"/>
              </a:spcBef>
              <a:buClr>
                <a:srgbClr val="54616E"/>
              </a:buClr>
              <a:buSzPct val="100000"/>
              <a:buFont typeface="Arial" pitchFamily="34" charset="0"/>
              <a:buChar char="•"/>
            </a:pPr>
            <a:r>
              <a:rPr lang="en-US" sz="1600" dirty="0"/>
              <a:t>Market value in the DKK 2-digit millions</a:t>
            </a:r>
          </a:p>
        </p:txBody>
      </p:sp>
      <p:sp>
        <p:nvSpPr>
          <p:cNvPr id="24" name="Rektangel 23">
            <a:extLst>
              <a:ext uri="{FF2B5EF4-FFF2-40B4-BE49-F238E27FC236}">
                <a16:creationId xmlns:a16="http://schemas.microsoft.com/office/drawing/2014/main" id="{6F946B35-8E40-134E-ACAD-D317C0DBE893}"/>
              </a:ext>
            </a:extLst>
          </p:cNvPr>
          <p:cNvSpPr/>
          <p:nvPr/>
        </p:nvSpPr>
        <p:spPr>
          <a:xfrm>
            <a:off x="4906429" y="4678393"/>
            <a:ext cx="6433457" cy="1224951"/>
          </a:xfrm>
          <a:prstGeom prst="rect">
            <a:avLst/>
          </a:prstGeom>
        </p:spPr>
        <p:txBody>
          <a:bodyPr wrap="square">
            <a:spAutoFit/>
          </a:bodyPr>
          <a:lstStyle/>
          <a:p>
            <a:pPr marL="182563" indent="-182563">
              <a:spcBef>
                <a:spcPct val="20000"/>
              </a:spcBef>
              <a:buClr>
                <a:srgbClr val="54616E"/>
              </a:buClr>
              <a:buSzPct val="100000"/>
              <a:buFont typeface="Arial" pitchFamily="34" charset="0"/>
              <a:buChar char="•"/>
            </a:pPr>
            <a:r>
              <a:rPr lang="en-US" sz="1600" dirty="0"/>
              <a:t>Software for fast and efficient data sharing via networks</a:t>
            </a:r>
          </a:p>
          <a:p>
            <a:pPr marL="182563" indent="-182563">
              <a:spcBef>
                <a:spcPct val="20000"/>
              </a:spcBef>
              <a:buClr>
                <a:srgbClr val="54616E"/>
              </a:buClr>
              <a:buSzPct val="100000"/>
              <a:buFont typeface="Arial" pitchFamily="34" charset="0"/>
              <a:buChar char="•"/>
            </a:pPr>
            <a:r>
              <a:rPr lang="en-US" sz="1600" dirty="0"/>
              <a:t>Founded by researchers from AAU and MIT</a:t>
            </a:r>
            <a:endParaRPr lang="da-DK" sz="1600" dirty="0"/>
          </a:p>
          <a:p>
            <a:pPr marL="182563" indent="-182563">
              <a:spcBef>
                <a:spcPct val="20000"/>
              </a:spcBef>
              <a:buClr>
                <a:srgbClr val="54616E"/>
              </a:buClr>
              <a:buSzPct val="100000"/>
              <a:buFont typeface="Arial" pitchFamily="34" charset="0"/>
              <a:buChar char="•"/>
            </a:pPr>
            <a:r>
              <a:rPr lang="en-US" sz="1600" dirty="0"/>
              <a:t>Clients all over the world</a:t>
            </a:r>
          </a:p>
          <a:p>
            <a:pPr marL="182563" indent="-182563">
              <a:spcBef>
                <a:spcPct val="20000"/>
              </a:spcBef>
              <a:buClr>
                <a:srgbClr val="54616E"/>
              </a:buClr>
              <a:buSzPct val="100000"/>
              <a:buFont typeface="Arial" pitchFamily="34" charset="0"/>
              <a:buChar char="•"/>
            </a:pPr>
            <a:r>
              <a:rPr lang="en-US" sz="1600" dirty="0"/>
              <a:t>Market value in the DKK 2-digit millions</a:t>
            </a:r>
          </a:p>
        </p:txBody>
      </p:sp>
      <p:sp>
        <p:nvSpPr>
          <p:cNvPr id="10" name="Tekstfelt 9"/>
          <p:cNvSpPr txBox="1"/>
          <p:nvPr/>
        </p:nvSpPr>
        <p:spPr>
          <a:xfrm>
            <a:off x="0" y="0"/>
            <a:ext cx="3200400" cy="370290"/>
          </a:xfrm>
          <a:prstGeom prst="rect">
            <a:avLst/>
          </a:prstGeom>
          <a:solidFill>
            <a:srgbClr val="61AC81"/>
          </a:solidFill>
        </p:spPr>
        <p:txBody>
          <a:bodyPr wrap="square" rtlCol="0">
            <a:spAutoFit/>
          </a:bodyPr>
          <a:lstStyle/>
          <a:p>
            <a:r>
              <a:rPr lang="da-DK" b="1" dirty="0">
                <a:solidFill>
                  <a:schemeClr val="bg1"/>
                </a:solidFill>
              </a:rPr>
              <a:t>Collaboration  </a:t>
            </a:r>
          </a:p>
        </p:txBody>
      </p:sp>
      <p:sp>
        <p:nvSpPr>
          <p:cNvPr id="13" name="Freeform 14">
            <a:extLst>
              <a:ext uri="{FF2B5EF4-FFF2-40B4-BE49-F238E27FC236}">
                <a16:creationId xmlns:a16="http://schemas.microsoft.com/office/drawing/2014/main" id="{44399B7B-586C-6F40-8CB5-07109E07EB7E}"/>
              </a:ext>
            </a:extLst>
          </p:cNvPr>
          <p:cNvSpPr>
            <a:spLocks noEditPoints="1"/>
          </p:cNvSpPr>
          <p:nvPr/>
        </p:nvSpPr>
        <p:spPr bwMode="auto">
          <a:xfrm>
            <a:off x="1600200" y="53070"/>
            <a:ext cx="332542" cy="264150"/>
          </a:xfrm>
          <a:custGeom>
            <a:avLst/>
            <a:gdLst>
              <a:gd name="T0" fmla="*/ 154 w 257"/>
              <a:gd name="T1" fmla="*/ 27 h 203"/>
              <a:gd name="T2" fmla="*/ 107 w 257"/>
              <a:gd name="T3" fmla="*/ 36 h 203"/>
              <a:gd name="T4" fmla="*/ 76 w 257"/>
              <a:gd name="T5" fmla="*/ 3 h 203"/>
              <a:gd name="T6" fmla="*/ 31 w 257"/>
              <a:gd name="T7" fmla="*/ 110 h 203"/>
              <a:gd name="T8" fmla="*/ 53 w 257"/>
              <a:gd name="T9" fmla="*/ 123 h 203"/>
              <a:gd name="T10" fmla="*/ 80 w 257"/>
              <a:gd name="T11" fmla="*/ 172 h 203"/>
              <a:gd name="T12" fmla="*/ 136 w 257"/>
              <a:gd name="T13" fmla="*/ 202 h 203"/>
              <a:gd name="T14" fmla="*/ 143 w 257"/>
              <a:gd name="T15" fmla="*/ 201 h 203"/>
              <a:gd name="T16" fmla="*/ 148 w 257"/>
              <a:gd name="T17" fmla="*/ 197 h 203"/>
              <a:gd name="T18" fmla="*/ 152 w 257"/>
              <a:gd name="T19" fmla="*/ 193 h 203"/>
              <a:gd name="T20" fmla="*/ 156 w 257"/>
              <a:gd name="T21" fmla="*/ 194 h 203"/>
              <a:gd name="T22" fmla="*/ 163 w 257"/>
              <a:gd name="T23" fmla="*/ 194 h 203"/>
              <a:gd name="T24" fmla="*/ 169 w 257"/>
              <a:gd name="T25" fmla="*/ 191 h 203"/>
              <a:gd name="T26" fmla="*/ 173 w 257"/>
              <a:gd name="T27" fmla="*/ 186 h 203"/>
              <a:gd name="T28" fmla="*/ 175 w 257"/>
              <a:gd name="T29" fmla="*/ 183 h 203"/>
              <a:gd name="T30" fmla="*/ 195 w 257"/>
              <a:gd name="T31" fmla="*/ 163 h 203"/>
              <a:gd name="T32" fmla="*/ 194 w 257"/>
              <a:gd name="T33" fmla="*/ 159 h 203"/>
              <a:gd name="T34" fmla="*/ 198 w 257"/>
              <a:gd name="T35" fmla="*/ 155 h 203"/>
              <a:gd name="T36" fmla="*/ 202 w 257"/>
              <a:gd name="T37" fmla="*/ 149 h 203"/>
              <a:gd name="T38" fmla="*/ 203 w 257"/>
              <a:gd name="T39" fmla="*/ 142 h 203"/>
              <a:gd name="T40" fmla="*/ 202 w 257"/>
              <a:gd name="T41" fmla="*/ 137 h 203"/>
              <a:gd name="T42" fmla="*/ 200 w 257"/>
              <a:gd name="T43" fmla="*/ 133 h 203"/>
              <a:gd name="T44" fmla="*/ 222 w 257"/>
              <a:gd name="T45" fmla="*/ 103 h 203"/>
              <a:gd name="T46" fmla="*/ 255 w 257"/>
              <a:gd name="T47" fmla="*/ 81 h 203"/>
              <a:gd name="T48" fmla="*/ 149 w 257"/>
              <a:gd name="T49" fmla="*/ 62 h 203"/>
              <a:gd name="T50" fmla="*/ 108 w 257"/>
              <a:gd name="T51" fmla="*/ 77 h 203"/>
              <a:gd name="T52" fmla="*/ 123 w 257"/>
              <a:gd name="T53" fmla="*/ 48 h 203"/>
              <a:gd name="T54" fmla="*/ 204 w 257"/>
              <a:gd name="T55" fmla="*/ 104 h 203"/>
              <a:gd name="T56" fmla="*/ 31 w 257"/>
              <a:gd name="T57" fmla="*/ 96 h 203"/>
              <a:gd name="T58" fmla="*/ 31 w 257"/>
              <a:gd name="T59" fmla="*/ 96 h 203"/>
              <a:gd name="T60" fmla="*/ 66 w 257"/>
              <a:gd name="T61" fmla="*/ 145 h 203"/>
              <a:gd name="T62" fmla="*/ 85 w 257"/>
              <a:gd name="T63" fmla="*/ 158 h 203"/>
              <a:gd name="T64" fmla="*/ 93 w 257"/>
              <a:gd name="T65" fmla="*/ 166 h 203"/>
              <a:gd name="T66" fmla="*/ 107 w 257"/>
              <a:gd name="T67" fmla="*/ 185 h 203"/>
              <a:gd name="T68" fmla="*/ 107 w 257"/>
              <a:gd name="T69" fmla="*/ 185 h 203"/>
              <a:gd name="T70" fmla="*/ 171 w 257"/>
              <a:gd name="T71" fmla="*/ 165 h 203"/>
              <a:gd name="T72" fmla="*/ 170 w 257"/>
              <a:gd name="T73" fmla="*/ 165 h 203"/>
              <a:gd name="T74" fmla="*/ 170 w 257"/>
              <a:gd name="T75" fmla="*/ 165 h 203"/>
              <a:gd name="T76" fmla="*/ 170 w 257"/>
              <a:gd name="T77" fmla="*/ 165 h 203"/>
              <a:gd name="T78" fmla="*/ 124 w 257"/>
              <a:gd name="T79" fmla="*/ 127 h 203"/>
              <a:gd name="T80" fmla="*/ 163 w 257"/>
              <a:gd name="T81" fmla="*/ 175 h 203"/>
              <a:gd name="T82" fmla="*/ 117 w 257"/>
              <a:gd name="T83" fmla="*/ 142 h 203"/>
              <a:gd name="T84" fmla="*/ 139 w 257"/>
              <a:gd name="T85" fmla="*/ 181 h 203"/>
              <a:gd name="T86" fmla="*/ 141 w 257"/>
              <a:gd name="T87" fmla="*/ 184 h 203"/>
              <a:gd name="T88" fmla="*/ 65 w 257"/>
              <a:gd name="T89" fmla="*/ 121 h 203"/>
              <a:gd name="T90" fmla="*/ 96 w 257"/>
              <a:gd name="T91" fmla="*/ 48 h 203"/>
              <a:gd name="T92" fmla="*/ 105 w 257"/>
              <a:gd name="T93" fmla="*/ 91 h 203"/>
              <a:gd name="T94" fmla="*/ 137 w 257"/>
              <a:gd name="T95" fmla="*/ 85 h 203"/>
              <a:gd name="T96" fmla="*/ 189 w 257"/>
              <a:gd name="T97" fmla="*/ 139 h 203"/>
              <a:gd name="T98" fmla="*/ 182 w 257"/>
              <a:gd name="T99" fmla="*/ 146 h 203"/>
              <a:gd name="T100" fmla="*/ 181 w 257"/>
              <a:gd name="T101" fmla="*/ 162 h 203"/>
              <a:gd name="T102" fmla="*/ 224 w 257"/>
              <a:gd name="T103" fmla="*/ 88 h 203"/>
              <a:gd name="T104" fmla="*/ 182 w 257"/>
              <a:gd name="T105" fmla="*/ 16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7" h="203">
                <a:moveTo>
                  <a:pt x="255" y="73"/>
                </a:moveTo>
                <a:cubicBezTo>
                  <a:pt x="186" y="4"/>
                  <a:pt x="186" y="4"/>
                  <a:pt x="186" y="4"/>
                </a:cubicBezTo>
                <a:cubicBezTo>
                  <a:pt x="184" y="1"/>
                  <a:pt x="180" y="1"/>
                  <a:pt x="177" y="4"/>
                </a:cubicBezTo>
                <a:cubicBezTo>
                  <a:pt x="154" y="27"/>
                  <a:pt x="154" y="27"/>
                  <a:pt x="154" y="27"/>
                </a:cubicBezTo>
                <a:cubicBezTo>
                  <a:pt x="153" y="28"/>
                  <a:pt x="153" y="29"/>
                  <a:pt x="153" y="31"/>
                </a:cubicBezTo>
                <a:cubicBezTo>
                  <a:pt x="153" y="32"/>
                  <a:pt x="153" y="34"/>
                  <a:pt x="154" y="35"/>
                </a:cubicBezTo>
                <a:cubicBezTo>
                  <a:pt x="156" y="36"/>
                  <a:pt x="156" y="36"/>
                  <a:pt x="156" y="36"/>
                </a:cubicBezTo>
                <a:cubicBezTo>
                  <a:pt x="107" y="36"/>
                  <a:pt x="107" y="36"/>
                  <a:pt x="107" y="36"/>
                </a:cubicBezTo>
                <a:cubicBezTo>
                  <a:pt x="108" y="35"/>
                  <a:pt x="108" y="35"/>
                  <a:pt x="108" y="35"/>
                </a:cubicBezTo>
                <a:cubicBezTo>
                  <a:pt x="110" y="33"/>
                  <a:pt x="110" y="29"/>
                  <a:pt x="108" y="27"/>
                </a:cubicBezTo>
                <a:cubicBezTo>
                  <a:pt x="84" y="3"/>
                  <a:pt x="84" y="3"/>
                  <a:pt x="84" y="3"/>
                </a:cubicBezTo>
                <a:cubicBezTo>
                  <a:pt x="82" y="0"/>
                  <a:pt x="78" y="0"/>
                  <a:pt x="76" y="3"/>
                </a:cubicBezTo>
                <a:cubicBezTo>
                  <a:pt x="2" y="76"/>
                  <a:pt x="2" y="76"/>
                  <a:pt x="2" y="76"/>
                </a:cubicBezTo>
                <a:cubicBezTo>
                  <a:pt x="0" y="78"/>
                  <a:pt x="0" y="82"/>
                  <a:pt x="2" y="84"/>
                </a:cubicBezTo>
                <a:cubicBezTo>
                  <a:pt x="26" y="108"/>
                  <a:pt x="26" y="108"/>
                  <a:pt x="26" y="108"/>
                </a:cubicBezTo>
                <a:cubicBezTo>
                  <a:pt x="27" y="109"/>
                  <a:pt x="29" y="110"/>
                  <a:pt x="31" y="110"/>
                </a:cubicBezTo>
                <a:cubicBezTo>
                  <a:pt x="32" y="110"/>
                  <a:pt x="34" y="109"/>
                  <a:pt x="35" y="108"/>
                </a:cubicBezTo>
                <a:cubicBezTo>
                  <a:pt x="41" y="102"/>
                  <a:pt x="41" y="102"/>
                  <a:pt x="41" y="102"/>
                </a:cubicBezTo>
                <a:cubicBezTo>
                  <a:pt x="53" y="114"/>
                  <a:pt x="53" y="114"/>
                  <a:pt x="53" y="114"/>
                </a:cubicBezTo>
                <a:cubicBezTo>
                  <a:pt x="53" y="123"/>
                  <a:pt x="53" y="123"/>
                  <a:pt x="53" y="123"/>
                </a:cubicBezTo>
                <a:cubicBezTo>
                  <a:pt x="53" y="125"/>
                  <a:pt x="53" y="126"/>
                  <a:pt x="54" y="127"/>
                </a:cubicBezTo>
                <a:cubicBezTo>
                  <a:pt x="53" y="128"/>
                  <a:pt x="49" y="133"/>
                  <a:pt x="49" y="139"/>
                </a:cubicBezTo>
                <a:cubicBezTo>
                  <a:pt x="49" y="148"/>
                  <a:pt x="55" y="155"/>
                  <a:pt x="64" y="156"/>
                </a:cubicBezTo>
                <a:cubicBezTo>
                  <a:pt x="65" y="164"/>
                  <a:pt x="72" y="171"/>
                  <a:pt x="80" y="172"/>
                </a:cubicBezTo>
                <a:cubicBezTo>
                  <a:pt x="81" y="180"/>
                  <a:pt x="87" y="186"/>
                  <a:pt x="95" y="187"/>
                </a:cubicBezTo>
                <a:cubicBezTo>
                  <a:pt x="96" y="196"/>
                  <a:pt x="103" y="203"/>
                  <a:pt x="112" y="203"/>
                </a:cubicBezTo>
                <a:cubicBezTo>
                  <a:pt x="118" y="203"/>
                  <a:pt x="123" y="198"/>
                  <a:pt x="124" y="197"/>
                </a:cubicBezTo>
                <a:cubicBezTo>
                  <a:pt x="126" y="199"/>
                  <a:pt x="130" y="202"/>
                  <a:pt x="136" y="202"/>
                </a:cubicBezTo>
                <a:cubicBezTo>
                  <a:pt x="137" y="202"/>
                  <a:pt x="138" y="202"/>
                  <a:pt x="139" y="202"/>
                </a:cubicBezTo>
                <a:cubicBezTo>
                  <a:pt x="139" y="202"/>
                  <a:pt x="139" y="202"/>
                  <a:pt x="140" y="202"/>
                </a:cubicBezTo>
                <a:cubicBezTo>
                  <a:pt x="140" y="202"/>
                  <a:pt x="141" y="201"/>
                  <a:pt x="142" y="201"/>
                </a:cubicBezTo>
                <a:cubicBezTo>
                  <a:pt x="142" y="201"/>
                  <a:pt x="142" y="201"/>
                  <a:pt x="143" y="201"/>
                </a:cubicBezTo>
                <a:cubicBezTo>
                  <a:pt x="143" y="200"/>
                  <a:pt x="144" y="200"/>
                  <a:pt x="145" y="199"/>
                </a:cubicBezTo>
                <a:cubicBezTo>
                  <a:pt x="145" y="199"/>
                  <a:pt x="146" y="199"/>
                  <a:pt x="146" y="199"/>
                </a:cubicBezTo>
                <a:cubicBezTo>
                  <a:pt x="146" y="198"/>
                  <a:pt x="147" y="198"/>
                  <a:pt x="148" y="197"/>
                </a:cubicBezTo>
                <a:cubicBezTo>
                  <a:pt x="148" y="197"/>
                  <a:pt x="148" y="197"/>
                  <a:pt x="148" y="197"/>
                </a:cubicBezTo>
                <a:cubicBezTo>
                  <a:pt x="149" y="196"/>
                  <a:pt x="150" y="195"/>
                  <a:pt x="150" y="194"/>
                </a:cubicBezTo>
                <a:cubicBezTo>
                  <a:pt x="150" y="194"/>
                  <a:pt x="150" y="194"/>
                  <a:pt x="150" y="194"/>
                </a:cubicBezTo>
                <a:cubicBezTo>
                  <a:pt x="151" y="194"/>
                  <a:pt x="151" y="193"/>
                  <a:pt x="151" y="192"/>
                </a:cubicBezTo>
                <a:cubicBezTo>
                  <a:pt x="151" y="193"/>
                  <a:pt x="152" y="193"/>
                  <a:pt x="152" y="193"/>
                </a:cubicBezTo>
                <a:cubicBezTo>
                  <a:pt x="152" y="193"/>
                  <a:pt x="152" y="193"/>
                  <a:pt x="153" y="193"/>
                </a:cubicBezTo>
                <a:cubicBezTo>
                  <a:pt x="153" y="193"/>
                  <a:pt x="153" y="193"/>
                  <a:pt x="154" y="194"/>
                </a:cubicBezTo>
                <a:cubicBezTo>
                  <a:pt x="154" y="194"/>
                  <a:pt x="154" y="194"/>
                  <a:pt x="154" y="194"/>
                </a:cubicBezTo>
                <a:cubicBezTo>
                  <a:pt x="155" y="194"/>
                  <a:pt x="155" y="194"/>
                  <a:pt x="156" y="194"/>
                </a:cubicBezTo>
                <a:cubicBezTo>
                  <a:pt x="156" y="194"/>
                  <a:pt x="156" y="194"/>
                  <a:pt x="156" y="194"/>
                </a:cubicBezTo>
                <a:cubicBezTo>
                  <a:pt x="157" y="194"/>
                  <a:pt x="158" y="195"/>
                  <a:pt x="159" y="195"/>
                </a:cubicBezTo>
                <a:cubicBezTo>
                  <a:pt x="160" y="195"/>
                  <a:pt x="161" y="194"/>
                  <a:pt x="162" y="194"/>
                </a:cubicBezTo>
                <a:cubicBezTo>
                  <a:pt x="162" y="194"/>
                  <a:pt x="162" y="194"/>
                  <a:pt x="163" y="194"/>
                </a:cubicBezTo>
                <a:cubicBezTo>
                  <a:pt x="164" y="194"/>
                  <a:pt x="164" y="194"/>
                  <a:pt x="165" y="193"/>
                </a:cubicBezTo>
                <a:cubicBezTo>
                  <a:pt x="165" y="193"/>
                  <a:pt x="166" y="193"/>
                  <a:pt x="166" y="193"/>
                </a:cubicBezTo>
                <a:cubicBezTo>
                  <a:pt x="167" y="193"/>
                  <a:pt x="167" y="192"/>
                  <a:pt x="168" y="192"/>
                </a:cubicBezTo>
                <a:cubicBezTo>
                  <a:pt x="168" y="192"/>
                  <a:pt x="168" y="192"/>
                  <a:pt x="169" y="191"/>
                </a:cubicBezTo>
                <a:cubicBezTo>
                  <a:pt x="169" y="191"/>
                  <a:pt x="170" y="190"/>
                  <a:pt x="171" y="189"/>
                </a:cubicBezTo>
                <a:cubicBezTo>
                  <a:pt x="171" y="189"/>
                  <a:pt x="171" y="189"/>
                  <a:pt x="171" y="189"/>
                </a:cubicBezTo>
                <a:cubicBezTo>
                  <a:pt x="172" y="189"/>
                  <a:pt x="172" y="188"/>
                  <a:pt x="173" y="187"/>
                </a:cubicBezTo>
                <a:cubicBezTo>
                  <a:pt x="173" y="187"/>
                  <a:pt x="173" y="186"/>
                  <a:pt x="173" y="186"/>
                </a:cubicBezTo>
                <a:cubicBezTo>
                  <a:pt x="174" y="186"/>
                  <a:pt x="174" y="185"/>
                  <a:pt x="174" y="184"/>
                </a:cubicBezTo>
                <a:cubicBezTo>
                  <a:pt x="175" y="184"/>
                  <a:pt x="175" y="184"/>
                  <a:pt x="175" y="183"/>
                </a:cubicBezTo>
                <a:cubicBezTo>
                  <a:pt x="175" y="183"/>
                  <a:pt x="175" y="183"/>
                  <a:pt x="175" y="183"/>
                </a:cubicBezTo>
                <a:cubicBezTo>
                  <a:pt x="175" y="183"/>
                  <a:pt x="175" y="183"/>
                  <a:pt x="175" y="183"/>
                </a:cubicBezTo>
                <a:cubicBezTo>
                  <a:pt x="176" y="183"/>
                  <a:pt x="177" y="183"/>
                  <a:pt x="178" y="183"/>
                </a:cubicBezTo>
                <a:cubicBezTo>
                  <a:pt x="187" y="183"/>
                  <a:pt x="195" y="175"/>
                  <a:pt x="195" y="165"/>
                </a:cubicBezTo>
                <a:cubicBezTo>
                  <a:pt x="195" y="165"/>
                  <a:pt x="195" y="164"/>
                  <a:pt x="195" y="163"/>
                </a:cubicBezTo>
                <a:cubicBezTo>
                  <a:pt x="195" y="163"/>
                  <a:pt x="195" y="163"/>
                  <a:pt x="195" y="163"/>
                </a:cubicBezTo>
                <a:cubicBezTo>
                  <a:pt x="195" y="162"/>
                  <a:pt x="195" y="162"/>
                  <a:pt x="195" y="161"/>
                </a:cubicBezTo>
                <a:cubicBezTo>
                  <a:pt x="195" y="161"/>
                  <a:pt x="194" y="161"/>
                  <a:pt x="194" y="161"/>
                </a:cubicBezTo>
                <a:cubicBezTo>
                  <a:pt x="194" y="160"/>
                  <a:pt x="194" y="160"/>
                  <a:pt x="194" y="159"/>
                </a:cubicBezTo>
                <a:cubicBezTo>
                  <a:pt x="194" y="159"/>
                  <a:pt x="194" y="159"/>
                  <a:pt x="194" y="159"/>
                </a:cubicBezTo>
                <a:cubicBezTo>
                  <a:pt x="193" y="159"/>
                  <a:pt x="193" y="158"/>
                  <a:pt x="193" y="158"/>
                </a:cubicBezTo>
                <a:cubicBezTo>
                  <a:pt x="194" y="158"/>
                  <a:pt x="195" y="157"/>
                  <a:pt x="195" y="157"/>
                </a:cubicBezTo>
                <a:cubicBezTo>
                  <a:pt x="195" y="157"/>
                  <a:pt x="195" y="157"/>
                  <a:pt x="195" y="157"/>
                </a:cubicBezTo>
                <a:cubicBezTo>
                  <a:pt x="196" y="156"/>
                  <a:pt x="197" y="156"/>
                  <a:pt x="198" y="155"/>
                </a:cubicBezTo>
                <a:cubicBezTo>
                  <a:pt x="198" y="155"/>
                  <a:pt x="198" y="155"/>
                  <a:pt x="198" y="154"/>
                </a:cubicBezTo>
                <a:cubicBezTo>
                  <a:pt x="199" y="154"/>
                  <a:pt x="199" y="153"/>
                  <a:pt x="200" y="153"/>
                </a:cubicBezTo>
                <a:cubicBezTo>
                  <a:pt x="200" y="152"/>
                  <a:pt x="200" y="152"/>
                  <a:pt x="200" y="152"/>
                </a:cubicBezTo>
                <a:cubicBezTo>
                  <a:pt x="201" y="151"/>
                  <a:pt x="201" y="150"/>
                  <a:pt x="202" y="149"/>
                </a:cubicBezTo>
                <a:cubicBezTo>
                  <a:pt x="202" y="149"/>
                  <a:pt x="202" y="149"/>
                  <a:pt x="202" y="149"/>
                </a:cubicBezTo>
                <a:cubicBezTo>
                  <a:pt x="202" y="148"/>
                  <a:pt x="202" y="147"/>
                  <a:pt x="203" y="146"/>
                </a:cubicBezTo>
                <a:cubicBezTo>
                  <a:pt x="203" y="146"/>
                  <a:pt x="203" y="146"/>
                  <a:pt x="203" y="146"/>
                </a:cubicBezTo>
                <a:cubicBezTo>
                  <a:pt x="203" y="145"/>
                  <a:pt x="203" y="143"/>
                  <a:pt x="203" y="142"/>
                </a:cubicBezTo>
                <a:cubicBezTo>
                  <a:pt x="203" y="142"/>
                  <a:pt x="203" y="141"/>
                  <a:pt x="203" y="140"/>
                </a:cubicBezTo>
                <a:cubicBezTo>
                  <a:pt x="203" y="140"/>
                  <a:pt x="203" y="139"/>
                  <a:pt x="203" y="139"/>
                </a:cubicBezTo>
                <a:cubicBezTo>
                  <a:pt x="202" y="139"/>
                  <a:pt x="202" y="138"/>
                  <a:pt x="202" y="137"/>
                </a:cubicBezTo>
                <a:cubicBezTo>
                  <a:pt x="202" y="137"/>
                  <a:pt x="202" y="137"/>
                  <a:pt x="202" y="137"/>
                </a:cubicBezTo>
                <a:cubicBezTo>
                  <a:pt x="202" y="136"/>
                  <a:pt x="201" y="136"/>
                  <a:pt x="201" y="135"/>
                </a:cubicBezTo>
                <a:cubicBezTo>
                  <a:pt x="201" y="135"/>
                  <a:pt x="201" y="135"/>
                  <a:pt x="201" y="135"/>
                </a:cubicBezTo>
                <a:cubicBezTo>
                  <a:pt x="200" y="134"/>
                  <a:pt x="200" y="134"/>
                  <a:pt x="200" y="133"/>
                </a:cubicBezTo>
                <a:cubicBezTo>
                  <a:pt x="200" y="133"/>
                  <a:pt x="200" y="133"/>
                  <a:pt x="200" y="133"/>
                </a:cubicBezTo>
                <a:cubicBezTo>
                  <a:pt x="213" y="120"/>
                  <a:pt x="213" y="120"/>
                  <a:pt x="213" y="120"/>
                </a:cubicBezTo>
                <a:cubicBezTo>
                  <a:pt x="214" y="119"/>
                  <a:pt x="215" y="117"/>
                  <a:pt x="215" y="115"/>
                </a:cubicBezTo>
                <a:cubicBezTo>
                  <a:pt x="215" y="110"/>
                  <a:pt x="215" y="110"/>
                  <a:pt x="215" y="110"/>
                </a:cubicBezTo>
                <a:cubicBezTo>
                  <a:pt x="222" y="103"/>
                  <a:pt x="222" y="103"/>
                  <a:pt x="222" y="103"/>
                </a:cubicBezTo>
                <a:cubicBezTo>
                  <a:pt x="224" y="104"/>
                  <a:pt x="224" y="104"/>
                  <a:pt x="224" y="104"/>
                </a:cubicBezTo>
                <a:cubicBezTo>
                  <a:pt x="225" y="105"/>
                  <a:pt x="226" y="106"/>
                  <a:pt x="228" y="106"/>
                </a:cubicBezTo>
                <a:cubicBezTo>
                  <a:pt x="229" y="106"/>
                  <a:pt x="231" y="105"/>
                  <a:pt x="232" y="104"/>
                </a:cubicBezTo>
                <a:cubicBezTo>
                  <a:pt x="255" y="81"/>
                  <a:pt x="255" y="81"/>
                  <a:pt x="255" y="81"/>
                </a:cubicBezTo>
                <a:cubicBezTo>
                  <a:pt x="257" y="79"/>
                  <a:pt x="257" y="75"/>
                  <a:pt x="255" y="73"/>
                </a:cubicBezTo>
                <a:close/>
                <a:moveTo>
                  <a:pt x="191" y="124"/>
                </a:moveTo>
                <a:cubicBezTo>
                  <a:pt x="149" y="82"/>
                  <a:pt x="149" y="82"/>
                  <a:pt x="149" y="82"/>
                </a:cubicBezTo>
                <a:cubicBezTo>
                  <a:pt x="149" y="62"/>
                  <a:pt x="149" y="62"/>
                  <a:pt x="149" y="62"/>
                </a:cubicBezTo>
                <a:cubicBezTo>
                  <a:pt x="149" y="58"/>
                  <a:pt x="147" y="56"/>
                  <a:pt x="143" y="56"/>
                </a:cubicBezTo>
                <a:cubicBezTo>
                  <a:pt x="132" y="56"/>
                  <a:pt x="132" y="56"/>
                  <a:pt x="132" y="56"/>
                </a:cubicBezTo>
                <a:cubicBezTo>
                  <a:pt x="130" y="56"/>
                  <a:pt x="129" y="56"/>
                  <a:pt x="127" y="57"/>
                </a:cubicBezTo>
                <a:cubicBezTo>
                  <a:pt x="108" y="77"/>
                  <a:pt x="108" y="77"/>
                  <a:pt x="108" y="77"/>
                </a:cubicBezTo>
                <a:cubicBezTo>
                  <a:pt x="107" y="78"/>
                  <a:pt x="105" y="79"/>
                  <a:pt x="105" y="79"/>
                </a:cubicBezTo>
                <a:cubicBezTo>
                  <a:pt x="102" y="79"/>
                  <a:pt x="99" y="76"/>
                  <a:pt x="99" y="73"/>
                </a:cubicBezTo>
                <a:cubicBezTo>
                  <a:pt x="99" y="73"/>
                  <a:pt x="100" y="71"/>
                  <a:pt x="101" y="70"/>
                </a:cubicBezTo>
                <a:cubicBezTo>
                  <a:pt x="123" y="48"/>
                  <a:pt x="123" y="48"/>
                  <a:pt x="123" y="48"/>
                </a:cubicBezTo>
                <a:cubicBezTo>
                  <a:pt x="168" y="48"/>
                  <a:pt x="168" y="48"/>
                  <a:pt x="168" y="48"/>
                </a:cubicBezTo>
                <a:cubicBezTo>
                  <a:pt x="175" y="56"/>
                  <a:pt x="175" y="56"/>
                  <a:pt x="175" y="56"/>
                </a:cubicBezTo>
                <a:cubicBezTo>
                  <a:pt x="214" y="94"/>
                  <a:pt x="214" y="94"/>
                  <a:pt x="214" y="94"/>
                </a:cubicBezTo>
                <a:cubicBezTo>
                  <a:pt x="204" y="104"/>
                  <a:pt x="204" y="104"/>
                  <a:pt x="204" y="104"/>
                </a:cubicBezTo>
                <a:cubicBezTo>
                  <a:pt x="203" y="105"/>
                  <a:pt x="203" y="106"/>
                  <a:pt x="203" y="108"/>
                </a:cubicBezTo>
                <a:cubicBezTo>
                  <a:pt x="203" y="113"/>
                  <a:pt x="203" y="113"/>
                  <a:pt x="203" y="113"/>
                </a:cubicBezTo>
                <a:lnTo>
                  <a:pt x="191" y="124"/>
                </a:lnTo>
                <a:close/>
                <a:moveTo>
                  <a:pt x="31" y="96"/>
                </a:moveTo>
                <a:cubicBezTo>
                  <a:pt x="15" y="80"/>
                  <a:pt x="15" y="80"/>
                  <a:pt x="15" y="80"/>
                </a:cubicBezTo>
                <a:cubicBezTo>
                  <a:pt x="80" y="15"/>
                  <a:pt x="80" y="15"/>
                  <a:pt x="80" y="15"/>
                </a:cubicBezTo>
                <a:cubicBezTo>
                  <a:pt x="95" y="31"/>
                  <a:pt x="95" y="31"/>
                  <a:pt x="95" y="31"/>
                </a:cubicBezTo>
                <a:lnTo>
                  <a:pt x="31" y="96"/>
                </a:lnTo>
                <a:close/>
                <a:moveTo>
                  <a:pt x="61" y="139"/>
                </a:moveTo>
                <a:cubicBezTo>
                  <a:pt x="61" y="138"/>
                  <a:pt x="62" y="137"/>
                  <a:pt x="63" y="136"/>
                </a:cubicBezTo>
                <a:cubicBezTo>
                  <a:pt x="70" y="143"/>
                  <a:pt x="70" y="143"/>
                  <a:pt x="70" y="143"/>
                </a:cubicBezTo>
                <a:cubicBezTo>
                  <a:pt x="69" y="143"/>
                  <a:pt x="67" y="145"/>
                  <a:pt x="66" y="145"/>
                </a:cubicBezTo>
                <a:cubicBezTo>
                  <a:pt x="63" y="145"/>
                  <a:pt x="61" y="142"/>
                  <a:pt x="61" y="139"/>
                </a:cubicBezTo>
                <a:close/>
                <a:moveTo>
                  <a:pt x="76" y="154"/>
                </a:moveTo>
                <a:cubicBezTo>
                  <a:pt x="76" y="154"/>
                  <a:pt x="77" y="152"/>
                  <a:pt x="78" y="151"/>
                </a:cubicBezTo>
                <a:cubicBezTo>
                  <a:pt x="85" y="158"/>
                  <a:pt x="85" y="158"/>
                  <a:pt x="85" y="158"/>
                </a:cubicBezTo>
                <a:cubicBezTo>
                  <a:pt x="84" y="159"/>
                  <a:pt x="82" y="160"/>
                  <a:pt x="82" y="160"/>
                </a:cubicBezTo>
                <a:cubicBezTo>
                  <a:pt x="79" y="160"/>
                  <a:pt x="76" y="157"/>
                  <a:pt x="76" y="154"/>
                </a:cubicBezTo>
                <a:close/>
                <a:moveTo>
                  <a:pt x="91" y="170"/>
                </a:moveTo>
                <a:cubicBezTo>
                  <a:pt x="91" y="169"/>
                  <a:pt x="92" y="167"/>
                  <a:pt x="93" y="166"/>
                </a:cubicBezTo>
                <a:cubicBezTo>
                  <a:pt x="100" y="173"/>
                  <a:pt x="100" y="173"/>
                  <a:pt x="100" y="173"/>
                </a:cubicBezTo>
                <a:cubicBezTo>
                  <a:pt x="99" y="174"/>
                  <a:pt x="98" y="175"/>
                  <a:pt x="97" y="175"/>
                </a:cubicBezTo>
                <a:cubicBezTo>
                  <a:pt x="94" y="175"/>
                  <a:pt x="91" y="173"/>
                  <a:pt x="91" y="170"/>
                </a:cubicBezTo>
                <a:close/>
                <a:moveTo>
                  <a:pt x="107" y="185"/>
                </a:moveTo>
                <a:cubicBezTo>
                  <a:pt x="107" y="185"/>
                  <a:pt x="108" y="183"/>
                  <a:pt x="109" y="182"/>
                </a:cubicBezTo>
                <a:cubicBezTo>
                  <a:pt x="116" y="189"/>
                  <a:pt x="116" y="189"/>
                  <a:pt x="116" y="189"/>
                </a:cubicBezTo>
                <a:cubicBezTo>
                  <a:pt x="115" y="190"/>
                  <a:pt x="113" y="191"/>
                  <a:pt x="112" y="191"/>
                </a:cubicBezTo>
                <a:cubicBezTo>
                  <a:pt x="109" y="191"/>
                  <a:pt x="107" y="188"/>
                  <a:pt x="107" y="185"/>
                </a:cubicBezTo>
                <a:close/>
                <a:moveTo>
                  <a:pt x="178" y="171"/>
                </a:moveTo>
                <a:cubicBezTo>
                  <a:pt x="178" y="171"/>
                  <a:pt x="177" y="171"/>
                  <a:pt x="177" y="171"/>
                </a:cubicBezTo>
                <a:cubicBezTo>
                  <a:pt x="176" y="170"/>
                  <a:pt x="175" y="170"/>
                  <a:pt x="174" y="169"/>
                </a:cubicBezTo>
                <a:cubicBezTo>
                  <a:pt x="171" y="165"/>
                  <a:pt x="171" y="165"/>
                  <a:pt x="171" y="165"/>
                </a:cubicBezTo>
                <a:cubicBezTo>
                  <a:pt x="171" y="165"/>
                  <a:pt x="171" y="165"/>
                  <a:pt x="171" y="165"/>
                </a:cubicBezTo>
                <a:cubicBezTo>
                  <a:pt x="171" y="165"/>
                  <a:pt x="171" y="165"/>
                  <a:pt x="171" y="165"/>
                </a:cubicBezTo>
                <a:cubicBezTo>
                  <a:pt x="171" y="165"/>
                  <a:pt x="171" y="165"/>
                  <a:pt x="171"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70" y="165"/>
                  <a:pt x="170" y="165"/>
                  <a:pt x="170" y="165"/>
                </a:cubicBezTo>
                <a:cubicBezTo>
                  <a:pt x="132" y="127"/>
                  <a:pt x="132" y="127"/>
                  <a:pt x="132" y="127"/>
                </a:cubicBezTo>
                <a:cubicBezTo>
                  <a:pt x="130" y="124"/>
                  <a:pt x="126" y="124"/>
                  <a:pt x="124" y="127"/>
                </a:cubicBezTo>
                <a:cubicBezTo>
                  <a:pt x="121" y="129"/>
                  <a:pt x="121" y="133"/>
                  <a:pt x="124" y="135"/>
                </a:cubicBezTo>
                <a:cubicBezTo>
                  <a:pt x="162" y="174"/>
                  <a:pt x="162" y="174"/>
                  <a:pt x="162" y="174"/>
                </a:cubicBezTo>
                <a:cubicBezTo>
                  <a:pt x="163" y="174"/>
                  <a:pt x="163" y="175"/>
                  <a:pt x="163" y="175"/>
                </a:cubicBezTo>
                <a:cubicBezTo>
                  <a:pt x="163" y="175"/>
                  <a:pt x="163" y="175"/>
                  <a:pt x="163" y="175"/>
                </a:cubicBezTo>
                <a:cubicBezTo>
                  <a:pt x="164" y="176"/>
                  <a:pt x="164" y="177"/>
                  <a:pt x="164" y="177"/>
                </a:cubicBezTo>
                <a:cubicBezTo>
                  <a:pt x="164" y="180"/>
                  <a:pt x="162" y="183"/>
                  <a:pt x="159" y="183"/>
                </a:cubicBezTo>
                <a:cubicBezTo>
                  <a:pt x="158" y="182"/>
                  <a:pt x="156" y="181"/>
                  <a:pt x="155" y="180"/>
                </a:cubicBezTo>
                <a:cubicBezTo>
                  <a:pt x="117" y="142"/>
                  <a:pt x="117" y="142"/>
                  <a:pt x="117" y="142"/>
                </a:cubicBezTo>
                <a:cubicBezTo>
                  <a:pt x="114" y="140"/>
                  <a:pt x="111" y="140"/>
                  <a:pt x="108" y="142"/>
                </a:cubicBezTo>
                <a:cubicBezTo>
                  <a:pt x="106" y="144"/>
                  <a:pt x="106" y="148"/>
                  <a:pt x="108" y="150"/>
                </a:cubicBezTo>
                <a:cubicBezTo>
                  <a:pt x="139" y="181"/>
                  <a:pt x="139" y="181"/>
                  <a:pt x="139" y="181"/>
                </a:cubicBezTo>
                <a:cubicBezTo>
                  <a:pt x="139" y="181"/>
                  <a:pt x="139" y="181"/>
                  <a:pt x="139" y="181"/>
                </a:cubicBezTo>
                <a:cubicBezTo>
                  <a:pt x="139" y="182"/>
                  <a:pt x="140" y="182"/>
                  <a:pt x="140" y="183"/>
                </a:cubicBezTo>
                <a:cubicBezTo>
                  <a:pt x="140" y="183"/>
                  <a:pt x="140" y="183"/>
                  <a:pt x="140" y="183"/>
                </a:cubicBezTo>
                <a:cubicBezTo>
                  <a:pt x="141" y="183"/>
                  <a:pt x="141" y="184"/>
                  <a:pt x="141" y="184"/>
                </a:cubicBezTo>
                <a:cubicBezTo>
                  <a:pt x="141" y="184"/>
                  <a:pt x="141" y="184"/>
                  <a:pt x="141" y="184"/>
                </a:cubicBezTo>
                <a:cubicBezTo>
                  <a:pt x="141" y="184"/>
                  <a:pt x="141" y="185"/>
                  <a:pt x="141" y="185"/>
                </a:cubicBezTo>
                <a:cubicBezTo>
                  <a:pt x="141" y="188"/>
                  <a:pt x="139" y="190"/>
                  <a:pt x="136" y="190"/>
                </a:cubicBezTo>
                <a:cubicBezTo>
                  <a:pt x="135" y="190"/>
                  <a:pt x="133" y="189"/>
                  <a:pt x="132" y="188"/>
                </a:cubicBezTo>
                <a:cubicBezTo>
                  <a:pt x="65" y="121"/>
                  <a:pt x="65" y="121"/>
                  <a:pt x="65" y="121"/>
                </a:cubicBezTo>
                <a:cubicBezTo>
                  <a:pt x="65" y="112"/>
                  <a:pt x="65" y="112"/>
                  <a:pt x="65" y="112"/>
                </a:cubicBezTo>
                <a:cubicBezTo>
                  <a:pt x="65" y="110"/>
                  <a:pt x="64" y="109"/>
                  <a:pt x="63" y="107"/>
                </a:cubicBezTo>
                <a:cubicBezTo>
                  <a:pt x="50" y="94"/>
                  <a:pt x="50" y="94"/>
                  <a:pt x="50" y="94"/>
                </a:cubicBezTo>
                <a:cubicBezTo>
                  <a:pt x="96" y="48"/>
                  <a:pt x="96" y="48"/>
                  <a:pt x="96" y="48"/>
                </a:cubicBezTo>
                <a:cubicBezTo>
                  <a:pt x="106" y="48"/>
                  <a:pt x="106" y="48"/>
                  <a:pt x="106" y="48"/>
                </a:cubicBezTo>
                <a:cubicBezTo>
                  <a:pt x="93" y="61"/>
                  <a:pt x="93" y="61"/>
                  <a:pt x="93" y="61"/>
                </a:cubicBezTo>
                <a:cubicBezTo>
                  <a:pt x="92" y="62"/>
                  <a:pt x="87" y="67"/>
                  <a:pt x="87" y="73"/>
                </a:cubicBezTo>
                <a:cubicBezTo>
                  <a:pt x="87" y="83"/>
                  <a:pt x="95" y="91"/>
                  <a:pt x="105" y="91"/>
                </a:cubicBezTo>
                <a:cubicBezTo>
                  <a:pt x="111" y="91"/>
                  <a:pt x="116" y="86"/>
                  <a:pt x="117" y="85"/>
                </a:cubicBezTo>
                <a:cubicBezTo>
                  <a:pt x="134" y="68"/>
                  <a:pt x="134" y="68"/>
                  <a:pt x="134" y="68"/>
                </a:cubicBezTo>
                <a:cubicBezTo>
                  <a:pt x="137" y="68"/>
                  <a:pt x="137" y="68"/>
                  <a:pt x="137" y="68"/>
                </a:cubicBezTo>
                <a:cubicBezTo>
                  <a:pt x="137" y="85"/>
                  <a:pt x="137" y="85"/>
                  <a:pt x="137" y="85"/>
                </a:cubicBezTo>
                <a:cubicBezTo>
                  <a:pt x="137" y="86"/>
                  <a:pt x="138" y="88"/>
                  <a:pt x="139" y="89"/>
                </a:cubicBezTo>
                <a:cubicBezTo>
                  <a:pt x="185" y="135"/>
                  <a:pt x="185" y="135"/>
                  <a:pt x="185" y="135"/>
                </a:cubicBezTo>
                <a:cubicBezTo>
                  <a:pt x="185" y="135"/>
                  <a:pt x="185" y="135"/>
                  <a:pt x="185" y="135"/>
                </a:cubicBezTo>
                <a:cubicBezTo>
                  <a:pt x="189" y="139"/>
                  <a:pt x="189" y="139"/>
                  <a:pt x="189" y="139"/>
                </a:cubicBezTo>
                <a:cubicBezTo>
                  <a:pt x="190" y="140"/>
                  <a:pt x="191" y="142"/>
                  <a:pt x="191" y="142"/>
                </a:cubicBezTo>
                <a:cubicBezTo>
                  <a:pt x="191" y="145"/>
                  <a:pt x="189" y="148"/>
                  <a:pt x="186" y="148"/>
                </a:cubicBezTo>
                <a:cubicBezTo>
                  <a:pt x="185" y="148"/>
                  <a:pt x="183" y="147"/>
                  <a:pt x="182" y="146"/>
                </a:cubicBezTo>
                <a:cubicBezTo>
                  <a:pt x="182" y="146"/>
                  <a:pt x="182" y="146"/>
                  <a:pt x="182" y="146"/>
                </a:cubicBezTo>
                <a:cubicBezTo>
                  <a:pt x="147" y="111"/>
                  <a:pt x="147" y="111"/>
                  <a:pt x="147" y="111"/>
                </a:cubicBezTo>
                <a:cubicBezTo>
                  <a:pt x="145" y="109"/>
                  <a:pt x="141" y="109"/>
                  <a:pt x="139" y="111"/>
                </a:cubicBezTo>
                <a:cubicBezTo>
                  <a:pt x="137" y="114"/>
                  <a:pt x="137" y="117"/>
                  <a:pt x="139" y="120"/>
                </a:cubicBezTo>
                <a:cubicBezTo>
                  <a:pt x="181" y="162"/>
                  <a:pt x="181" y="162"/>
                  <a:pt x="181" y="162"/>
                </a:cubicBezTo>
                <a:cubicBezTo>
                  <a:pt x="182" y="163"/>
                  <a:pt x="183" y="165"/>
                  <a:pt x="183" y="165"/>
                </a:cubicBezTo>
                <a:cubicBezTo>
                  <a:pt x="183" y="168"/>
                  <a:pt x="181" y="171"/>
                  <a:pt x="178" y="171"/>
                </a:cubicBezTo>
                <a:close/>
                <a:moveTo>
                  <a:pt x="228" y="92"/>
                </a:moveTo>
                <a:cubicBezTo>
                  <a:pt x="224" y="88"/>
                  <a:pt x="224" y="88"/>
                  <a:pt x="224" y="88"/>
                </a:cubicBezTo>
                <a:cubicBezTo>
                  <a:pt x="224" y="88"/>
                  <a:pt x="224" y="88"/>
                  <a:pt x="224" y="88"/>
                </a:cubicBezTo>
                <a:cubicBezTo>
                  <a:pt x="175" y="39"/>
                  <a:pt x="175" y="39"/>
                  <a:pt x="175" y="39"/>
                </a:cubicBezTo>
                <a:cubicBezTo>
                  <a:pt x="167" y="31"/>
                  <a:pt x="167" y="31"/>
                  <a:pt x="167" y="31"/>
                </a:cubicBezTo>
                <a:cubicBezTo>
                  <a:pt x="182" y="16"/>
                  <a:pt x="182" y="16"/>
                  <a:pt x="182" y="16"/>
                </a:cubicBezTo>
                <a:cubicBezTo>
                  <a:pt x="242" y="77"/>
                  <a:pt x="242" y="77"/>
                  <a:pt x="242" y="77"/>
                </a:cubicBezTo>
                <a:lnTo>
                  <a:pt x="228" y="92"/>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330" rtl="0" eaLnBrk="1" latinLnBrk="0" hangingPunct="1">
              <a:defRPr sz="1800" kern="1200">
                <a:solidFill>
                  <a:schemeClr val="tx1"/>
                </a:solidFill>
                <a:latin typeface="+mn-lt"/>
                <a:ea typeface="+mn-ea"/>
                <a:cs typeface="+mn-cs"/>
              </a:defRPr>
            </a:lvl1pPr>
            <a:lvl2pPr marL="457165" algn="l" defTabSz="914330" rtl="0" eaLnBrk="1" latinLnBrk="0" hangingPunct="1">
              <a:defRPr sz="1800" kern="1200">
                <a:solidFill>
                  <a:schemeClr val="tx1"/>
                </a:solidFill>
                <a:latin typeface="+mn-lt"/>
                <a:ea typeface="+mn-ea"/>
                <a:cs typeface="+mn-cs"/>
              </a:defRPr>
            </a:lvl2pPr>
            <a:lvl3pPr marL="914330" algn="l" defTabSz="914330" rtl="0" eaLnBrk="1" latinLnBrk="0" hangingPunct="1">
              <a:defRPr sz="1800" kern="1200">
                <a:solidFill>
                  <a:schemeClr val="tx1"/>
                </a:solidFill>
                <a:latin typeface="+mn-lt"/>
                <a:ea typeface="+mn-ea"/>
                <a:cs typeface="+mn-cs"/>
              </a:defRPr>
            </a:lvl3pPr>
            <a:lvl4pPr marL="1371495" algn="l" defTabSz="914330" rtl="0" eaLnBrk="1" latinLnBrk="0" hangingPunct="1">
              <a:defRPr sz="1800" kern="1200">
                <a:solidFill>
                  <a:schemeClr val="tx1"/>
                </a:solidFill>
                <a:latin typeface="+mn-lt"/>
                <a:ea typeface="+mn-ea"/>
                <a:cs typeface="+mn-cs"/>
              </a:defRPr>
            </a:lvl4pPr>
            <a:lvl5pPr marL="1828660" algn="l" defTabSz="914330" rtl="0" eaLnBrk="1" latinLnBrk="0" hangingPunct="1">
              <a:defRPr sz="1800" kern="1200">
                <a:solidFill>
                  <a:schemeClr val="tx1"/>
                </a:solidFill>
                <a:latin typeface="+mn-lt"/>
                <a:ea typeface="+mn-ea"/>
                <a:cs typeface="+mn-cs"/>
              </a:defRPr>
            </a:lvl5pPr>
            <a:lvl6pPr marL="2285825" algn="l" defTabSz="914330" rtl="0" eaLnBrk="1" latinLnBrk="0" hangingPunct="1">
              <a:defRPr sz="1800" kern="1200">
                <a:solidFill>
                  <a:schemeClr val="tx1"/>
                </a:solidFill>
                <a:latin typeface="+mn-lt"/>
                <a:ea typeface="+mn-ea"/>
                <a:cs typeface="+mn-cs"/>
              </a:defRPr>
            </a:lvl6pPr>
            <a:lvl7pPr marL="2742990" algn="l" defTabSz="914330" rtl="0" eaLnBrk="1" latinLnBrk="0" hangingPunct="1">
              <a:defRPr sz="1800" kern="1200">
                <a:solidFill>
                  <a:schemeClr val="tx1"/>
                </a:solidFill>
                <a:latin typeface="+mn-lt"/>
                <a:ea typeface="+mn-ea"/>
                <a:cs typeface="+mn-cs"/>
              </a:defRPr>
            </a:lvl7pPr>
            <a:lvl8pPr marL="3200155" algn="l" defTabSz="914330" rtl="0" eaLnBrk="1" latinLnBrk="0" hangingPunct="1">
              <a:defRPr sz="1800" kern="1200">
                <a:solidFill>
                  <a:schemeClr val="tx1"/>
                </a:solidFill>
                <a:latin typeface="+mn-lt"/>
                <a:ea typeface="+mn-ea"/>
                <a:cs typeface="+mn-cs"/>
              </a:defRPr>
            </a:lvl8pPr>
            <a:lvl9pPr marL="3657320" algn="l" defTabSz="914330" rtl="0" eaLnBrk="1" latinLnBrk="0" hangingPunct="1">
              <a:defRPr sz="1800" kern="1200">
                <a:solidFill>
                  <a:schemeClr val="tx1"/>
                </a:solidFill>
                <a:latin typeface="+mn-lt"/>
                <a:ea typeface="+mn-ea"/>
                <a:cs typeface="+mn-cs"/>
              </a:defRPr>
            </a:lvl9pPr>
          </a:lstStyle>
          <a:p>
            <a:pPr defTabSz="685748">
              <a:defRPr/>
            </a:pPr>
            <a:endParaRPr lang="da-DK" sz="1350">
              <a:solidFill>
                <a:srgbClr val="211A52"/>
              </a:solidFill>
              <a:latin typeface="Arial"/>
            </a:endParaRPr>
          </a:p>
        </p:txBody>
      </p:sp>
      <p:pic>
        <p:nvPicPr>
          <p:cNvPr id="4" name="Billede 3" descr="Et billede, der indeholder sort, mørke&#10;&#10;Automatisk genereret beskrivelse">
            <a:extLst>
              <a:ext uri="{FF2B5EF4-FFF2-40B4-BE49-F238E27FC236}">
                <a16:creationId xmlns:a16="http://schemas.microsoft.com/office/drawing/2014/main" id="{E68A6774-1CEC-1B17-8C8C-83461B6885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1465" y="4947228"/>
            <a:ext cx="3580870" cy="1047405"/>
          </a:xfrm>
          <a:prstGeom prst="rect">
            <a:avLst/>
          </a:prstGeom>
        </p:spPr>
      </p:pic>
    </p:spTree>
    <p:extLst>
      <p:ext uri="{BB962C8B-B14F-4D97-AF65-F5344CB8AC3E}">
        <p14:creationId xmlns:p14="http://schemas.microsoft.com/office/powerpoint/2010/main" val="2749882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p:cNvPicPr>
            <a:picLocks noGrp="1" noChangeAspect="1"/>
          </p:cNvPicPr>
          <p:nvPr>
            <p:ph type="pic" sz="quarter" idx="11"/>
          </p:nvPr>
        </p:nvPicPr>
        <p:blipFill rotWithShape="1">
          <a:blip r:embed="rId2" cstate="screen">
            <a:extLst>
              <a:ext uri="{28A0092B-C50C-407E-A947-70E740481C1C}">
                <a14:useLocalDpi xmlns:a14="http://schemas.microsoft.com/office/drawing/2010/main"/>
              </a:ext>
            </a:extLst>
          </a:blip>
          <a:srcRect/>
          <a:stretch/>
        </p:blipFill>
        <p:spPr>
          <a:xfrm>
            <a:off x="15501" y="0"/>
            <a:ext cx="12192000" cy="6858000"/>
          </a:xfrm>
        </p:spPr>
      </p:pic>
      <p:grpSp>
        <p:nvGrpSpPr>
          <p:cNvPr id="5" name="Gruppe 4"/>
          <p:cNvGrpSpPr/>
          <p:nvPr/>
        </p:nvGrpSpPr>
        <p:grpSpPr>
          <a:xfrm>
            <a:off x="5489575" y="5903913"/>
            <a:ext cx="1243013" cy="815976"/>
            <a:chOff x="5489575" y="5903913"/>
            <a:chExt cx="1243013" cy="815976"/>
          </a:xfrm>
        </p:grpSpPr>
        <p:sp>
          <p:nvSpPr>
            <p:cNvPr id="7" name="AutoShape 165"/>
            <p:cNvSpPr>
              <a:spLocks noChangeAspect="1" noChangeArrowheads="1" noTextEdit="1"/>
            </p:cNvSpPr>
            <p:nvPr/>
          </p:nvSpPr>
          <p:spPr bwMode="auto">
            <a:xfrm>
              <a:off x="5492750" y="5903913"/>
              <a:ext cx="1236663" cy="815975"/>
            </a:xfrm>
            <a:prstGeom prst="rect">
              <a:avLst/>
            </a:prstGeom>
            <a:no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9" name="Freeform 167"/>
            <p:cNvSpPr>
              <a:spLocks noEditPoints="1"/>
            </p:cNvSpPr>
            <p:nvPr/>
          </p:nvSpPr>
          <p:spPr bwMode="auto">
            <a:xfrm>
              <a:off x="5489575" y="6526213"/>
              <a:ext cx="60325" cy="6350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0" name="Freeform 168"/>
            <p:cNvSpPr>
              <a:spLocks noEditPoints="1"/>
            </p:cNvSpPr>
            <p:nvPr/>
          </p:nvSpPr>
          <p:spPr bwMode="auto">
            <a:xfrm>
              <a:off x="5570538" y="6526213"/>
              <a:ext cx="60325" cy="635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1" name="Freeform 169"/>
            <p:cNvSpPr>
              <a:spLocks/>
            </p:cNvSpPr>
            <p:nvPr/>
          </p:nvSpPr>
          <p:spPr bwMode="auto">
            <a:xfrm>
              <a:off x="5654675" y="6526213"/>
              <a:ext cx="44450" cy="635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2" name="Freeform 170"/>
            <p:cNvSpPr>
              <a:spLocks noEditPoints="1"/>
            </p:cNvSpPr>
            <p:nvPr/>
          </p:nvSpPr>
          <p:spPr bwMode="auto">
            <a:xfrm>
              <a:off x="5726113" y="6526213"/>
              <a:ext cx="46038" cy="6350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3" name="Freeform 171"/>
            <p:cNvSpPr>
              <a:spLocks noEditPoints="1"/>
            </p:cNvSpPr>
            <p:nvPr/>
          </p:nvSpPr>
          <p:spPr bwMode="auto">
            <a:xfrm>
              <a:off x="5799138" y="6526213"/>
              <a:ext cx="50800" cy="65088"/>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4" name="Freeform 172"/>
            <p:cNvSpPr>
              <a:spLocks noEditPoints="1"/>
            </p:cNvSpPr>
            <p:nvPr/>
          </p:nvSpPr>
          <p:spPr bwMode="auto">
            <a:xfrm>
              <a:off x="5878513" y="6526213"/>
              <a:ext cx="47625" cy="6350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5" name="Freeform 173"/>
            <p:cNvSpPr>
              <a:spLocks/>
            </p:cNvSpPr>
            <p:nvPr/>
          </p:nvSpPr>
          <p:spPr bwMode="auto">
            <a:xfrm>
              <a:off x="5951538" y="6526213"/>
              <a:ext cx="50800" cy="65088"/>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6" name="Freeform 174"/>
            <p:cNvSpPr>
              <a:spLocks/>
            </p:cNvSpPr>
            <p:nvPr/>
          </p:nvSpPr>
          <p:spPr bwMode="auto">
            <a:xfrm>
              <a:off x="6070600" y="6526213"/>
              <a:ext cx="49213" cy="65088"/>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7" name="Freeform 175"/>
            <p:cNvSpPr>
              <a:spLocks/>
            </p:cNvSpPr>
            <p:nvPr/>
          </p:nvSpPr>
          <p:spPr bwMode="auto">
            <a:xfrm>
              <a:off x="6146800" y="6526213"/>
              <a:ext cx="50800" cy="635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8" name="Freeform 176"/>
            <p:cNvSpPr>
              <a:spLocks/>
            </p:cNvSpPr>
            <p:nvPr/>
          </p:nvSpPr>
          <p:spPr bwMode="auto">
            <a:xfrm>
              <a:off x="6224588" y="6526213"/>
              <a:ext cx="15875" cy="635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19" name="Freeform 177"/>
            <p:cNvSpPr>
              <a:spLocks/>
            </p:cNvSpPr>
            <p:nvPr/>
          </p:nvSpPr>
          <p:spPr bwMode="auto">
            <a:xfrm>
              <a:off x="6265863" y="6526213"/>
              <a:ext cx="57150" cy="635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0" name="Freeform 178"/>
            <p:cNvSpPr>
              <a:spLocks/>
            </p:cNvSpPr>
            <p:nvPr/>
          </p:nvSpPr>
          <p:spPr bwMode="auto">
            <a:xfrm>
              <a:off x="6346825" y="6526213"/>
              <a:ext cx="42863" cy="635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1" name="Freeform 179"/>
            <p:cNvSpPr>
              <a:spLocks noEditPoints="1"/>
            </p:cNvSpPr>
            <p:nvPr/>
          </p:nvSpPr>
          <p:spPr bwMode="auto">
            <a:xfrm>
              <a:off x="6416675" y="6526213"/>
              <a:ext cx="52388" cy="6350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2" name="Freeform 180"/>
            <p:cNvSpPr>
              <a:spLocks/>
            </p:cNvSpPr>
            <p:nvPr/>
          </p:nvSpPr>
          <p:spPr bwMode="auto">
            <a:xfrm>
              <a:off x="6491288" y="6526213"/>
              <a:ext cx="50800" cy="65088"/>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3" name="Freeform 181"/>
            <p:cNvSpPr>
              <a:spLocks/>
            </p:cNvSpPr>
            <p:nvPr/>
          </p:nvSpPr>
          <p:spPr bwMode="auto">
            <a:xfrm>
              <a:off x="6565900" y="6526213"/>
              <a:ext cx="17463" cy="635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4" name="Freeform 182"/>
            <p:cNvSpPr>
              <a:spLocks/>
            </p:cNvSpPr>
            <p:nvPr/>
          </p:nvSpPr>
          <p:spPr bwMode="auto">
            <a:xfrm>
              <a:off x="6610350" y="6526213"/>
              <a:ext cx="49213" cy="6350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5" name="Freeform 183"/>
            <p:cNvSpPr>
              <a:spLocks/>
            </p:cNvSpPr>
            <p:nvPr/>
          </p:nvSpPr>
          <p:spPr bwMode="auto">
            <a:xfrm>
              <a:off x="6677025" y="6526213"/>
              <a:ext cx="55563" cy="6350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6" name="Freeform 184"/>
            <p:cNvSpPr>
              <a:spLocks noEditPoints="1"/>
            </p:cNvSpPr>
            <p:nvPr/>
          </p:nvSpPr>
          <p:spPr bwMode="auto">
            <a:xfrm>
              <a:off x="5861050" y="6657976"/>
              <a:ext cx="41275" cy="61913"/>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7" name="Freeform 185"/>
            <p:cNvSpPr>
              <a:spLocks/>
            </p:cNvSpPr>
            <p:nvPr/>
          </p:nvSpPr>
          <p:spPr bwMode="auto">
            <a:xfrm>
              <a:off x="5937250" y="6657976"/>
              <a:ext cx="38100" cy="61913"/>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8" name="Freeform 186"/>
            <p:cNvSpPr>
              <a:spLocks/>
            </p:cNvSpPr>
            <p:nvPr/>
          </p:nvSpPr>
          <p:spPr bwMode="auto">
            <a:xfrm>
              <a:off x="6005513" y="6657976"/>
              <a:ext cx="42863" cy="61913"/>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29" name="Freeform 187"/>
            <p:cNvSpPr>
              <a:spLocks/>
            </p:cNvSpPr>
            <p:nvPr/>
          </p:nvSpPr>
          <p:spPr bwMode="auto">
            <a:xfrm>
              <a:off x="6083300" y="6657976"/>
              <a:ext cx="55563" cy="61913"/>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0" name="Freeform 188"/>
            <p:cNvSpPr>
              <a:spLocks noEditPoints="1"/>
            </p:cNvSpPr>
            <p:nvPr/>
          </p:nvSpPr>
          <p:spPr bwMode="auto">
            <a:xfrm>
              <a:off x="6167438" y="6657976"/>
              <a:ext cx="49213" cy="61913"/>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1" name="Freeform 189"/>
            <p:cNvSpPr>
              <a:spLocks noEditPoints="1"/>
            </p:cNvSpPr>
            <p:nvPr/>
          </p:nvSpPr>
          <p:spPr bwMode="auto">
            <a:xfrm>
              <a:off x="6246813" y="6657976"/>
              <a:ext cx="42863" cy="61913"/>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2" name="Freeform 190"/>
            <p:cNvSpPr>
              <a:spLocks/>
            </p:cNvSpPr>
            <p:nvPr/>
          </p:nvSpPr>
          <p:spPr bwMode="auto">
            <a:xfrm>
              <a:off x="6323013" y="6657976"/>
              <a:ext cx="42863" cy="61913"/>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3" name="Freeform 191"/>
            <p:cNvSpPr>
              <a:spLocks noEditPoints="1"/>
            </p:cNvSpPr>
            <p:nvPr/>
          </p:nvSpPr>
          <p:spPr bwMode="auto">
            <a:xfrm>
              <a:off x="5489575" y="6526213"/>
              <a:ext cx="60325" cy="63500"/>
            </a:xfrm>
            <a:custGeom>
              <a:avLst/>
              <a:gdLst>
                <a:gd name="T0" fmla="*/ 8 w 22"/>
                <a:gd name="T1" fmla="*/ 0 h 23"/>
                <a:gd name="T2" fmla="*/ 9 w 22"/>
                <a:gd name="T3" fmla="*/ 0 h 23"/>
                <a:gd name="T4" fmla="*/ 14 w 22"/>
                <a:gd name="T5" fmla="*/ 0 h 23"/>
                <a:gd name="T6" fmla="*/ 15 w 22"/>
                <a:gd name="T7" fmla="*/ 0 h 23"/>
                <a:gd name="T8" fmla="*/ 22 w 22"/>
                <a:gd name="T9" fmla="*/ 23 h 23"/>
                <a:gd name="T10" fmla="*/ 22 w 22"/>
                <a:gd name="T11" fmla="*/ 23 h 23"/>
                <a:gd name="T12" fmla="*/ 17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4 w 22"/>
                <a:gd name="T31" fmla="*/ 14 h 23"/>
                <a:gd name="T32" fmla="*/ 11 w 22"/>
                <a:gd name="T33" fmla="*/ 7 h 23"/>
                <a:gd name="T34" fmla="*/ 11 w 22"/>
                <a:gd name="T35" fmla="*/ 7 h 23"/>
                <a:gd name="T36" fmla="*/ 9 w 22"/>
                <a:gd name="T37" fmla="*/ 14 h 23"/>
                <a:gd name="T38" fmla="*/ 14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9" y="0"/>
                  </a:cubicBezTo>
                  <a:cubicBezTo>
                    <a:pt x="14" y="0"/>
                    <a:pt x="14" y="0"/>
                    <a:pt x="14" y="0"/>
                  </a:cubicBezTo>
                  <a:cubicBezTo>
                    <a:pt x="14" y="0"/>
                    <a:pt x="15" y="0"/>
                    <a:pt x="15" y="0"/>
                  </a:cubicBezTo>
                  <a:cubicBezTo>
                    <a:pt x="22" y="23"/>
                    <a:pt x="22" y="23"/>
                    <a:pt x="22" y="23"/>
                  </a:cubicBezTo>
                  <a:cubicBezTo>
                    <a:pt x="22" y="23"/>
                    <a:pt x="22" y="23"/>
                    <a:pt x="22" y="23"/>
                  </a:cubicBezTo>
                  <a:cubicBezTo>
                    <a:pt x="17" y="23"/>
                    <a:pt x="17" y="23"/>
                    <a:pt x="17"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4" y="14"/>
                  </a:moveTo>
                  <a:cubicBezTo>
                    <a:pt x="11" y="7"/>
                    <a:pt x="11" y="7"/>
                    <a:pt x="11" y="7"/>
                  </a:cubicBezTo>
                  <a:cubicBezTo>
                    <a:pt x="11" y="7"/>
                    <a:pt x="11" y="7"/>
                    <a:pt x="11" y="7"/>
                  </a:cubicBezTo>
                  <a:cubicBezTo>
                    <a:pt x="9" y="14"/>
                    <a:pt x="9" y="14"/>
                    <a:pt x="9" y="14"/>
                  </a:cubicBezTo>
                  <a:lnTo>
                    <a:pt x="14" y="14"/>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4" name="Freeform 192"/>
            <p:cNvSpPr>
              <a:spLocks noEditPoints="1"/>
            </p:cNvSpPr>
            <p:nvPr/>
          </p:nvSpPr>
          <p:spPr bwMode="auto">
            <a:xfrm>
              <a:off x="5570538" y="6526213"/>
              <a:ext cx="60325" cy="63500"/>
            </a:xfrm>
            <a:custGeom>
              <a:avLst/>
              <a:gdLst>
                <a:gd name="T0" fmla="*/ 8 w 22"/>
                <a:gd name="T1" fmla="*/ 0 h 23"/>
                <a:gd name="T2" fmla="*/ 8 w 22"/>
                <a:gd name="T3" fmla="*/ 0 h 23"/>
                <a:gd name="T4" fmla="*/ 14 w 22"/>
                <a:gd name="T5" fmla="*/ 0 h 23"/>
                <a:gd name="T6" fmla="*/ 14 w 22"/>
                <a:gd name="T7" fmla="*/ 0 h 23"/>
                <a:gd name="T8" fmla="*/ 22 w 22"/>
                <a:gd name="T9" fmla="*/ 23 h 23"/>
                <a:gd name="T10" fmla="*/ 22 w 22"/>
                <a:gd name="T11" fmla="*/ 23 h 23"/>
                <a:gd name="T12" fmla="*/ 16 w 22"/>
                <a:gd name="T13" fmla="*/ 23 h 23"/>
                <a:gd name="T14" fmla="*/ 16 w 22"/>
                <a:gd name="T15" fmla="*/ 23 h 23"/>
                <a:gd name="T16" fmla="*/ 15 w 22"/>
                <a:gd name="T17" fmla="*/ 19 h 23"/>
                <a:gd name="T18" fmla="*/ 7 w 22"/>
                <a:gd name="T19" fmla="*/ 19 h 23"/>
                <a:gd name="T20" fmla="*/ 6 w 22"/>
                <a:gd name="T21" fmla="*/ 23 h 23"/>
                <a:gd name="T22" fmla="*/ 6 w 22"/>
                <a:gd name="T23" fmla="*/ 23 h 23"/>
                <a:gd name="T24" fmla="*/ 0 w 22"/>
                <a:gd name="T25" fmla="*/ 23 h 23"/>
                <a:gd name="T26" fmla="*/ 0 w 22"/>
                <a:gd name="T27" fmla="*/ 23 h 23"/>
                <a:gd name="T28" fmla="*/ 8 w 22"/>
                <a:gd name="T29" fmla="*/ 0 h 23"/>
                <a:gd name="T30" fmla="*/ 13 w 22"/>
                <a:gd name="T31" fmla="*/ 14 h 23"/>
                <a:gd name="T32" fmla="*/ 11 w 22"/>
                <a:gd name="T33" fmla="*/ 7 h 23"/>
                <a:gd name="T34" fmla="*/ 11 w 22"/>
                <a:gd name="T35" fmla="*/ 7 h 23"/>
                <a:gd name="T36" fmla="*/ 9 w 22"/>
                <a:gd name="T37" fmla="*/ 14 h 23"/>
                <a:gd name="T38" fmla="*/ 13 w 22"/>
                <a:gd name="T39"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 h="23">
                  <a:moveTo>
                    <a:pt x="8" y="0"/>
                  </a:moveTo>
                  <a:cubicBezTo>
                    <a:pt x="8" y="0"/>
                    <a:pt x="8" y="0"/>
                    <a:pt x="8" y="0"/>
                  </a:cubicBezTo>
                  <a:cubicBezTo>
                    <a:pt x="14" y="0"/>
                    <a:pt x="14" y="0"/>
                    <a:pt x="14" y="0"/>
                  </a:cubicBezTo>
                  <a:cubicBezTo>
                    <a:pt x="14" y="0"/>
                    <a:pt x="14" y="0"/>
                    <a:pt x="14" y="0"/>
                  </a:cubicBezTo>
                  <a:cubicBezTo>
                    <a:pt x="22" y="23"/>
                    <a:pt x="22" y="23"/>
                    <a:pt x="22" y="23"/>
                  </a:cubicBezTo>
                  <a:cubicBezTo>
                    <a:pt x="22" y="23"/>
                    <a:pt x="22" y="23"/>
                    <a:pt x="22" y="23"/>
                  </a:cubicBezTo>
                  <a:cubicBezTo>
                    <a:pt x="16" y="23"/>
                    <a:pt x="16" y="23"/>
                    <a:pt x="16" y="23"/>
                  </a:cubicBezTo>
                  <a:cubicBezTo>
                    <a:pt x="16" y="23"/>
                    <a:pt x="16" y="23"/>
                    <a:pt x="16" y="23"/>
                  </a:cubicBezTo>
                  <a:cubicBezTo>
                    <a:pt x="15" y="19"/>
                    <a:pt x="15" y="19"/>
                    <a:pt x="15" y="19"/>
                  </a:cubicBezTo>
                  <a:cubicBezTo>
                    <a:pt x="7" y="19"/>
                    <a:pt x="7" y="19"/>
                    <a:pt x="7" y="19"/>
                  </a:cubicBezTo>
                  <a:cubicBezTo>
                    <a:pt x="6" y="23"/>
                    <a:pt x="6" y="23"/>
                    <a:pt x="6" y="23"/>
                  </a:cubicBezTo>
                  <a:cubicBezTo>
                    <a:pt x="6" y="23"/>
                    <a:pt x="6" y="23"/>
                    <a:pt x="6" y="23"/>
                  </a:cubicBezTo>
                  <a:cubicBezTo>
                    <a:pt x="0" y="23"/>
                    <a:pt x="0" y="23"/>
                    <a:pt x="0" y="23"/>
                  </a:cubicBezTo>
                  <a:cubicBezTo>
                    <a:pt x="0" y="23"/>
                    <a:pt x="0" y="23"/>
                    <a:pt x="0" y="23"/>
                  </a:cubicBezTo>
                  <a:lnTo>
                    <a:pt x="8" y="0"/>
                  </a:lnTo>
                  <a:close/>
                  <a:moveTo>
                    <a:pt x="13" y="14"/>
                  </a:moveTo>
                  <a:cubicBezTo>
                    <a:pt x="11" y="7"/>
                    <a:pt x="11" y="7"/>
                    <a:pt x="11" y="7"/>
                  </a:cubicBezTo>
                  <a:cubicBezTo>
                    <a:pt x="11" y="7"/>
                    <a:pt x="11" y="7"/>
                    <a:pt x="11" y="7"/>
                  </a:cubicBezTo>
                  <a:cubicBezTo>
                    <a:pt x="9" y="14"/>
                    <a:pt x="9" y="14"/>
                    <a:pt x="9" y="14"/>
                  </a:cubicBezTo>
                  <a:lnTo>
                    <a:pt x="13" y="14"/>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5" name="Freeform 193"/>
            <p:cNvSpPr>
              <a:spLocks/>
            </p:cNvSpPr>
            <p:nvPr/>
          </p:nvSpPr>
          <p:spPr bwMode="auto">
            <a:xfrm>
              <a:off x="5654675" y="6526213"/>
              <a:ext cx="44450" cy="63500"/>
            </a:xfrm>
            <a:custGeom>
              <a:avLst/>
              <a:gdLst>
                <a:gd name="T0" fmla="*/ 0 w 16"/>
                <a:gd name="T1" fmla="*/ 0 h 23"/>
                <a:gd name="T2" fmla="*/ 0 w 16"/>
                <a:gd name="T3" fmla="*/ 0 h 23"/>
                <a:gd name="T4" fmla="*/ 6 w 16"/>
                <a:gd name="T5" fmla="*/ 0 h 23"/>
                <a:gd name="T6" fmla="*/ 6 w 16"/>
                <a:gd name="T7" fmla="*/ 0 h 23"/>
                <a:gd name="T8" fmla="*/ 6 w 16"/>
                <a:gd name="T9" fmla="*/ 18 h 23"/>
                <a:gd name="T10" fmla="*/ 6 w 16"/>
                <a:gd name="T11" fmla="*/ 18 h 23"/>
                <a:gd name="T12" fmla="*/ 16 w 16"/>
                <a:gd name="T13" fmla="*/ 18 h 23"/>
                <a:gd name="T14" fmla="*/ 16 w 16"/>
                <a:gd name="T15" fmla="*/ 18 h 23"/>
                <a:gd name="T16" fmla="*/ 16 w 16"/>
                <a:gd name="T17" fmla="*/ 23 h 23"/>
                <a:gd name="T18" fmla="*/ 16 w 16"/>
                <a:gd name="T19" fmla="*/ 23 h 23"/>
                <a:gd name="T20" fmla="*/ 0 w 16"/>
                <a:gd name="T21" fmla="*/ 23 h 23"/>
                <a:gd name="T22" fmla="*/ 0 w 16"/>
                <a:gd name="T23" fmla="*/ 23 h 23"/>
                <a:gd name="T24" fmla="*/ 0 w 16"/>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23">
                  <a:moveTo>
                    <a:pt x="0" y="0"/>
                  </a:moveTo>
                  <a:cubicBezTo>
                    <a:pt x="0" y="0"/>
                    <a:pt x="0" y="0"/>
                    <a:pt x="0" y="0"/>
                  </a:cubicBezTo>
                  <a:cubicBezTo>
                    <a:pt x="6" y="0"/>
                    <a:pt x="6" y="0"/>
                    <a:pt x="6" y="0"/>
                  </a:cubicBezTo>
                  <a:cubicBezTo>
                    <a:pt x="6" y="0"/>
                    <a:pt x="6" y="0"/>
                    <a:pt x="6" y="0"/>
                  </a:cubicBezTo>
                  <a:cubicBezTo>
                    <a:pt x="6" y="18"/>
                    <a:pt x="6" y="18"/>
                    <a:pt x="6" y="18"/>
                  </a:cubicBezTo>
                  <a:cubicBezTo>
                    <a:pt x="6" y="18"/>
                    <a:pt x="6" y="18"/>
                    <a:pt x="6" y="18"/>
                  </a:cubicBezTo>
                  <a:cubicBezTo>
                    <a:pt x="16" y="18"/>
                    <a:pt x="16" y="18"/>
                    <a:pt x="16" y="18"/>
                  </a:cubicBezTo>
                  <a:cubicBezTo>
                    <a:pt x="16" y="18"/>
                    <a:pt x="16" y="18"/>
                    <a:pt x="16" y="18"/>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6" name="Freeform 194"/>
            <p:cNvSpPr>
              <a:spLocks noEditPoints="1"/>
            </p:cNvSpPr>
            <p:nvPr/>
          </p:nvSpPr>
          <p:spPr bwMode="auto">
            <a:xfrm>
              <a:off x="5726113" y="6526213"/>
              <a:ext cx="46038" cy="63500"/>
            </a:xfrm>
            <a:custGeom>
              <a:avLst/>
              <a:gdLst>
                <a:gd name="T0" fmla="*/ 0 w 17"/>
                <a:gd name="T1" fmla="*/ 0 h 23"/>
                <a:gd name="T2" fmla="*/ 0 w 17"/>
                <a:gd name="T3" fmla="*/ 0 h 23"/>
                <a:gd name="T4" fmla="*/ 10 w 17"/>
                <a:gd name="T5" fmla="*/ 0 h 23"/>
                <a:gd name="T6" fmla="*/ 17 w 17"/>
                <a:gd name="T7" fmla="*/ 6 h 23"/>
                <a:gd name="T8" fmla="*/ 14 w 17"/>
                <a:gd name="T9" fmla="*/ 11 h 23"/>
                <a:gd name="T10" fmla="*/ 14 w 17"/>
                <a:gd name="T11" fmla="*/ 11 h 23"/>
                <a:gd name="T12" fmla="*/ 17 w 17"/>
                <a:gd name="T13" fmla="*/ 17 h 23"/>
                <a:gd name="T14" fmla="*/ 9 w 17"/>
                <a:gd name="T15" fmla="*/ 23 h 23"/>
                <a:gd name="T16" fmla="*/ 0 w 17"/>
                <a:gd name="T17" fmla="*/ 23 h 23"/>
                <a:gd name="T18" fmla="*/ 0 w 17"/>
                <a:gd name="T19" fmla="*/ 23 h 23"/>
                <a:gd name="T20" fmla="*/ 0 w 17"/>
                <a:gd name="T21" fmla="*/ 0 h 23"/>
                <a:gd name="T22" fmla="*/ 8 w 17"/>
                <a:gd name="T23" fmla="*/ 9 h 23"/>
                <a:gd name="T24" fmla="*/ 11 w 17"/>
                <a:gd name="T25" fmla="*/ 7 h 23"/>
                <a:gd name="T26" fmla="*/ 8 w 17"/>
                <a:gd name="T27" fmla="*/ 5 h 23"/>
                <a:gd name="T28" fmla="*/ 6 w 17"/>
                <a:gd name="T29" fmla="*/ 5 h 23"/>
                <a:gd name="T30" fmla="*/ 6 w 17"/>
                <a:gd name="T31" fmla="*/ 5 h 23"/>
                <a:gd name="T32" fmla="*/ 6 w 17"/>
                <a:gd name="T33" fmla="*/ 9 h 23"/>
                <a:gd name="T34" fmla="*/ 6 w 17"/>
                <a:gd name="T35" fmla="*/ 9 h 23"/>
                <a:gd name="T36" fmla="*/ 8 w 17"/>
                <a:gd name="T37" fmla="*/ 9 h 23"/>
                <a:gd name="T38" fmla="*/ 6 w 17"/>
                <a:gd name="T39" fmla="*/ 19 h 23"/>
                <a:gd name="T40" fmla="*/ 9 w 17"/>
                <a:gd name="T41" fmla="*/ 19 h 23"/>
                <a:gd name="T42" fmla="*/ 11 w 17"/>
                <a:gd name="T43" fmla="*/ 16 h 23"/>
                <a:gd name="T44" fmla="*/ 9 w 17"/>
                <a:gd name="T45" fmla="*/ 14 h 23"/>
                <a:gd name="T46" fmla="*/ 6 w 17"/>
                <a:gd name="T47" fmla="*/ 14 h 23"/>
                <a:gd name="T48" fmla="*/ 6 w 17"/>
                <a:gd name="T49" fmla="*/ 14 h 23"/>
                <a:gd name="T50" fmla="*/ 6 w 17"/>
                <a:gd name="T51" fmla="*/ 19 h 23"/>
                <a:gd name="T52" fmla="*/ 6 w 17"/>
                <a:gd name="T53"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 h="23">
                  <a:moveTo>
                    <a:pt x="0" y="0"/>
                  </a:moveTo>
                  <a:cubicBezTo>
                    <a:pt x="0" y="0"/>
                    <a:pt x="0" y="0"/>
                    <a:pt x="0" y="0"/>
                  </a:cubicBezTo>
                  <a:cubicBezTo>
                    <a:pt x="10" y="0"/>
                    <a:pt x="10" y="0"/>
                    <a:pt x="10" y="0"/>
                  </a:cubicBezTo>
                  <a:cubicBezTo>
                    <a:pt x="15" y="0"/>
                    <a:pt x="17" y="3"/>
                    <a:pt x="17" y="6"/>
                  </a:cubicBezTo>
                  <a:cubicBezTo>
                    <a:pt x="17" y="9"/>
                    <a:pt x="16" y="10"/>
                    <a:pt x="14" y="11"/>
                  </a:cubicBezTo>
                  <a:cubicBezTo>
                    <a:pt x="14" y="11"/>
                    <a:pt x="14" y="11"/>
                    <a:pt x="14" y="11"/>
                  </a:cubicBezTo>
                  <a:cubicBezTo>
                    <a:pt x="16" y="12"/>
                    <a:pt x="17" y="14"/>
                    <a:pt x="17" y="17"/>
                  </a:cubicBezTo>
                  <a:cubicBezTo>
                    <a:pt x="17" y="21"/>
                    <a:pt x="14" y="23"/>
                    <a:pt x="9" y="23"/>
                  </a:cubicBezTo>
                  <a:cubicBezTo>
                    <a:pt x="0" y="23"/>
                    <a:pt x="0" y="23"/>
                    <a:pt x="0" y="23"/>
                  </a:cubicBezTo>
                  <a:cubicBezTo>
                    <a:pt x="0" y="23"/>
                    <a:pt x="0" y="23"/>
                    <a:pt x="0" y="23"/>
                  </a:cubicBezTo>
                  <a:lnTo>
                    <a:pt x="0" y="0"/>
                  </a:lnTo>
                  <a:close/>
                  <a:moveTo>
                    <a:pt x="8" y="9"/>
                  </a:moveTo>
                  <a:cubicBezTo>
                    <a:pt x="10" y="9"/>
                    <a:pt x="11" y="9"/>
                    <a:pt x="11" y="7"/>
                  </a:cubicBezTo>
                  <a:cubicBezTo>
                    <a:pt x="11" y="5"/>
                    <a:pt x="10" y="5"/>
                    <a:pt x="8" y="5"/>
                  </a:cubicBezTo>
                  <a:cubicBezTo>
                    <a:pt x="6" y="5"/>
                    <a:pt x="6" y="5"/>
                    <a:pt x="6" y="5"/>
                  </a:cubicBezTo>
                  <a:cubicBezTo>
                    <a:pt x="6" y="5"/>
                    <a:pt x="6" y="5"/>
                    <a:pt x="6" y="5"/>
                  </a:cubicBezTo>
                  <a:cubicBezTo>
                    <a:pt x="6" y="9"/>
                    <a:pt x="6" y="9"/>
                    <a:pt x="6" y="9"/>
                  </a:cubicBezTo>
                  <a:cubicBezTo>
                    <a:pt x="6" y="9"/>
                    <a:pt x="6" y="9"/>
                    <a:pt x="6" y="9"/>
                  </a:cubicBezTo>
                  <a:lnTo>
                    <a:pt x="8" y="9"/>
                  </a:lnTo>
                  <a:close/>
                  <a:moveTo>
                    <a:pt x="6" y="19"/>
                  </a:moveTo>
                  <a:cubicBezTo>
                    <a:pt x="9" y="19"/>
                    <a:pt x="9" y="19"/>
                    <a:pt x="9" y="19"/>
                  </a:cubicBezTo>
                  <a:cubicBezTo>
                    <a:pt x="11" y="19"/>
                    <a:pt x="11" y="18"/>
                    <a:pt x="11" y="16"/>
                  </a:cubicBezTo>
                  <a:cubicBezTo>
                    <a:pt x="11" y="15"/>
                    <a:pt x="11" y="14"/>
                    <a:pt x="9" y="14"/>
                  </a:cubicBezTo>
                  <a:cubicBezTo>
                    <a:pt x="6" y="14"/>
                    <a:pt x="6" y="14"/>
                    <a:pt x="6" y="14"/>
                  </a:cubicBezTo>
                  <a:cubicBezTo>
                    <a:pt x="6" y="14"/>
                    <a:pt x="6" y="14"/>
                    <a:pt x="6" y="14"/>
                  </a:cubicBezTo>
                  <a:cubicBezTo>
                    <a:pt x="6" y="19"/>
                    <a:pt x="6" y="19"/>
                    <a:pt x="6" y="19"/>
                  </a:cubicBezTo>
                  <a:cubicBezTo>
                    <a:pt x="6" y="19"/>
                    <a:pt x="6" y="19"/>
                    <a:pt x="6" y="1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7" name="Freeform 195"/>
            <p:cNvSpPr>
              <a:spLocks noEditPoints="1"/>
            </p:cNvSpPr>
            <p:nvPr/>
          </p:nvSpPr>
          <p:spPr bwMode="auto">
            <a:xfrm>
              <a:off x="5799138" y="6526213"/>
              <a:ext cx="50800" cy="65088"/>
            </a:xfrm>
            <a:custGeom>
              <a:avLst/>
              <a:gdLst>
                <a:gd name="T0" fmla="*/ 1 w 19"/>
                <a:gd name="T1" fmla="*/ 18 h 24"/>
                <a:gd name="T2" fmla="*/ 0 w 19"/>
                <a:gd name="T3" fmla="*/ 12 h 24"/>
                <a:gd name="T4" fmla="*/ 1 w 19"/>
                <a:gd name="T5" fmla="*/ 5 h 24"/>
                <a:gd name="T6" fmla="*/ 9 w 19"/>
                <a:gd name="T7" fmla="*/ 0 h 24"/>
                <a:gd name="T8" fmla="*/ 18 w 19"/>
                <a:gd name="T9" fmla="*/ 5 h 24"/>
                <a:gd name="T10" fmla="*/ 19 w 19"/>
                <a:gd name="T11" fmla="*/ 12 h 24"/>
                <a:gd name="T12" fmla="*/ 18 w 19"/>
                <a:gd name="T13" fmla="*/ 18 h 24"/>
                <a:gd name="T14" fmla="*/ 9 w 19"/>
                <a:gd name="T15" fmla="*/ 24 h 24"/>
                <a:gd name="T16" fmla="*/ 1 w 19"/>
                <a:gd name="T17" fmla="*/ 18 h 24"/>
                <a:gd name="T18" fmla="*/ 12 w 19"/>
                <a:gd name="T19" fmla="*/ 16 h 24"/>
                <a:gd name="T20" fmla="*/ 13 w 19"/>
                <a:gd name="T21" fmla="*/ 12 h 24"/>
                <a:gd name="T22" fmla="*/ 12 w 19"/>
                <a:gd name="T23" fmla="*/ 7 h 24"/>
                <a:gd name="T24" fmla="*/ 9 w 19"/>
                <a:gd name="T25" fmla="*/ 5 h 24"/>
                <a:gd name="T26" fmla="*/ 6 w 19"/>
                <a:gd name="T27" fmla="*/ 7 h 24"/>
                <a:gd name="T28" fmla="*/ 6 w 19"/>
                <a:gd name="T29" fmla="*/ 12 h 24"/>
                <a:gd name="T30" fmla="*/ 6 w 19"/>
                <a:gd name="T31" fmla="*/ 16 h 24"/>
                <a:gd name="T32" fmla="*/ 9 w 19"/>
                <a:gd name="T33" fmla="*/ 18 h 24"/>
                <a:gd name="T34" fmla="*/ 12 w 19"/>
                <a:gd name="T35" fmla="*/ 16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24">
                  <a:moveTo>
                    <a:pt x="1" y="18"/>
                  </a:moveTo>
                  <a:cubicBezTo>
                    <a:pt x="0" y="16"/>
                    <a:pt x="0" y="15"/>
                    <a:pt x="0" y="12"/>
                  </a:cubicBezTo>
                  <a:cubicBezTo>
                    <a:pt x="0" y="9"/>
                    <a:pt x="0" y="7"/>
                    <a:pt x="1" y="5"/>
                  </a:cubicBezTo>
                  <a:cubicBezTo>
                    <a:pt x="2" y="2"/>
                    <a:pt x="5" y="0"/>
                    <a:pt x="9" y="0"/>
                  </a:cubicBezTo>
                  <a:cubicBezTo>
                    <a:pt x="13" y="0"/>
                    <a:pt x="17" y="2"/>
                    <a:pt x="18" y="5"/>
                  </a:cubicBezTo>
                  <a:cubicBezTo>
                    <a:pt x="18" y="7"/>
                    <a:pt x="19" y="9"/>
                    <a:pt x="19" y="12"/>
                  </a:cubicBezTo>
                  <a:cubicBezTo>
                    <a:pt x="19" y="15"/>
                    <a:pt x="18" y="16"/>
                    <a:pt x="18" y="18"/>
                  </a:cubicBezTo>
                  <a:cubicBezTo>
                    <a:pt x="17" y="22"/>
                    <a:pt x="13" y="24"/>
                    <a:pt x="9" y="24"/>
                  </a:cubicBezTo>
                  <a:cubicBezTo>
                    <a:pt x="5" y="24"/>
                    <a:pt x="2" y="22"/>
                    <a:pt x="1" y="18"/>
                  </a:cubicBezTo>
                  <a:close/>
                  <a:moveTo>
                    <a:pt x="12" y="16"/>
                  </a:moveTo>
                  <a:cubicBezTo>
                    <a:pt x="12" y="16"/>
                    <a:pt x="13" y="14"/>
                    <a:pt x="13" y="12"/>
                  </a:cubicBezTo>
                  <a:cubicBezTo>
                    <a:pt x="13" y="9"/>
                    <a:pt x="12" y="8"/>
                    <a:pt x="12" y="7"/>
                  </a:cubicBezTo>
                  <a:cubicBezTo>
                    <a:pt x="12" y="6"/>
                    <a:pt x="11" y="5"/>
                    <a:pt x="9" y="5"/>
                  </a:cubicBezTo>
                  <a:cubicBezTo>
                    <a:pt x="8" y="5"/>
                    <a:pt x="7" y="6"/>
                    <a:pt x="6" y="7"/>
                  </a:cubicBezTo>
                  <a:cubicBezTo>
                    <a:pt x="6" y="8"/>
                    <a:pt x="6" y="9"/>
                    <a:pt x="6" y="12"/>
                  </a:cubicBezTo>
                  <a:cubicBezTo>
                    <a:pt x="6" y="14"/>
                    <a:pt x="6" y="16"/>
                    <a:pt x="6" y="16"/>
                  </a:cubicBezTo>
                  <a:cubicBezTo>
                    <a:pt x="7" y="18"/>
                    <a:pt x="8" y="18"/>
                    <a:pt x="9" y="18"/>
                  </a:cubicBezTo>
                  <a:cubicBezTo>
                    <a:pt x="11" y="18"/>
                    <a:pt x="12" y="18"/>
                    <a:pt x="12" y="16"/>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8" name="Freeform 196"/>
            <p:cNvSpPr>
              <a:spLocks noEditPoints="1"/>
            </p:cNvSpPr>
            <p:nvPr/>
          </p:nvSpPr>
          <p:spPr bwMode="auto">
            <a:xfrm>
              <a:off x="5878513" y="6526213"/>
              <a:ext cx="47625" cy="63500"/>
            </a:xfrm>
            <a:custGeom>
              <a:avLst/>
              <a:gdLst>
                <a:gd name="T0" fmla="*/ 12 w 18"/>
                <a:gd name="T1" fmla="*/ 23 h 23"/>
                <a:gd name="T2" fmla="*/ 11 w 18"/>
                <a:gd name="T3" fmla="*/ 23 h 23"/>
                <a:gd name="T4" fmla="*/ 8 w 18"/>
                <a:gd name="T5" fmla="*/ 15 h 23"/>
                <a:gd name="T6" fmla="*/ 6 w 18"/>
                <a:gd name="T7" fmla="*/ 15 h 23"/>
                <a:gd name="T8" fmla="*/ 6 w 18"/>
                <a:gd name="T9" fmla="*/ 15 h 23"/>
                <a:gd name="T10" fmla="*/ 6 w 18"/>
                <a:gd name="T11" fmla="*/ 23 h 23"/>
                <a:gd name="T12" fmla="*/ 5 w 18"/>
                <a:gd name="T13" fmla="*/ 23 h 23"/>
                <a:gd name="T14" fmla="*/ 0 w 18"/>
                <a:gd name="T15" fmla="*/ 23 h 23"/>
                <a:gd name="T16" fmla="*/ 0 w 18"/>
                <a:gd name="T17" fmla="*/ 23 h 23"/>
                <a:gd name="T18" fmla="*/ 0 w 18"/>
                <a:gd name="T19" fmla="*/ 0 h 23"/>
                <a:gd name="T20" fmla="*/ 0 w 18"/>
                <a:gd name="T21" fmla="*/ 0 h 23"/>
                <a:gd name="T22" fmla="*/ 9 w 18"/>
                <a:gd name="T23" fmla="*/ 0 h 23"/>
                <a:gd name="T24" fmla="*/ 18 w 18"/>
                <a:gd name="T25" fmla="*/ 8 h 23"/>
                <a:gd name="T26" fmla="*/ 14 w 18"/>
                <a:gd name="T27" fmla="*/ 14 h 23"/>
                <a:gd name="T28" fmla="*/ 18 w 18"/>
                <a:gd name="T29" fmla="*/ 23 h 23"/>
                <a:gd name="T30" fmla="*/ 18 w 18"/>
                <a:gd name="T31" fmla="*/ 23 h 23"/>
                <a:gd name="T32" fmla="*/ 12 w 18"/>
                <a:gd name="T33" fmla="*/ 23 h 23"/>
                <a:gd name="T34" fmla="*/ 12 w 18"/>
                <a:gd name="T35" fmla="*/ 8 h 23"/>
                <a:gd name="T36" fmla="*/ 9 w 18"/>
                <a:gd name="T37" fmla="*/ 5 h 23"/>
                <a:gd name="T38" fmla="*/ 6 w 18"/>
                <a:gd name="T39" fmla="*/ 5 h 23"/>
                <a:gd name="T40" fmla="*/ 6 w 18"/>
                <a:gd name="T41" fmla="*/ 5 h 23"/>
                <a:gd name="T42" fmla="*/ 6 w 18"/>
                <a:gd name="T43" fmla="*/ 10 h 23"/>
                <a:gd name="T44" fmla="*/ 6 w 18"/>
                <a:gd name="T45" fmla="*/ 10 h 23"/>
                <a:gd name="T46" fmla="*/ 9 w 18"/>
                <a:gd name="T47" fmla="*/ 10 h 23"/>
                <a:gd name="T48" fmla="*/ 12 w 18"/>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3">
                  <a:moveTo>
                    <a:pt x="12" y="23"/>
                  </a:moveTo>
                  <a:cubicBezTo>
                    <a:pt x="12" y="23"/>
                    <a:pt x="12" y="23"/>
                    <a:pt x="11" y="23"/>
                  </a:cubicBezTo>
                  <a:cubicBezTo>
                    <a:pt x="8" y="15"/>
                    <a:pt x="8" y="15"/>
                    <a:pt x="8" y="15"/>
                  </a:cubicBezTo>
                  <a:cubicBezTo>
                    <a:pt x="6" y="15"/>
                    <a:pt x="6" y="15"/>
                    <a:pt x="6" y="15"/>
                  </a:cubicBezTo>
                  <a:cubicBezTo>
                    <a:pt x="6" y="15"/>
                    <a:pt x="6" y="15"/>
                    <a:pt x="6" y="15"/>
                  </a:cubicBezTo>
                  <a:cubicBezTo>
                    <a:pt x="6" y="23"/>
                    <a:pt x="6" y="23"/>
                    <a:pt x="6" y="23"/>
                  </a:cubicBezTo>
                  <a:cubicBezTo>
                    <a:pt x="6" y="23"/>
                    <a:pt x="5" y="23"/>
                    <a:pt x="5" y="23"/>
                  </a:cubicBezTo>
                  <a:cubicBezTo>
                    <a:pt x="0" y="23"/>
                    <a:pt x="0" y="23"/>
                    <a:pt x="0" y="23"/>
                  </a:cubicBezTo>
                  <a:cubicBezTo>
                    <a:pt x="0" y="23"/>
                    <a:pt x="0" y="23"/>
                    <a:pt x="0" y="23"/>
                  </a:cubicBezTo>
                  <a:cubicBezTo>
                    <a:pt x="0" y="0"/>
                    <a:pt x="0" y="0"/>
                    <a:pt x="0" y="0"/>
                  </a:cubicBezTo>
                  <a:cubicBezTo>
                    <a:pt x="0" y="0"/>
                    <a:pt x="0" y="0"/>
                    <a:pt x="0" y="0"/>
                  </a:cubicBezTo>
                  <a:cubicBezTo>
                    <a:pt x="9" y="0"/>
                    <a:pt x="9" y="0"/>
                    <a:pt x="9" y="0"/>
                  </a:cubicBezTo>
                  <a:cubicBezTo>
                    <a:pt x="15" y="0"/>
                    <a:pt x="18" y="3"/>
                    <a:pt x="18" y="8"/>
                  </a:cubicBezTo>
                  <a:cubicBezTo>
                    <a:pt x="18" y="10"/>
                    <a:pt x="16" y="13"/>
                    <a:pt x="14" y="14"/>
                  </a:cubicBezTo>
                  <a:cubicBezTo>
                    <a:pt x="18" y="23"/>
                    <a:pt x="18" y="23"/>
                    <a:pt x="18" y="23"/>
                  </a:cubicBezTo>
                  <a:cubicBezTo>
                    <a:pt x="18"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39" name="Freeform 197"/>
            <p:cNvSpPr>
              <a:spLocks/>
            </p:cNvSpPr>
            <p:nvPr/>
          </p:nvSpPr>
          <p:spPr bwMode="auto">
            <a:xfrm>
              <a:off x="5951538" y="6526213"/>
              <a:ext cx="50800" cy="65088"/>
            </a:xfrm>
            <a:custGeom>
              <a:avLst/>
              <a:gdLst>
                <a:gd name="T0" fmla="*/ 0 w 19"/>
                <a:gd name="T1" fmla="*/ 12 h 24"/>
                <a:gd name="T2" fmla="*/ 1 w 19"/>
                <a:gd name="T3" fmla="*/ 5 h 24"/>
                <a:gd name="T4" fmla="*/ 9 w 19"/>
                <a:gd name="T5" fmla="*/ 0 h 24"/>
                <a:gd name="T6" fmla="*/ 18 w 19"/>
                <a:gd name="T7" fmla="*/ 5 h 24"/>
                <a:gd name="T8" fmla="*/ 18 w 19"/>
                <a:gd name="T9" fmla="*/ 5 h 24"/>
                <a:gd name="T10" fmla="*/ 13 w 19"/>
                <a:gd name="T11" fmla="*/ 7 h 24"/>
                <a:gd name="T12" fmla="*/ 13 w 19"/>
                <a:gd name="T13" fmla="*/ 7 h 24"/>
                <a:gd name="T14" fmla="*/ 9 w 19"/>
                <a:gd name="T15" fmla="*/ 5 h 24"/>
                <a:gd name="T16" fmla="*/ 6 w 19"/>
                <a:gd name="T17" fmla="*/ 7 h 24"/>
                <a:gd name="T18" fmla="*/ 6 w 19"/>
                <a:gd name="T19" fmla="*/ 12 h 24"/>
                <a:gd name="T20" fmla="*/ 6 w 19"/>
                <a:gd name="T21" fmla="*/ 16 h 24"/>
                <a:gd name="T22" fmla="*/ 10 w 19"/>
                <a:gd name="T23" fmla="*/ 18 h 24"/>
                <a:gd name="T24" fmla="*/ 13 w 19"/>
                <a:gd name="T25" fmla="*/ 17 h 24"/>
                <a:gd name="T26" fmla="*/ 13 w 19"/>
                <a:gd name="T27" fmla="*/ 15 h 24"/>
                <a:gd name="T28" fmla="*/ 13 w 19"/>
                <a:gd name="T29" fmla="*/ 15 h 24"/>
                <a:gd name="T30" fmla="*/ 10 w 19"/>
                <a:gd name="T31" fmla="*/ 15 h 24"/>
                <a:gd name="T32" fmla="*/ 10 w 19"/>
                <a:gd name="T33" fmla="*/ 14 h 24"/>
                <a:gd name="T34" fmla="*/ 10 w 19"/>
                <a:gd name="T35" fmla="*/ 11 h 24"/>
                <a:gd name="T36" fmla="*/ 10 w 19"/>
                <a:gd name="T37" fmla="*/ 10 h 24"/>
                <a:gd name="T38" fmla="*/ 18 w 19"/>
                <a:gd name="T39" fmla="*/ 10 h 24"/>
                <a:gd name="T40" fmla="*/ 19 w 19"/>
                <a:gd name="T41" fmla="*/ 11 h 24"/>
                <a:gd name="T42" fmla="*/ 19 w 19"/>
                <a:gd name="T43" fmla="*/ 12 h 24"/>
                <a:gd name="T44" fmla="*/ 18 w 19"/>
                <a:gd name="T45" fmla="*/ 18 h 24"/>
                <a:gd name="T46" fmla="*/ 9 w 19"/>
                <a:gd name="T47" fmla="*/ 24 h 24"/>
                <a:gd name="T48" fmla="*/ 1 w 19"/>
                <a:gd name="T49" fmla="*/ 18 h 24"/>
                <a:gd name="T50" fmla="*/ 0 w 19"/>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 h="24">
                  <a:moveTo>
                    <a:pt x="0" y="12"/>
                  </a:moveTo>
                  <a:cubicBezTo>
                    <a:pt x="0" y="9"/>
                    <a:pt x="0" y="7"/>
                    <a:pt x="1" y="5"/>
                  </a:cubicBezTo>
                  <a:cubicBezTo>
                    <a:pt x="2" y="2"/>
                    <a:pt x="5" y="0"/>
                    <a:pt x="9" y="0"/>
                  </a:cubicBezTo>
                  <a:cubicBezTo>
                    <a:pt x="14" y="0"/>
                    <a:pt x="17" y="2"/>
                    <a:pt x="18" y="5"/>
                  </a:cubicBezTo>
                  <a:cubicBezTo>
                    <a:pt x="18" y="5"/>
                    <a:pt x="18" y="5"/>
                    <a:pt x="18" y="5"/>
                  </a:cubicBezTo>
                  <a:cubicBezTo>
                    <a:pt x="13" y="7"/>
                    <a:pt x="13" y="7"/>
                    <a:pt x="13" y="7"/>
                  </a:cubicBezTo>
                  <a:cubicBezTo>
                    <a:pt x="13" y="7"/>
                    <a:pt x="13" y="7"/>
                    <a:pt x="13" y="7"/>
                  </a:cubicBezTo>
                  <a:cubicBezTo>
                    <a:pt x="12" y="6"/>
                    <a:pt x="11" y="5"/>
                    <a:pt x="9" y="5"/>
                  </a:cubicBezTo>
                  <a:cubicBezTo>
                    <a:pt x="8" y="5"/>
                    <a:pt x="7" y="6"/>
                    <a:pt x="6" y="7"/>
                  </a:cubicBezTo>
                  <a:cubicBezTo>
                    <a:pt x="6" y="8"/>
                    <a:pt x="6" y="9"/>
                    <a:pt x="6" y="12"/>
                  </a:cubicBezTo>
                  <a:cubicBezTo>
                    <a:pt x="6" y="14"/>
                    <a:pt x="6" y="16"/>
                    <a:pt x="6" y="16"/>
                  </a:cubicBezTo>
                  <a:cubicBezTo>
                    <a:pt x="7" y="18"/>
                    <a:pt x="8" y="18"/>
                    <a:pt x="10" y="18"/>
                  </a:cubicBezTo>
                  <a:cubicBezTo>
                    <a:pt x="11" y="18"/>
                    <a:pt x="12" y="18"/>
                    <a:pt x="13" y="17"/>
                  </a:cubicBezTo>
                  <a:cubicBezTo>
                    <a:pt x="13" y="16"/>
                    <a:pt x="13" y="16"/>
                    <a:pt x="13" y="15"/>
                  </a:cubicBezTo>
                  <a:cubicBezTo>
                    <a:pt x="13" y="15"/>
                    <a:pt x="13" y="15"/>
                    <a:pt x="13" y="15"/>
                  </a:cubicBezTo>
                  <a:cubicBezTo>
                    <a:pt x="10" y="15"/>
                    <a:pt x="10" y="15"/>
                    <a:pt x="10" y="15"/>
                  </a:cubicBezTo>
                  <a:cubicBezTo>
                    <a:pt x="10" y="15"/>
                    <a:pt x="10" y="15"/>
                    <a:pt x="10" y="14"/>
                  </a:cubicBezTo>
                  <a:cubicBezTo>
                    <a:pt x="10" y="11"/>
                    <a:pt x="10" y="11"/>
                    <a:pt x="10" y="11"/>
                  </a:cubicBezTo>
                  <a:cubicBezTo>
                    <a:pt x="10" y="10"/>
                    <a:pt x="10" y="10"/>
                    <a:pt x="10" y="10"/>
                  </a:cubicBezTo>
                  <a:cubicBezTo>
                    <a:pt x="18" y="10"/>
                    <a:pt x="18" y="10"/>
                    <a:pt x="18" y="10"/>
                  </a:cubicBezTo>
                  <a:cubicBezTo>
                    <a:pt x="19" y="10"/>
                    <a:pt x="19" y="10"/>
                    <a:pt x="19" y="11"/>
                  </a:cubicBezTo>
                  <a:cubicBezTo>
                    <a:pt x="19" y="12"/>
                    <a:pt x="19" y="12"/>
                    <a:pt x="19" y="12"/>
                  </a:cubicBezTo>
                  <a:cubicBezTo>
                    <a:pt x="19" y="15"/>
                    <a:pt x="19" y="16"/>
                    <a:pt x="18" y="18"/>
                  </a:cubicBezTo>
                  <a:cubicBezTo>
                    <a:pt x="17" y="22"/>
                    <a:pt x="14" y="24"/>
                    <a:pt x="9" y="24"/>
                  </a:cubicBezTo>
                  <a:cubicBezTo>
                    <a:pt x="5" y="24"/>
                    <a:pt x="2" y="22"/>
                    <a:pt x="1" y="18"/>
                  </a:cubicBezTo>
                  <a:cubicBezTo>
                    <a:pt x="0" y="16"/>
                    <a:pt x="0" y="15"/>
                    <a:pt x="0" y="12"/>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0" name="Freeform 198"/>
            <p:cNvSpPr>
              <a:spLocks/>
            </p:cNvSpPr>
            <p:nvPr/>
          </p:nvSpPr>
          <p:spPr bwMode="auto">
            <a:xfrm>
              <a:off x="6070600" y="6526213"/>
              <a:ext cx="49213" cy="65088"/>
            </a:xfrm>
            <a:custGeom>
              <a:avLst/>
              <a:gdLst>
                <a:gd name="T0" fmla="*/ 0 w 18"/>
                <a:gd name="T1" fmla="*/ 14 h 24"/>
                <a:gd name="T2" fmla="*/ 0 w 18"/>
                <a:gd name="T3" fmla="*/ 0 h 24"/>
                <a:gd name="T4" fmla="*/ 0 w 18"/>
                <a:gd name="T5" fmla="*/ 0 h 24"/>
                <a:gd name="T6" fmla="*/ 5 w 18"/>
                <a:gd name="T7" fmla="*/ 0 h 24"/>
                <a:gd name="T8" fmla="*/ 6 w 18"/>
                <a:gd name="T9" fmla="*/ 0 h 24"/>
                <a:gd name="T10" fmla="*/ 6 w 18"/>
                <a:gd name="T11" fmla="*/ 15 h 24"/>
                <a:gd name="T12" fmla="*/ 9 w 18"/>
                <a:gd name="T13" fmla="*/ 18 h 24"/>
                <a:gd name="T14" fmla="*/ 12 w 18"/>
                <a:gd name="T15" fmla="*/ 15 h 24"/>
                <a:gd name="T16" fmla="*/ 12 w 18"/>
                <a:gd name="T17" fmla="*/ 0 h 24"/>
                <a:gd name="T18" fmla="*/ 12 w 18"/>
                <a:gd name="T19" fmla="*/ 0 h 24"/>
                <a:gd name="T20" fmla="*/ 18 w 18"/>
                <a:gd name="T21" fmla="*/ 0 h 24"/>
                <a:gd name="T22" fmla="*/ 18 w 18"/>
                <a:gd name="T23" fmla="*/ 0 h 24"/>
                <a:gd name="T24" fmla="*/ 18 w 18"/>
                <a:gd name="T25" fmla="*/ 14 h 24"/>
                <a:gd name="T26" fmla="*/ 9 w 18"/>
                <a:gd name="T27" fmla="*/ 24 h 24"/>
                <a:gd name="T28" fmla="*/ 0 w 18"/>
                <a:gd name="T29"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24">
                  <a:moveTo>
                    <a:pt x="0" y="14"/>
                  </a:moveTo>
                  <a:cubicBezTo>
                    <a:pt x="0" y="0"/>
                    <a:pt x="0" y="0"/>
                    <a:pt x="0" y="0"/>
                  </a:cubicBezTo>
                  <a:cubicBezTo>
                    <a:pt x="0" y="0"/>
                    <a:pt x="0" y="0"/>
                    <a:pt x="0" y="0"/>
                  </a:cubicBezTo>
                  <a:cubicBezTo>
                    <a:pt x="5" y="0"/>
                    <a:pt x="5" y="0"/>
                    <a:pt x="5" y="0"/>
                  </a:cubicBezTo>
                  <a:cubicBezTo>
                    <a:pt x="5" y="0"/>
                    <a:pt x="6" y="0"/>
                    <a:pt x="6" y="0"/>
                  </a:cubicBezTo>
                  <a:cubicBezTo>
                    <a:pt x="6" y="15"/>
                    <a:pt x="6" y="15"/>
                    <a:pt x="6" y="15"/>
                  </a:cubicBezTo>
                  <a:cubicBezTo>
                    <a:pt x="6" y="17"/>
                    <a:pt x="7" y="18"/>
                    <a:pt x="9" y="18"/>
                  </a:cubicBezTo>
                  <a:cubicBezTo>
                    <a:pt x="11" y="18"/>
                    <a:pt x="12" y="17"/>
                    <a:pt x="12" y="15"/>
                  </a:cubicBezTo>
                  <a:cubicBezTo>
                    <a:pt x="12" y="0"/>
                    <a:pt x="12" y="0"/>
                    <a:pt x="12" y="0"/>
                  </a:cubicBezTo>
                  <a:cubicBezTo>
                    <a:pt x="12" y="0"/>
                    <a:pt x="12" y="0"/>
                    <a:pt x="12" y="0"/>
                  </a:cubicBezTo>
                  <a:cubicBezTo>
                    <a:pt x="18" y="0"/>
                    <a:pt x="18" y="0"/>
                    <a:pt x="18" y="0"/>
                  </a:cubicBezTo>
                  <a:cubicBezTo>
                    <a:pt x="18" y="0"/>
                    <a:pt x="18" y="0"/>
                    <a:pt x="18" y="0"/>
                  </a:cubicBezTo>
                  <a:cubicBezTo>
                    <a:pt x="18" y="14"/>
                    <a:pt x="18" y="14"/>
                    <a:pt x="18" y="14"/>
                  </a:cubicBezTo>
                  <a:cubicBezTo>
                    <a:pt x="18" y="20"/>
                    <a:pt x="14" y="24"/>
                    <a:pt x="9" y="24"/>
                  </a:cubicBezTo>
                  <a:cubicBezTo>
                    <a:pt x="3" y="24"/>
                    <a:pt x="0" y="20"/>
                    <a:pt x="0" y="14"/>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1" name="Freeform 199"/>
            <p:cNvSpPr>
              <a:spLocks/>
            </p:cNvSpPr>
            <p:nvPr/>
          </p:nvSpPr>
          <p:spPr bwMode="auto">
            <a:xfrm>
              <a:off x="6146800" y="6526213"/>
              <a:ext cx="50800" cy="63500"/>
            </a:xfrm>
            <a:custGeom>
              <a:avLst/>
              <a:gdLst>
                <a:gd name="T0" fmla="*/ 0 w 19"/>
                <a:gd name="T1" fmla="*/ 0 h 23"/>
                <a:gd name="T2" fmla="*/ 1 w 19"/>
                <a:gd name="T3" fmla="*/ 0 h 23"/>
                <a:gd name="T4" fmla="*/ 6 w 19"/>
                <a:gd name="T5" fmla="*/ 0 h 23"/>
                <a:gd name="T6" fmla="*/ 6 w 19"/>
                <a:gd name="T7" fmla="*/ 0 h 23"/>
                <a:gd name="T8" fmla="*/ 13 w 19"/>
                <a:gd name="T9" fmla="*/ 14 h 23"/>
                <a:gd name="T10" fmla="*/ 13 w 19"/>
                <a:gd name="T11" fmla="*/ 14 h 23"/>
                <a:gd name="T12" fmla="*/ 13 w 19"/>
                <a:gd name="T13" fmla="*/ 0 h 23"/>
                <a:gd name="T14" fmla="*/ 14 w 19"/>
                <a:gd name="T15" fmla="*/ 0 h 23"/>
                <a:gd name="T16" fmla="*/ 19 w 19"/>
                <a:gd name="T17" fmla="*/ 0 h 23"/>
                <a:gd name="T18" fmla="*/ 19 w 19"/>
                <a:gd name="T19" fmla="*/ 0 h 23"/>
                <a:gd name="T20" fmla="*/ 19 w 19"/>
                <a:gd name="T21" fmla="*/ 23 h 23"/>
                <a:gd name="T22" fmla="*/ 19 w 19"/>
                <a:gd name="T23" fmla="*/ 23 h 23"/>
                <a:gd name="T24" fmla="*/ 14 w 19"/>
                <a:gd name="T25" fmla="*/ 23 h 23"/>
                <a:gd name="T26" fmla="*/ 13 w 19"/>
                <a:gd name="T27" fmla="*/ 23 h 23"/>
                <a:gd name="T28" fmla="*/ 6 w 19"/>
                <a:gd name="T29" fmla="*/ 10 h 23"/>
                <a:gd name="T30" fmla="*/ 6 w 19"/>
                <a:gd name="T31" fmla="*/ 10 h 23"/>
                <a:gd name="T32" fmla="*/ 6 w 19"/>
                <a:gd name="T33" fmla="*/ 23 h 23"/>
                <a:gd name="T34" fmla="*/ 6 w 19"/>
                <a:gd name="T35" fmla="*/ 23 h 23"/>
                <a:gd name="T36" fmla="*/ 1 w 19"/>
                <a:gd name="T37" fmla="*/ 23 h 23"/>
                <a:gd name="T38" fmla="*/ 0 w 19"/>
                <a:gd name="T39" fmla="*/ 23 h 23"/>
                <a:gd name="T40" fmla="*/ 0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0" y="0"/>
                  </a:moveTo>
                  <a:cubicBezTo>
                    <a:pt x="0" y="0"/>
                    <a:pt x="1" y="0"/>
                    <a:pt x="1" y="0"/>
                  </a:cubicBezTo>
                  <a:cubicBezTo>
                    <a:pt x="6" y="0"/>
                    <a:pt x="6" y="0"/>
                    <a:pt x="6" y="0"/>
                  </a:cubicBezTo>
                  <a:cubicBezTo>
                    <a:pt x="6" y="0"/>
                    <a:pt x="6" y="0"/>
                    <a:pt x="6" y="0"/>
                  </a:cubicBezTo>
                  <a:cubicBezTo>
                    <a:pt x="13" y="14"/>
                    <a:pt x="13" y="14"/>
                    <a:pt x="13" y="14"/>
                  </a:cubicBezTo>
                  <a:cubicBezTo>
                    <a:pt x="13" y="14"/>
                    <a:pt x="13" y="14"/>
                    <a:pt x="13" y="14"/>
                  </a:cubicBezTo>
                  <a:cubicBezTo>
                    <a:pt x="13" y="0"/>
                    <a:pt x="13" y="0"/>
                    <a:pt x="13" y="0"/>
                  </a:cubicBezTo>
                  <a:cubicBezTo>
                    <a:pt x="13" y="0"/>
                    <a:pt x="14" y="0"/>
                    <a:pt x="14" y="0"/>
                  </a:cubicBezTo>
                  <a:cubicBezTo>
                    <a:pt x="19" y="0"/>
                    <a:pt x="19" y="0"/>
                    <a:pt x="19" y="0"/>
                  </a:cubicBezTo>
                  <a:cubicBezTo>
                    <a:pt x="19" y="0"/>
                    <a:pt x="19" y="0"/>
                    <a:pt x="19" y="0"/>
                  </a:cubicBezTo>
                  <a:cubicBezTo>
                    <a:pt x="19" y="23"/>
                    <a:pt x="19" y="23"/>
                    <a:pt x="19" y="23"/>
                  </a:cubicBezTo>
                  <a:cubicBezTo>
                    <a:pt x="19" y="23"/>
                    <a:pt x="19" y="23"/>
                    <a:pt x="19" y="23"/>
                  </a:cubicBezTo>
                  <a:cubicBezTo>
                    <a:pt x="14" y="23"/>
                    <a:pt x="14" y="23"/>
                    <a:pt x="14" y="23"/>
                  </a:cubicBezTo>
                  <a:cubicBezTo>
                    <a:pt x="13" y="23"/>
                    <a:pt x="13" y="23"/>
                    <a:pt x="13" y="23"/>
                  </a:cubicBezTo>
                  <a:cubicBezTo>
                    <a:pt x="6" y="10"/>
                    <a:pt x="6" y="10"/>
                    <a:pt x="6" y="10"/>
                  </a:cubicBezTo>
                  <a:cubicBezTo>
                    <a:pt x="6" y="10"/>
                    <a:pt x="6" y="10"/>
                    <a:pt x="6" y="1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2" name="Freeform 200"/>
            <p:cNvSpPr>
              <a:spLocks/>
            </p:cNvSpPr>
            <p:nvPr/>
          </p:nvSpPr>
          <p:spPr bwMode="auto">
            <a:xfrm>
              <a:off x="6224588" y="6526213"/>
              <a:ext cx="15875" cy="635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3" name="Freeform 201"/>
            <p:cNvSpPr>
              <a:spLocks/>
            </p:cNvSpPr>
            <p:nvPr/>
          </p:nvSpPr>
          <p:spPr bwMode="auto">
            <a:xfrm>
              <a:off x="6265863" y="6526213"/>
              <a:ext cx="57150" cy="63500"/>
            </a:xfrm>
            <a:custGeom>
              <a:avLst/>
              <a:gdLst>
                <a:gd name="T0" fmla="*/ 8 w 21"/>
                <a:gd name="T1" fmla="*/ 23 h 23"/>
                <a:gd name="T2" fmla="*/ 8 w 21"/>
                <a:gd name="T3" fmla="*/ 23 h 23"/>
                <a:gd name="T4" fmla="*/ 0 w 21"/>
                <a:gd name="T5" fmla="*/ 1 h 23"/>
                <a:gd name="T6" fmla="*/ 1 w 21"/>
                <a:gd name="T7" fmla="*/ 0 h 23"/>
                <a:gd name="T8" fmla="*/ 6 w 21"/>
                <a:gd name="T9" fmla="*/ 0 h 23"/>
                <a:gd name="T10" fmla="*/ 7 w 21"/>
                <a:gd name="T11" fmla="*/ 0 h 23"/>
                <a:gd name="T12" fmla="*/ 11 w 21"/>
                <a:gd name="T13" fmla="*/ 14 h 23"/>
                <a:gd name="T14" fmla="*/ 11 w 21"/>
                <a:gd name="T15" fmla="*/ 14 h 23"/>
                <a:gd name="T16" fmla="*/ 15 w 21"/>
                <a:gd name="T17" fmla="*/ 0 h 23"/>
                <a:gd name="T18" fmla="*/ 15 w 21"/>
                <a:gd name="T19" fmla="*/ 0 h 23"/>
                <a:gd name="T20" fmla="*/ 21 w 21"/>
                <a:gd name="T21" fmla="*/ 0 h 23"/>
                <a:gd name="T22" fmla="*/ 21 w 21"/>
                <a:gd name="T23" fmla="*/ 1 h 23"/>
                <a:gd name="T24" fmla="*/ 14 w 21"/>
                <a:gd name="T25" fmla="*/ 23 h 23"/>
                <a:gd name="T26" fmla="*/ 13 w 21"/>
                <a:gd name="T27" fmla="*/ 23 h 23"/>
                <a:gd name="T28" fmla="*/ 8 w 21"/>
                <a:gd name="T2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3">
                  <a:moveTo>
                    <a:pt x="8" y="23"/>
                  </a:moveTo>
                  <a:cubicBezTo>
                    <a:pt x="8" y="23"/>
                    <a:pt x="8" y="23"/>
                    <a:pt x="8" y="23"/>
                  </a:cubicBezTo>
                  <a:cubicBezTo>
                    <a:pt x="0" y="1"/>
                    <a:pt x="0" y="1"/>
                    <a:pt x="0" y="1"/>
                  </a:cubicBezTo>
                  <a:cubicBezTo>
                    <a:pt x="0" y="0"/>
                    <a:pt x="0" y="0"/>
                    <a:pt x="1" y="0"/>
                  </a:cubicBezTo>
                  <a:cubicBezTo>
                    <a:pt x="6" y="0"/>
                    <a:pt x="6" y="0"/>
                    <a:pt x="6" y="0"/>
                  </a:cubicBezTo>
                  <a:cubicBezTo>
                    <a:pt x="7" y="0"/>
                    <a:pt x="7" y="0"/>
                    <a:pt x="7" y="0"/>
                  </a:cubicBezTo>
                  <a:cubicBezTo>
                    <a:pt x="11" y="14"/>
                    <a:pt x="11" y="14"/>
                    <a:pt x="11" y="14"/>
                  </a:cubicBezTo>
                  <a:cubicBezTo>
                    <a:pt x="11" y="14"/>
                    <a:pt x="11" y="14"/>
                    <a:pt x="11" y="14"/>
                  </a:cubicBezTo>
                  <a:cubicBezTo>
                    <a:pt x="15" y="0"/>
                    <a:pt x="15" y="0"/>
                    <a:pt x="15" y="0"/>
                  </a:cubicBezTo>
                  <a:cubicBezTo>
                    <a:pt x="15" y="0"/>
                    <a:pt x="15" y="0"/>
                    <a:pt x="15" y="0"/>
                  </a:cubicBezTo>
                  <a:cubicBezTo>
                    <a:pt x="21" y="0"/>
                    <a:pt x="21" y="0"/>
                    <a:pt x="21" y="0"/>
                  </a:cubicBezTo>
                  <a:cubicBezTo>
                    <a:pt x="21" y="0"/>
                    <a:pt x="21" y="0"/>
                    <a:pt x="21" y="1"/>
                  </a:cubicBezTo>
                  <a:cubicBezTo>
                    <a:pt x="14" y="23"/>
                    <a:pt x="14" y="23"/>
                    <a:pt x="14" y="23"/>
                  </a:cubicBezTo>
                  <a:cubicBezTo>
                    <a:pt x="14" y="23"/>
                    <a:pt x="14" y="23"/>
                    <a:pt x="13" y="23"/>
                  </a:cubicBezTo>
                  <a:lnTo>
                    <a:pt x="8"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4" name="Freeform 202"/>
            <p:cNvSpPr>
              <a:spLocks/>
            </p:cNvSpPr>
            <p:nvPr/>
          </p:nvSpPr>
          <p:spPr bwMode="auto">
            <a:xfrm>
              <a:off x="6346825" y="6526213"/>
              <a:ext cx="42863" cy="63500"/>
            </a:xfrm>
            <a:custGeom>
              <a:avLst/>
              <a:gdLst>
                <a:gd name="T0" fmla="*/ 0 w 16"/>
                <a:gd name="T1" fmla="*/ 0 h 23"/>
                <a:gd name="T2" fmla="*/ 0 w 16"/>
                <a:gd name="T3" fmla="*/ 0 h 23"/>
                <a:gd name="T4" fmla="*/ 16 w 16"/>
                <a:gd name="T5" fmla="*/ 0 h 23"/>
                <a:gd name="T6" fmla="*/ 16 w 16"/>
                <a:gd name="T7" fmla="*/ 0 h 23"/>
                <a:gd name="T8" fmla="*/ 16 w 16"/>
                <a:gd name="T9" fmla="*/ 5 h 23"/>
                <a:gd name="T10" fmla="*/ 16 w 16"/>
                <a:gd name="T11" fmla="*/ 5 h 23"/>
                <a:gd name="T12" fmla="*/ 6 w 16"/>
                <a:gd name="T13" fmla="*/ 5 h 23"/>
                <a:gd name="T14" fmla="*/ 6 w 16"/>
                <a:gd name="T15" fmla="*/ 5 h 23"/>
                <a:gd name="T16" fmla="*/ 6 w 16"/>
                <a:gd name="T17" fmla="*/ 9 h 23"/>
                <a:gd name="T18" fmla="*/ 6 w 16"/>
                <a:gd name="T19" fmla="*/ 9 h 23"/>
                <a:gd name="T20" fmla="*/ 14 w 16"/>
                <a:gd name="T21" fmla="*/ 9 h 23"/>
                <a:gd name="T22" fmla="*/ 14 w 16"/>
                <a:gd name="T23" fmla="*/ 9 h 23"/>
                <a:gd name="T24" fmla="*/ 14 w 16"/>
                <a:gd name="T25" fmla="*/ 14 h 23"/>
                <a:gd name="T26" fmla="*/ 14 w 16"/>
                <a:gd name="T27" fmla="*/ 14 h 23"/>
                <a:gd name="T28" fmla="*/ 6 w 16"/>
                <a:gd name="T29" fmla="*/ 14 h 23"/>
                <a:gd name="T30" fmla="*/ 6 w 16"/>
                <a:gd name="T31" fmla="*/ 14 h 23"/>
                <a:gd name="T32" fmla="*/ 6 w 16"/>
                <a:gd name="T33" fmla="*/ 18 h 23"/>
                <a:gd name="T34" fmla="*/ 6 w 16"/>
                <a:gd name="T35" fmla="*/ 18 h 23"/>
                <a:gd name="T36" fmla="*/ 16 w 16"/>
                <a:gd name="T37" fmla="*/ 18 h 23"/>
                <a:gd name="T38" fmla="*/ 16 w 16"/>
                <a:gd name="T39" fmla="*/ 19 h 23"/>
                <a:gd name="T40" fmla="*/ 16 w 16"/>
                <a:gd name="T41" fmla="*/ 23 h 23"/>
                <a:gd name="T42" fmla="*/ 16 w 16"/>
                <a:gd name="T43" fmla="*/ 23 h 23"/>
                <a:gd name="T44" fmla="*/ 0 w 16"/>
                <a:gd name="T45" fmla="*/ 23 h 23"/>
                <a:gd name="T46" fmla="*/ 0 w 16"/>
                <a:gd name="T47" fmla="*/ 23 h 23"/>
                <a:gd name="T48" fmla="*/ 0 w 16"/>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3">
                  <a:moveTo>
                    <a:pt x="0" y="0"/>
                  </a:moveTo>
                  <a:cubicBezTo>
                    <a:pt x="0" y="0"/>
                    <a:pt x="0" y="0"/>
                    <a:pt x="0" y="0"/>
                  </a:cubicBezTo>
                  <a:cubicBezTo>
                    <a:pt x="16" y="0"/>
                    <a:pt x="16" y="0"/>
                    <a:pt x="16" y="0"/>
                  </a:cubicBezTo>
                  <a:cubicBezTo>
                    <a:pt x="16" y="0"/>
                    <a:pt x="16" y="0"/>
                    <a:pt x="16" y="0"/>
                  </a:cubicBezTo>
                  <a:cubicBezTo>
                    <a:pt x="16" y="5"/>
                    <a:pt x="16" y="5"/>
                    <a:pt x="16" y="5"/>
                  </a:cubicBezTo>
                  <a:cubicBezTo>
                    <a:pt x="16" y="5"/>
                    <a:pt x="16" y="5"/>
                    <a:pt x="16" y="5"/>
                  </a:cubicBezTo>
                  <a:cubicBezTo>
                    <a:pt x="6" y="5"/>
                    <a:pt x="6" y="5"/>
                    <a:pt x="6" y="5"/>
                  </a:cubicBezTo>
                  <a:cubicBezTo>
                    <a:pt x="6" y="5"/>
                    <a:pt x="6" y="5"/>
                    <a:pt x="6" y="5"/>
                  </a:cubicBezTo>
                  <a:cubicBezTo>
                    <a:pt x="6" y="9"/>
                    <a:pt x="6" y="9"/>
                    <a:pt x="6" y="9"/>
                  </a:cubicBezTo>
                  <a:cubicBezTo>
                    <a:pt x="6" y="9"/>
                    <a:pt x="6" y="9"/>
                    <a:pt x="6" y="9"/>
                  </a:cubicBezTo>
                  <a:cubicBezTo>
                    <a:pt x="14" y="9"/>
                    <a:pt x="14" y="9"/>
                    <a:pt x="14" y="9"/>
                  </a:cubicBezTo>
                  <a:cubicBezTo>
                    <a:pt x="14" y="9"/>
                    <a:pt x="14" y="9"/>
                    <a:pt x="14" y="9"/>
                  </a:cubicBezTo>
                  <a:cubicBezTo>
                    <a:pt x="14" y="14"/>
                    <a:pt x="14" y="14"/>
                    <a:pt x="14" y="14"/>
                  </a:cubicBezTo>
                  <a:cubicBezTo>
                    <a:pt x="14" y="14"/>
                    <a:pt x="14" y="14"/>
                    <a:pt x="14" y="14"/>
                  </a:cubicBezTo>
                  <a:cubicBezTo>
                    <a:pt x="6" y="14"/>
                    <a:pt x="6" y="14"/>
                    <a:pt x="6" y="14"/>
                  </a:cubicBezTo>
                  <a:cubicBezTo>
                    <a:pt x="6" y="14"/>
                    <a:pt x="6" y="14"/>
                    <a:pt x="6" y="14"/>
                  </a:cubicBezTo>
                  <a:cubicBezTo>
                    <a:pt x="6" y="18"/>
                    <a:pt x="6" y="18"/>
                    <a:pt x="6" y="18"/>
                  </a:cubicBezTo>
                  <a:cubicBezTo>
                    <a:pt x="6" y="18"/>
                    <a:pt x="6" y="18"/>
                    <a:pt x="6" y="18"/>
                  </a:cubicBezTo>
                  <a:cubicBezTo>
                    <a:pt x="16" y="18"/>
                    <a:pt x="16" y="18"/>
                    <a:pt x="16" y="18"/>
                  </a:cubicBezTo>
                  <a:cubicBezTo>
                    <a:pt x="16" y="18"/>
                    <a:pt x="16" y="18"/>
                    <a:pt x="16" y="19"/>
                  </a:cubicBezTo>
                  <a:cubicBezTo>
                    <a:pt x="16" y="23"/>
                    <a:pt x="16" y="23"/>
                    <a:pt x="16" y="23"/>
                  </a:cubicBezTo>
                  <a:cubicBezTo>
                    <a:pt x="16" y="23"/>
                    <a:pt x="16" y="23"/>
                    <a:pt x="16"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5" name="Freeform 203"/>
            <p:cNvSpPr>
              <a:spLocks noEditPoints="1"/>
            </p:cNvSpPr>
            <p:nvPr/>
          </p:nvSpPr>
          <p:spPr bwMode="auto">
            <a:xfrm>
              <a:off x="6416675" y="6526213"/>
              <a:ext cx="52388" cy="63500"/>
            </a:xfrm>
            <a:custGeom>
              <a:avLst/>
              <a:gdLst>
                <a:gd name="T0" fmla="*/ 12 w 19"/>
                <a:gd name="T1" fmla="*/ 23 h 23"/>
                <a:gd name="T2" fmla="*/ 12 w 19"/>
                <a:gd name="T3" fmla="*/ 23 h 23"/>
                <a:gd name="T4" fmla="*/ 8 w 19"/>
                <a:gd name="T5" fmla="*/ 15 h 23"/>
                <a:gd name="T6" fmla="*/ 6 w 19"/>
                <a:gd name="T7" fmla="*/ 15 h 23"/>
                <a:gd name="T8" fmla="*/ 6 w 19"/>
                <a:gd name="T9" fmla="*/ 15 h 23"/>
                <a:gd name="T10" fmla="*/ 6 w 19"/>
                <a:gd name="T11" fmla="*/ 23 h 23"/>
                <a:gd name="T12" fmla="*/ 6 w 19"/>
                <a:gd name="T13" fmla="*/ 23 h 23"/>
                <a:gd name="T14" fmla="*/ 0 w 19"/>
                <a:gd name="T15" fmla="*/ 23 h 23"/>
                <a:gd name="T16" fmla="*/ 0 w 19"/>
                <a:gd name="T17" fmla="*/ 23 h 23"/>
                <a:gd name="T18" fmla="*/ 0 w 19"/>
                <a:gd name="T19" fmla="*/ 0 h 23"/>
                <a:gd name="T20" fmla="*/ 0 w 19"/>
                <a:gd name="T21" fmla="*/ 0 h 23"/>
                <a:gd name="T22" fmla="*/ 10 w 19"/>
                <a:gd name="T23" fmla="*/ 0 h 23"/>
                <a:gd name="T24" fmla="*/ 18 w 19"/>
                <a:gd name="T25" fmla="*/ 8 h 23"/>
                <a:gd name="T26" fmla="*/ 14 w 19"/>
                <a:gd name="T27" fmla="*/ 14 h 23"/>
                <a:gd name="T28" fmla="*/ 18 w 19"/>
                <a:gd name="T29" fmla="*/ 23 h 23"/>
                <a:gd name="T30" fmla="*/ 18 w 19"/>
                <a:gd name="T31" fmla="*/ 23 h 23"/>
                <a:gd name="T32" fmla="*/ 12 w 19"/>
                <a:gd name="T33" fmla="*/ 23 h 23"/>
                <a:gd name="T34" fmla="*/ 12 w 19"/>
                <a:gd name="T35" fmla="*/ 8 h 23"/>
                <a:gd name="T36" fmla="*/ 9 w 19"/>
                <a:gd name="T37" fmla="*/ 5 h 23"/>
                <a:gd name="T38" fmla="*/ 6 w 19"/>
                <a:gd name="T39" fmla="*/ 5 h 23"/>
                <a:gd name="T40" fmla="*/ 6 w 19"/>
                <a:gd name="T41" fmla="*/ 5 h 23"/>
                <a:gd name="T42" fmla="*/ 6 w 19"/>
                <a:gd name="T43" fmla="*/ 10 h 23"/>
                <a:gd name="T44" fmla="*/ 6 w 19"/>
                <a:gd name="T45" fmla="*/ 10 h 23"/>
                <a:gd name="T46" fmla="*/ 9 w 19"/>
                <a:gd name="T47" fmla="*/ 10 h 23"/>
                <a:gd name="T48" fmla="*/ 12 w 19"/>
                <a:gd name="T49"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 h="23">
                  <a:moveTo>
                    <a:pt x="12" y="23"/>
                  </a:moveTo>
                  <a:cubicBezTo>
                    <a:pt x="12" y="23"/>
                    <a:pt x="12" y="23"/>
                    <a:pt x="12" y="23"/>
                  </a:cubicBezTo>
                  <a:cubicBezTo>
                    <a:pt x="8" y="15"/>
                    <a:pt x="8" y="15"/>
                    <a:pt x="8" y="15"/>
                  </a:cubicBezTo>
                  <a:cubicBezTo>
                    <a:pt x="6" y="15"/>
                    <a:pt x="6" y="15"/>
                    <a:pt x="6" y="15"/>
                  </a:cubicBezTo>
                  <a:cubicBezTo>
                    <a:pt x="6" y="15"/>
                    <a:pt x="6" y="15"/>
                    <a:pt x="6" y="15"/>
                  </a:cubicBezTo>
                  <a:cubicBezTo>
                    <a:pt x="6" y="23"/>
                    <a:pt x="6" y="23"/>
                    <a:pt x="6" y="23"/>
                  </a:cubicBezTo>
                  <a:cubicBezTo>
                    <a:pt x="6" y="23"/>
                    <a:pt x="6" y="23"/>
                    <a:pt x="6" y="23"/>
                  </a:cubicBezTo>
                  <a:cubicBezTo>
                    <a:pt x="0" y="23"/>
                    <a:pt x="0" y="23"/>
                    <a:pt x="0" y="23"/>
                  </a:cubicBezTo>
                  <a:cubicBezTo>
                    <a:pt x="0" y="23"/>
                    <a:pt x="0" y="23"/>
                    <a:pt x="0" y="23"/>
                  </a:cubicBezTo>
                  <a:cubicBezTo>
                    <a:pt x="0" y="0"/>
                    <a:pt x="0" y="0"/>
                    <a:pt x="0" y="0"/>
                  </a:cubicBezTo>
                  <a:cubicBezTo>
                    <a:pt x="0" y="0"/>
                    <a:pt x="0" y="0"/>
                    <a:pt x="0" y="0"/>
                  </a:cubicBezTo>
                  <a:cubicBezTo>
                    <a:pt x="10" y="0"/>
                    <a:pt x="10" y="0"/>
                    <a:pt x="10" y="0"/>
                  </a:cubicBezTo>
                  <a:cubicBezTo>
                    <a:pt x="15" y="0"/>
                    <a:pt x="18" y="3"/>
                    <a:pt x="18" y="8"/>
                  </a:cubicBezTo>
                  <a:cubicBezTo>
                    <a:pt x="18" y="10"/>
                    <a:pt x="17" y="13"/>
                    <a:pt x="14" y="14"/>
                  </a:cubicBezTo>
                  <a:cubicBezTo>
                    <a:pt x="18" y="23"/>
                    <a:pt x="18" y="23"/>
                    <a:pt x="18" y="23"/>
                  </a:cubicBezTo>
                  <a:cubicBezTo>
                    <a:pt x="19" y="23"/>
                    <a:pt x="18" y="23"/>
                    <a:pt x="18" y="23"/>
                  </a:cubicBezTo>
                  <a:lnTo>
                    <a:pt x="12" y="23"/>
                  </a:lnTo>
                  <a:close/>
                  <a:moveTo>
                    <a:pt x="12" y="8"/>
                  </a:moveTo>
                  <a:cubicBezTo>
                    <a:pt x="12" y="6"/>
                    <a:pt x="11" y="5"/>
                    <a:pt x="9" y="5"/>
                  </a:cubicBezTo>
                  <a:cubicBezTo>
                    <a:pt x="6" y="5"/>
                    <a:pt x="6" y="5"/>
                    <a:pt x="6" y="5"/>
                  </a:cubicBezTo>
                  <a:cubicBezTo>
                    <a:pt x="6" y="5"/>
                    <a:pt x="6" y="5"/>
                    <a:pt x="6" y="5"/>
                  </a:cubicBezTo>
                  <a:cubicBezTo>
                    <a:pt x="6" y="10"/>
                    <a:pt x="6" y="10"/>
                    <a:pt x="6" y="10"/>
                  </a:cubicBezTo>
                  <a:cubicBezTo>
                    <a:pt x="6" y="10"/>
                    <a:pt x="6" y="10"/>
                    <a:pt x="6" y="10"/>
                  </a:cubicBezTo>
                  <a:cubicBezTo>
                    <a:pt x="9" y="10"/>
                    <a:pt x="9" y="10"/>
                    <a:pt x="9" y="10"/>
                  </a:cubicBezTo>
                  <a:cubicBezTo>
                    <a:pt x="11" y="10"/>
                    <a:pt x="12" y="9"/>
                    <a:pt x="12" y="8"/>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6" name="Freeform 204"/>
            <p:cNvSpPr>
              <a:spLocks/>
            </p:cNvSpPr>
            <p:nvPr/>
          </p:nvSpPr>
          <p:spPr bwMode="auto">
            <a:xfrm>
              <a:off x="6491288" y="6526213"/>
              <a:ext cx="50800" cy="65088"/>
            </a:xfrm>
            <a:custGeom>
              <a:avLst/>
              <a:gdLst>
                <a:gd name="T0" fmla="*/ 0 w 19"/>
                <a:gd name="T1" fmla="*/ 20 h 24"/>
                <a:gd name="T2" fmla="*/ 0 w 19"/>
                <a:gd name="T3" fmla="*/ 20 h 24"/>
                <a:gd name="T4" fmla="*/ 3 w 19"/>
                <a:gd name="T5" fmla="*/ 16 h 24"/>
                <a:gd name="T6" fmla="*/ 4 w 19"/>
                <a:gd name="T7" fmla="*/ 16 h 24"/>
                <a:gd name="T8" fmla="*/ 9 w 19"/>
                <a:gd name="T9" fmla="*/ 19 h 24"/>
                <a:gd name="T10" fmla="*/ 13 w 19"/>
                <a:gd name="T11" fmla="*/ 16 h 24"/>
                <a:gd name="T12" fmla="*/ 10 w 19"/>
                <a:gd name="T13" fmla="*/ 14 h 24"/>
                <a:gd name="T14" fmla="*/ 9 w 19"/>
                <a:gd name="T15" fmla="*/ 14 h 24"/>
                <a:gd name="T16" fmla="*/ 1 w 19"/>
                <a:gd name="T17" fmla="*/ 7 h 24"/>
                <a:gd name="T18" fmla="*/ 9 w 19"/>
                <a:gd name="T19" fmla="*/ 0 h 24"/>
                <a:gd name="T20" fmla="*/ 18 w 19"/>
                <a:gd name="T21" fmla="*/ 2 h 24"/>
                <a:gd name="T22" fmla="*/ 18 w 19"/>
                <a:gd name="T23" fmla="*/ 3 h 24"/>
                <a:gd name="T24" fmla="*/ 15 w 19"/>
                <a:gd name="T25" fmla="*/ 7 h 24"/>
                <a:gd name="T26" fmla="*/ 15 w 19"/>
                <a:gd name="T27" fmla="*/ 7 h 24"/>
                <a:gd name="T28" fmla="*/ 10 w 19"/>
                <a:gd name="T29" fmla="*/ 5 h 24"/>
                <a:gd name="T30" fmla="*/ 7 w 19"/>
                <a:gd name="T31" fmla="*/ 7 h 24"/>
                <a:gd name="T32" fmla="*/ 10 w 19"/>
                <a:gd name="T33" fmla="*/ 9 h 24"/>
                <a:gd name="T34" fmla="*/ 11 w 19"/>
                <a:gd name="T35" fmla="*/ 9 h 24"/>
                <a:gd name="T36" fmla="*/ 19 w 19"/>
                <a:gd name="T37" fmla="*/ 16 h 24"/>
                <a:gd name="T38" fmla="*/ 9 w 19"/>
                <a:gd name="T39" fmla="*/ 24 h 24"/>
                <a:gd name="T40" fmla="*/ 0 w 19"/>
                <a:gd name="T41"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4">
                  <a:moveTo>
                    <a:pt x="0" y="20"/>
                  </a:moveTo>
                  <a:cubicBezTo>
                    <a:pt x="0" y="20"/>
                    <a:pt x="0" y="20"/>
                    <a:pt x="0" y="20"/>
                  </a:cubicBezTo>
                  <a:cubicBezTo>
                    <a:pt x="3" y="16"/>
                    <a:pt x="3" y="16"/>
                    <a:pt x="3" y="16"/>
                  </a:cubicBezTo>
                  <a:cubicBezTo>
                    <a:pt x="3" y="16"/>
                    <a:pt x="3" y="16"/>
                    <a:pt x="4" y="16"/>
                  </a:cubicBezTo>
                  <a:cubicBezTo>
                    <a:pt x="5" y="17"/>
                    <a:pt x="7" y="19"/>
                    <a:pt x="9" y="19"/>
                  </a:cubicBezTo>
                  <a:cubicBezTo>
                    <a:pt x="12" y="19"/>
                    <a:pt x="13" y="18"/>
                    <a:pt x="13" y="16"/>
                  </a:cubicBezTo>
                  <a:cubicBezTo>
                    <a:pt x="13" y="15"/>
                    <a:pt x="12" y="15"/>
                    <a:pt x="10" y="14"/>
                  </a:cubicBezTo>
                  <a:cubicBezTo>
                    <a:pt x="9" y="14"/>
                    <a:pt x="9" y="14"/>
                    <a:pt x="9" y="14"/>
                  </a:cubicBezTo>
                  <a:cubicBezTo>
                    <a:pt x="4" y="14"/>
                    <a:pt x="1" y="11"/>
                    <a:pt x="1" y="7"/>
                  </a:cubicBezTo>
                  <a:cubicBezTo>
                    <a:pt x="1" y="3"/>
                    <a:pt x="4" y="0"/>
                    <a:pt x="9" y="0"/>
                  </a:cubicBezTo>
                  <a:cubicBezTo>
                    <a:pt x="13" y="0"/>
                    <a:pt x="16" y="1"/>
                    <a:pt x="18" y="2"/>
                  </a:cubicBezTo>
                  <a:cubicBezTo>
                    <a:pt x="18" y="2"/>
                    <a:pt x="18" y="3"/>
                    <a:pt x="18" y="3"/>
                  </a:cubicBezTo>
                  <a:cubicBezTo>
                    <a:pt x="15" y="7"/>
                    <a:pt x="15" y="7"/>
                    <a:pt x="15" y="7"/>
                  </a:cubicBezTo>
                  <a:cubicBezTo>
                    <a:pt x="15" y="7"/>
                    <a:pt x="15" y="7"/>
                    <a:pt x="15" y="7"/>
                  </a:cubicBezTo>
                  <a:cubicBezTo>
                    <a:pt x="13" y="6"/>
                    <a:pt x="11" y="5"/>
                    <a:pt x="10" y="5"/>
                  </a:cubicBezTo>
                  <a:cubicBezTo>
                    <a:pt x="8" y="5"/>
                    <a:pt x="7" y="6"/>
                    <a:pt x="7" y="7"/>
                  </a:cubicBezTo>
                  <a:cubicBezTo>
                    <a:pt x="7" y="8"/>
                    <a:pt x="8" y="8"/>
                    <a:pt x="10" y="9"/>
                  </a:cubicBezTo>
                  <a:cubicBezTo>
                    <a:pt x="11" y="9"/>
                    <a:pt x="11" y="9"/>
                    <a:pt x="11" y="9"/>
                  </a:cubicBezTo>
                  <a:cubicBezTo>
                    <a:pt x="16" y="10"/>
                    <a:pt x="19" y="12"/>
                    <a:pt x="19" y="16"/>
                  </a:cubicBezTo>
                  <a:cubicBezTo>
                    <a:pt x="19" y="21"/>
                    <a:pt x="16" y="24"/>
                    <a:pt x="9" y="24"/>
                  </a:cubicBezTo>
                  <a:cubicBezTo>
                    <a:pt x="6" y="24"/>
                    <a:pt x="2" y="22"/>
                    <a:pt x="0" y="20"/>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7" name="Freeform 205"/>
            <p:cNvSpPr>
              <a:spLocks/>
            </p:cNvSpPr>
            <p:nvPr/>
          </p:nvSpPr>
          <p:spPr bwMode="auto">
            <a:xfrm>
              <a:off x="6565900" y="6526213"/>
              <a:ext cx="17463" cy="63500"/>
            </a:xfrm>
            <a:custGeom>
              <a:avLst/>
              <a:gdLst>
                <a:gd name="T0" fmla="*/ 0 w 6"/>
                <a:gd name="T1" fmla="*/ 0 h 23"/>
                <a:gd name="T2" fmla="*/ 1 w 6"/>
                <a:gd name="T3" fmla="*/ 0 h 23"/>
                <a:gd name="T4" fmla="*/ 6 w 6"/>
                <a:gd name="T5" fmla="*/ 0 h 23"/>
                <a:gd name="T6" fmla="*/ 6 w 6"/>
                <a:gd name="T7" fmla="*/ 0 h 23"/>
                <a:gd name="T8" fmla="*/ 6 w 6"/>
                <a:gd name="T9" fmla="*/ 23 h 23"/>
                <a:gd name="T10" fmla="*/ 6 w 6"/>
                <a:gd name="T11" fmla="*/ 23 h 23"/>
                <a:gd name="T12" fmla="*/ 1 w 6"/>
                <a:gd name="T13" fmla="*/ 23 h 23"/>
                <a:gd name="T14" fmla="*/ 0 w 6"/>
                <a:gd name="T15" fmla="*/ 23 h 23"/>
                <a:gd name="T16" fmla="*/ 0 w 6"/>
                <a:gd name="T1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3">
                  <a:moveTo>
                    <a:pt x="0" y="0"/>
                  </a:moveTo>
                  <a:cubicBezTo>
                    <a:pt x="0" y="0"/>
                    <a:pt x="1" y="0"/>
                    <a:pt x="1" y="0"/>
                  </a:cubicBezTo>
                  <a:cubicBezTo>
                    <a:pt x="6" y="0"/>
                    <a:pt x="6" y="0"/>
                    <a:pt x="6" y="0"/>
                  </a:cubicBezTo>
                  <a:cubicBezTo>
                    <a:pt x="6" y="0"/>
                    <a:pt x="6" y="0"/>
                    <a:pt x="6" y="0"/>
                  </a:cubicBezTo>
                  <a:cubicBezTo>
                    <a:pt x="6" y="23"/>
                    <a:pt x="6" y="23"/>
                    <a:pt x="6" y="23"/>
                  </a:cubicBezTo>
                  <a:cubicBezTo>
                    <a:pt x="6" y="23"/>
                    <a:pt x="6" y="23"/>
                    <a:pt x="6"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8" name="Freeform 206"/>
            <p:cNvSpPr>
              <a:spLocks/>
            </p:cNvSpPr>
            <p:nvPr/>
          </p:nvSpPr>
          <p:spPr bwMode="auto">
            <a:xfrm>
              <a:off x="6610350" y="6526213"/>
              <a:ext cx="49213" cy="63500"/>
            </a:xfrm>
            <a:custGeom>
              <a:avLst/>
              <a:gdLst>
                <a:gd name="T0" fmla="*/ 6 w 18"/>
                <a:gd name="T1" fmla="*/ 23 h 23"/>
                <a:gd name="T2" fmla="*/ 6 w 18"/>
                <a:gd name="T3" fmla="*/ 23 h 23"/>
                <a:gd name="T4" fmla="*/ 6 w 18"/>
                <a:gd name="T5" fmla="*/ 23 h 23"/>
                <a:gd name="T6" fmla="*/ 6 w 18"/>
                <a:gd name="T7" fmla="*/ 23 h 23"/>
                <a:gd name="T8" fmla="*/ 6 w 18"/>
                <a:gd name="T9" fmla="*/ 23 h 23"/>
                <a:gd name="T10" fmla="*/ 6 w 18"/>
                <a:gd name="T11" fmla="*/ 6 h 23"/>
                <a:gd name="T12" fmla="*/ 6 w 18"/>
                <a:gd name="T13" fmla="*/ 5 h 23"/>
                <a:gd name="T14" fmla="*/ 6 w 18"/>
                <a:gd name="T15" fmla="*/ 5 h 23"/>
                <a:gd name="T16" fmla="*/ 0 w 18"/>
                <a:gd name="T17" fmla="*/ 5 h 23"/>
                <a:gd name="T18" fmla="*/ 0 w 18"/>
                <a:gd name="T19" fmla="*/ 5 h 23"/>
                <a:gd name="T20" fmla="*/ 0 w 18"/>
                <a:gd name="T21" fmla="*/ 5 h 23"/>
                <a:gd name="T22" fmla="*/ 0 w 18"/>
                <a:gd name="T23" fmla="*/ 5 h 23"/>
                <a:gd name="T24" fmla="*/ 0 w 18"/>
                <a:gd name="T25" fmla="*/ 5 h 23"/>
                <a:gd name="T26" fmla="*/ 0 w 18"/>
                <a:gd name="T27" fmla="*/ 5 h 23"/>
                <a:gd name="T28" fmla="*/ 0 w 18"/>
                <a:gd name="T29" fmla="*/ 0 h 23"/>
                <a:gd name="T30" fmla="*/ 0 w 18"/>
                <a:gd name="T31" fmla="*/ 0 h 23"/>
                <a:gd name="T32" fmla="*/ 0 w 18"/>
                <a:gd name="T33" fmla="*/ 0 h 23"/>
                <a:gd name="T34" fmla="*/ 18 w 18"/>
                <a:gd name="T35" fmla="*/ 0 h 23"/>
                <a:gd name="T36" fmla="*/ 18 w 18"/>
                <a:gd name="T37" fmla="*/ 0 h 23"/>
                <a:gd name="T38" fmla="*/ 18 w 18"/>
                <a:gd name="T39" fmla="*/ 0 h 23"/>
                <a:gd name="T40" fmla="*/ 18 w 18"/>
                <a:gd name="T41" fmla="*/ 0 h 23"/>
                <a:gd name="T42" fmla="*/ 18 w 18"/>
                <a:gd name="T43" fmla="*/ 5 h 23"/>
                <a:gd name="T44" fmla="*/ 18 w 18"/>
                <a:gd name="T45" fmla="*/ 5 h 23"/>
                <a:gd name="T46" fmla="*/ 18 w 18"/>
                <a:gd name="T47" fmla="*/ 5 h 23"/>
                <a:gd name="T48" fmla="*/ 18 w 18"/>
                <a:gd name="T49" fmla="*/ 5 h 23"/>
                <a:gd name="T50" fmla="*/ 12 w 18"/>
                <a:gd name="T51" fmla="*/ 5 h 23"/>
                <a:gd name="T52" fmla="*/ 12 w 18"/>
                <a:gd name="T53" fmla="*/ 5 h 23"/>
                <a:gd name="T54" fmla="*/ 12 w 18"/>
                <a:gd name="T55" fmla="*/ 6 h 23"/>
                <a:gd name="T56" fmla="*/ 12 w 18"/>
                <a:gd name="T57" fmla="*/ 6 h 23"/>
                <a:gd name="T58" fmla="*/ 12 w 18"/>
                <a:gd name="T59" fmla="*/ 23 h 23"/>
                <a:gd name="T60" fmla="*/ 12 w 18"/>
                <a:gd name="T61" fmla="*/ 23 h 23"/>
                <a:gd name="T62" fmla="*/ 12 w 18"/>
                <a:gd name="T63" fmla="*/ 23 h 23"/>
                <a:gd name="T64" fmla="*/ 11 w 18"/>
                <a:gd name="T65" fmla="*/ 23 h 23"/>
                <a:gd name="T66" fmla="*/ 6 w 18"/>
                <a:gd name="T6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23">
                  <a:moveTo>
                    <a:pt x="6" y="23"/>
                  </a:moveTo>
                  <a:cubicBezTo>
                    <a:pt x="6" y="23"/>
                    <a:pt x="6" y="23"/>
                    <a:pt x="6" y="23"/>
                  </a:cubicBezTo>
                  <a:cubicBezTo>
                    <a:pt x="6" y="23"/>
                    <a:pt x="6" y="23"/>
                    <a:pt x="6" y="23"/>
                  </a:cubicBezTo>
                  <a:cubicBezTo>
                    <a:pt x="6" y="23"/>
                    <a:pt x="6" y="23"/>
                    <a:pt x="6" y="23"/>
                  </a:cubicBezTo>
                  <a:cubicBezTo>
                    <a:pt x="6" y="23"/>
                    <a:pt x="6" y="23"/>
                    <a:pt x="6" y="23"/>
                  </a:cubicBezTo>
                  <a:cubicBezTo>
                    <a:pt x="6" y="6"/>
                    <a:pt x="6" y="6"/>
                    <a:pt x="6" y="6"/>
                  </a:cubicBezTo>
                  <a:cubicBezTo>
                    <a:pt x="6" y="6"/>
                    <a:pt x="6" y="5"/>
                    <a:pt x="6" y="5"/>
                  </a:cubicBezTo>
                  <a:cubicBezTo>
                    <a:pt x="6" y="5"/>
                    <a:pt x="6" y="5"/>
                    <a:pt x="6"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5"/>
                    <a:pt x="0" y="5"/>
                    <a:pt x="0" y="5"/>
                  </a:cubicBezTo>
                  <a:cubicBezTo>
                    <a:pt x="0" y="0"/>
                    <a:pt x="0" y="0"/>
                    <a:pt x="0" y="0"/>
                  </a:cubicBezTo>
                  <a:cubicBezTo>
                    <a:pt x="0" y="0"/>
                    <a:pt x="0" y="0"/>
                    <a:pt x="0" y="0"/>
                  </a:cubicBezTo>
                  <a:cubicBezTo>
                    <a:pt x="0" y="0"/>
                    <a:pt x="0" y="0"/>
                    <a:pt x="0" y="0"/>
                  </a:cubicBezTo>
                  <a:cubicBezTo>
                    <a:pt x="18" y="0"/>
                    <a:pt x="18" y="0"/>
                    <a:pt x="18" y="0"/>
                  </a:cubicBezTo>
                  <a:cubicBezTo>
                    <a:pt x="18" y="0"/>
                    <a:pt x="18" y="0"/>
                    <a:pt x="18" y="0"/>
                  </a:cubicBezTo>
                  <a:cubicBezTo>
                    <a:pt x="18" y="0"/>
                    <a:pt x="18" y="0"/>
                    <a:pt x="18" y="0"/>
                  </a:cubicBezTo>
                  <a:cubicBezTo>
                    <a:pt x="18" y="0"/>
                    <a:pt x="18" y="0"/>
                    <a:pt x="18" y="0"/>
                  </a:cubicBezTo>
                  <a:cubicBezTo>
                    <a:pt x="18" y="5"/>
                    <a:pt x="18" y="5"/>
                    <a:pt x="18" y="5"/>
                  </a:cubicBezTo>
                  <a:cubicBezTo>
                    <a:pt x="18" y="5"/>
                    <a:pt x="18" y="5"/>
                    <a:pt x="18" y="5"/>
                  </a:cubicBezTo>
                  <a:cubicBezTo>
                    <a:pt x="18" y="5"/>
                    <a:pt x="18" y="5"/>
                    <a:pt x="18" y="5"/>
                  </a:cubicBezTo>
                  <a:cubicBezTo>
                    <a:pt x="18" y="5"/>
                    <a:pt x="18" y="5"/>
                    <a:pt x="18" y="5"/>
                  </a:cubicBezTo>
                  <a:cubicBezTo>
                    <a:pt x="12" y="5"/>
                    <a:pt x="12" y="5"/>
                    <a:pt x="12" y="5"/>
                  </a:cubicBezTo>
                  <a:cubicBezTo>
                    <a:pt x="12" y="5"/>
                    <a:pt x="12" y="5"/>
                    <a:pt x="12" y="5"/>
                  </a:cubicBezTo>
                  <a:cubicBezTo>
                    <a:pt x="12" y="5"/>
                    <a:pt x="12" y="6"/>
                    <a:pt x="12" y="6"/>
                  </a:cubicBezTo>
                  <a:cubicBezTo>
                    <a:pt x="12" y="6"/>
                    <a:pt x="12" y="6"/>
                    <a:pt x="12" y="6"/>
                  </a:cubicBezTo>
                  <a:cubicBezTo>
                    <a:pt x="12" y="23"/>
                    <a:pt x="12" y="23"/>
                    <a:pt x="12" y="23"/>
                  </a:cubicBezTo>
                  <a:cubicBezTo>
                    <a:pt x="12" y="23"/>
                    <a:pt x="12" y="23"/>
                    <a:pt x="12" y="23"/>
                  </a:cubicBezTo>
                  <a:cubicBezTo>
                    <a:pt x="12" y="23"/>
                    <a:pt x="12" y="23"/>
                    <a:pt x="12" y="23"/>
                  </a:cubicBezTo>
                  <a:cubicBezTo>
                    <a:pt x="12" y="23"/>
                    <a:pt x="11" y="23"/>
                    <a:pt x="11" y="23"/>
                  </a:cubicBezTo>
                  <a:lnTo>
                    <a:pt x="6"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49" name="Freeform 207"/>
            <p:cNvSpPr>
              <a:spLocks/>
            </p:cNvSpPr>
            <p:nvPr/>
          </p:nvSpPr>
          <p:spPr bwMode="auto">
            <a:xfrm>
              <a:off x="6677025" y="6526213"/>
              <a:ext cx="55563" cy="63500"/>
            </a:xfrm>
            <a:custGeom>
              <a:avLst/>
              <a:gdLst>
                <a:gd name="T0" fmla="*/ 8 w 20"/>
                <a:gd name="T1" fmla="*/ 23 h 23"/>
                <a:gd name="T2" fmla="*/ 7 w 20"/>
                <a:gd name="T3" fmla="*/ 23 h 23"/>
                <a:gd name="T4" fmla="*/ 7 w 20"/>
                <a:gd name="T5" fmla="*/ 14 h 23"/>
                <a:gd name="T6" fmla="*/ 0 w 20"/>
                <a:gd name="T7" fmla="*/ 1 h 23"/>
                <a:gd name="T8" fmla="*/ 1 w 20"/>
                <a:gd name="T9" fmla="*/ 0 h 23"/>
                <a:gd name="T10" fmla="*/ 6 w 20"/>
                <a:gd name="T11" fmla="*/ 0 h 23"/>
                <a:gd name="T12" fmla="*/ 7 w 20"/>
                <a:gd name="T13" fmla="*/ 0 h 23"/>
                <a:gd name="T14" fmla="*/ 10 w 20"/>
                <a:gd name="T15" fmla="*/ 8 h 23"/>
                <a:gd name="T16" fmla="*/ 11 w 20"/>
                <a:gd name="T17" fmla="*/ 8 h 23"/>
                <a:gd name="T18" fmla="*/ 14 w 20"/>
                <a:gd name="T19" fmla="*/ 0 h 23"/>
                <a:gd name="T20" fmla="*/ 15 w 20"/>
                <a:gd name="T21" fmla="*/ 0 h 23"/>
                <a:gd name="T22" fmla="*/ 20 w 20"/>
                <a:gd name="T23" fmla="*/ 0 h 23"/>
                <a:gd name="T24" fmla="*/ 20 w 20"/>
                <a:gd name="T25" fmla="*/ 1 h 23"/>
                <a:gd name="T26" fmla="*/ 13 w 20"/>
                <a:gd name="T27" fmla="*/ 14 h 23"/>
                <a:gd name="T28" fmla="*/ 13 w 20"/>
                <a:gd name="T29" fmla="*/ 23 h 23"/>
                <a:gd name="T30" fmla="*/ 13 w 20"/>
                <a:gd name="T31" fmla="*/ 23 h 23"/>
                <a:gd name="T32" fmla="*/ 8 w 20"/>
                <a:gd name="T3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3">
                  <a:moveTo>
                    <a:pt x="8" y="23"/>
                  </a:moveTo>
                  <a:cubicBezTo>
                    <a:pt x="8" y="23"/>
                    <a:pt x="7" y="23"/>
                    <a:pt x="7" y="23"/>
                  </a:cubicBezTo>
                  <a:cubicBezTo>
                    <a:pt x="7" y="14"/>
                    <a:pt x="7" y="14"/>
                    <a:pt x="7" y="14"/>
                  </a:cubicBezTo>
                  <a:cubicBezTo>
                    <a:pt x="0" y="1"/>
                    <a:pt x="0" y="1"/>
                    <a:pt x="0" y="1"/>
                  </a:cubicBezTo>
                  <a:cubicBezTo>
                    <a:pt x="0" y="0"/>
                    <a:pt x="0" y="0"/>
                    <a:pt x="1" y="0"/>
                  </a:cubicBezTo>
                  <a:cubicBezTo>
                    <a:pt x="6" y="0"/>
                    <a:pt x="6" y="0"/>
                    <a:pt x="6" y="0"/>
                  </a:cubicBezTo>
                  <a:cubicBezTo>
                    <a:pt x="6" y="0"/>
                    <a:pt x="6" y="0"/>
                    <a:pt x="7" y="0"/>
                  </a:cubicBezTo>
                  <a:cubicBezTo>
                    <a:pt x="10" y="8"/>
                    <a:pt x="10" y="8"/>
                    <a:pt x="10" y="8"/>
                  </a:cubicBezTo>
                  <a:cubicBezTo>
                    <a:pt x="11" y="8"/>
                    <a:pt x="11" y="8"/>
                    <a:pt x="11" y="8"/>
                  </a:cubicBezTo>
                  <a:cubicBezTo>
                    <a:pt x="14" y="0"/>
                    <a:pt x="14" y="0"/>
                    <a:pt x="14" y="0"/>
                  </a:cubicBezTo>
                  <a:cubicBezTo>
                    <a:pt x="14" y="0"/>
                    <a:pt x="15" y="0"/>
                    <a:pt x="15" y="0"/>
                  </a:cubicBezTo>
                  <a:cubicBezTo>
                    <a:pt x="20" y="0"/>
                    <a:pt x="20" y="0"/>
                    <a:pt x="20" y="0"/>
                  </a:cubicBezTo>
                  <a:cubicBezTo>
                    <a:pt x="20" y="0"/>
                    <a:pt x="20" y="0"/>
                    <a:pt x="20" y="1"/>
                  </a:cubicBezTo>
                  <a:cubicBezTo>
                    <a:pt x="13" y="14"/>
                    <a:pt x="13" y="14"/>
                    <a:pt x="13" y="14"/>
                  </a:cubicBezTo>
                  <a:cubicBezTo>
                    <a:pt x="13" y="23"/>
                    <a:pt x="13" y="23"/>
                    <a:pt x="13" y="23"/>
                  </a:cubicBezTo>
                  <a:cubicBezTo>
                    <a:pt x="13" y="23"/>
                    <a:pt x="13" y="23"/>
                    <a:pt x="13" y="23"/>
                  </a:cubicBezTo>
                  <a:lnTo>
                    <a:pt x="8" y="23"/>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0" name="Freeform 208"/>
            <p:cNvSpPr>
              <a:spLocks noEditPoints="1"/>
            </p:cNvSpPr>
            <p:nvPr/>
          </p:nvSpPr>
          <p:spPr bwMode="auto">
            <a:xfrm>
              <a:off x="5861050" y="6657976"/>
              <a:ext cx="41275" cy="61913"/>
            </a:xfrm>
            <a:custGeom>
              <a:avLst/>
              <a:gdLst>
                <a:gd name="T0" fmla="*/ 0 w 15"/>
                <a:gd name="T1" fmla="*/ 0 h 23"/>
                <a:gd name="T2" fmla="*/ 0 w 15"/>
                <a:gd name="T3" fmla="*/ 0 h 23"/>
                <a:gd name="T4" fmla="*/ 7 w 15"/>
                <a:gd name="T5" fmla="*/ 0 h 23"/>
                <a:gd name="T6" fmla="*/ 15 w 15"/>
                <a:gd name="T7" fmla="*/ 5 h 23"/>
                <a:gd name="T8" fmla="*/ 15 w 15"/>
                <a:gd name="T9" fmla="*/ 12 h 23"/>
                <a:gd name="T10" fmla="*/ 15 w 15"/>
                <a:gd name="T11" fmla="*/ 19 h 23"/>
                <a:gd name="T12" fmla="*/ 7 w 15"/>
                <a:gd name="T13" fmla="*/ 23 h 23"/>
                <a:gd name="T14" fmla="*/ 0 w 15"/>
                <a:gd name="T15" fmla="*/ 23 h 23"/>
                <a:gd name="T16" fmla="*/ 0 w 15"/>
                <a:gd name="T17" fmla="*/ 23 h 23"/>
                <a:gd name="T18" fmla="*/ 0 w 15"/>
                <a:gd name="T19" fmla="*/ 0 h 23"/>
                <a:gd name="T20" fmla="*/ 2 w 15"/>
                <a:gd name="T21" fmla="*/ 21 h 23"/>
                <a:gd name="T22" fmla="*/ 7 w 15"/>
                <a:gd name="T23" fmla="*/ 21 h 23"/>
                <a:gd name="T24" fmla="*/ 13 w 15"/>
                <a:gd name="T25" fmla="*/ 18 h 23"/>
                <a:gd name="T26" fmla="*/ 14 w 15"/>
                <a:gd name="T27" fmla="*/ 12 h 23"/>
                <a:gd name="T28" fmla="*/ 13 w 15"/>
                <a:gd name="T29" fmla="*/ 5 h 23"/>
                <a:gd name="T30" fmla="*/ 7 w 15"/>
                <a:gd name="T31" fmla="*/ 2 h 23"/>
                <a:gd name="T32" fmla="*/ 2 w 15"/>
                <a:gd name="T33" fmla="*/ 2 h 23"/>
                <a:gd name="T34" fmla="*/ 2 w 15"/>
                <a:gd name="T35" fmla="*/ 2 h 23"/>
                <a:gd name="T36" fmla="*/ 2 w 15"/>
                <a:gd name="T37" fmla="*/ 21 h 23"/>
                <a:gd name="T38" fmla="*/ 2 w 15"/>
                <a:gd name="T39"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3">
                  <a:moveTo>
                    <a:pt x="0" y="0"/>
                  </a:moveTo>
                  <a:cubicBezTo>
                    <a:pt x="0" y="0"/>
                    <a:pt x="0" y="0"/>
                    <a:pt x="0" y="0"/>
                  </a:cubicBezTo>
                  <a:cubicBezTo>
                    <a:pt x="7" y="0"/>
                    <a:pt x="7" y="0"/>
                    <a:pt x="7" y="0"/>
                  </a:cubicBezTo>
                  <a:cubicBezTo>
                    <a:pt x="11" y="0"/>
                    <a:pt x="14" y="2"/>
                    <a:pt x="15" y="5"/>
                  </a:cubicBezTo>
                  <a:cubicBezTo>
                    <a:pt x="15" y="6"/>
                    <a:pt x="15" y="8"/>
                    <a:pt x="15" y="12"/>
                  </a:cubicBezTo>
                  <a:cubicBezTo>
                    <a:pt x="15" y="16"/>
                    <a:pt x="15" y="17"/>
                    <a:pt x="15" y="19"/>
                  </a:cubicBezTo>
                  <a:cubicBezTo>
                    <a:pt x="14" y="22"/>
                    <a:pt x="11" y="23"/>
                    <a:pt x="7" y="23"/>
                  </a:cubicBezTo>
                  <a:cubicBezTo>
                    <a:pt x="0" y="23"/>
                    <a:pt x="0" y="23"/>
                    <a:pt x="0" y="23"/>
                  </a:cubicBezTo>
                  <a:cubicBezTo>
                    <a:pt x="0" y="23"/>
                    <a:pt x="0" y="23"/>
                    <a:pt x="0" y="23"/>
                  </a:cubicBezTo>
                  <a:lnTo>
                    <a:pt x="0" y="0"/>
                  </a:lnTo>
                  <a:close/>
                  <a:moveTo>
                    <a:pt x="2" y="21"/>
                  </a:moveTo>
                  <a:cubicBezTo>
                    <a:pt x="7" y="21"/>
                    <a:pt x="7" y="21"/>
                    <a:pt x="7" y="21"/>
                  </a:cubicBezTo>
                  <a:cubicBezTo>
                    <a:pt x="10" y="21"/>
                    <a:pt x="12" y="20"/>
                    <a:pt x="13" y="18"/>
                  </a:cubicBezTo>
                  <a:cubicBezTo>
                    <a:pt x="13" y="17"/>
                    <a:pt x="14" y="16"/>
                    <a:pt x="14" y="12"/>
                  </a:cubicBezTo>
                  <a:cubicBezTo>
                    <a:pt x="14" y="8"/>
                    <a:pt x="13" y="7"/>
                    <a:pt x="13" y="5"/>
                  </a:cubicBezTo>
                  <a:cubicBezTo>
                    <a:pt x="12" y="3"/>
                    <a:pt x="10" y="2"/>
                    <a:pt x="7" y="2"/>
                  </a:cubicBezTo>
                  <a:cubicBezTo>
                    <a:pt x="2" y="2"/>
                    <a:pt x="2" y="2"/>
                    <a:pt x="2" y="2"/>
                  </a:cubicBezTo>
                  <a:cubicBezTo>
                    <a:pt x="2" y="2"/>
                    <a:pt x="2" y="2"/>
                    <a:pt x="2" y="2"/>
                  </a:cubicBezTo>
                  <a:cubicBezTo>
                    <a:pt x="2" y="21"/>
                    <a:pt x="2" y="21"/>
                    <a:pt x="2" y="21"/>
                  </a:cubicBezTo>
                  <a:cubicBezTo>
                    <a:pt x="2" y="21"/>
                    <a:pt x="2" y="21"/>
                    <a:pt x="2" y="2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1" name="Freeform 209"/>
            <p:cNvSpPr>
              <a:spLocks/>
            </p:cNvSpPr>
            <p:nvPr/>
          </p:nvSpPr>
          <p:spPr bwMode="auto">
            <a:xfrm>
              <a:off x="5937250" y="6657976"/>
              <a:ext cx="38100" cy="61913"/>
            </a:xfrm>
            <a:custGeom>
              <a:avLst/>
              <a:gdLst>
                <a:gd name="T0" fmla="*/ 0 w 14"/>
                <a:gd name="T1" fmla="*/ 0 h 23"/>
                <a:gd name="T2" fmla="*/ 0 w 14"/>
                <a:gd name="T3" fmla="*/ 0 h 23"/>
                <a:gd name="T4" fmla="*/ 13 w 14"/>
                <a:gd name="T5" fmla="*/ 0 h 23"/>
                <a:gd name="T6" fmla="*/ 14 w 14"/>
                <a:gd name="T7" fmla="*/ 0 h 23"/>
                <a:gd name="T8" fmla="*/ 14 w 14"/>
                <a:gd name="T9" fmla="*/ 2 h 23"/>
                <a:gd name="T10" fmla="*/ 13 w 14"/>
                <a:gd name="T11" fmla="*/ 2 h 23"/>
                <a:gd name="T12" fmla="*/ 2 w 14"/>
                <a:gd name="T13" fmla="*/ 2 h 23"/>
                <a:gd name="T14" fmla="*/ 2 w 14"/>
                <a:gd name="T15" fmla="*/ 2 h 23"/>
                <a:gd name="T16" fmla="*/ 2 w 14"/>
                <a:gd name="T17" fmla="*/ 10 h 23"/>
                <a:gd name="T18" fmla="*/ 2 w 14"/>
                <a:gd name="T19" fmla="*/ 11 h 23"/>
                <a:gd name="T20" fmla="*/ 12 w 14"/>
                <a:gd name="T21" fmla="*/ 11 h 23"/>
                <a:gd name="T22" fmla="*/ 12 w 14"/>
                <a:gd name="T23" fmla="*/ 11 h 23"/>
                <a:gd name="T24" fmla="*/ 12 w 14"/>
                <a:gd name="T25" fmla="*/ 12 h 23"/>
                <a:gd name="T26" fmla="*/ 12 w 14"/>
                <a:gd name="T27" fmla="*/ 12 h 23"/>
                <a:gd name="T28" fmla="*/ 2 w 14"/>
                <a:gd name="T29" fmla="*/ 12 h 23"/>
                <a:gd name="T30" fmla="*/ 2 w 14"/>
                <a:gd name="T31" fmla="*/ 13 h 23"/>
                <a:gd name="T32" fmla="*/ 2 w 14"/>
                <a:gd name="T33" fmla="*/ 21 h 23"/>
                <a:gd name="T34" fmla="*/ 2 w 14"/>
                <a:gd name="T35" fmla="*/ 21 h 23"/>
                <a:gd name="T36" fmla="*/ 13 w 14"/>
                <a:gd name="T37" fmla="*/ 21 h 23"/>
                <a:gd name="T38" fmla="*/ 14 w 14"/>
                <a:gd name="T39" fmla="*/ 22 h 23"/>
                <a:gd name="T40" fmla="*/ 14 w 14"/>
                <a:gd name="T41" fmla="*/ 23 h 23"/>
                <a:gd name="T42" fmla="*/ 13 w 14"/>
                <a:gd name="T43" fmla="*/ 23 h 23"/>
                <a:gd name="T44" fmla="*/ 0 w 14"/>
                <a:gd name="T45" fmla="*/ 23 h 23"/>
                <a:gd name="T46" fmla="*/ 0 w 14"/>
                <a:gd name="T47" fmla="*/ 23 h 23"/>
                <a:gd name="T48" fmla="*/ 0 w 14"/>
                <a:gd name="T4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3">
                  <a:moveTo>
                    <a:pt x="0" y="0"/>
                  </a:moveTo>
                  <a:cubicBezTo>
                    <a:pt x="0" y="0"/>
                    <a:pt x="0" y="0"/>
                    <a:pt x="0" y="0"/>
                  </a:cubicBezTo>
                  <a:cubicBezTo>
                    <a:pt x="13" y="0"/>
                    <a:pt x="13" y="0"/>
                    <a:pt x="13" y="0"/>
                  </a:cubicBezTo>
                  <a:cubicBezTo>
                    <a:pt x="14" y="0"/>
                    <a:pt x="14" y="0"/>
                    <a:pt x="14" y="0"/>
                  </a:cubicBezTo>
                  <a:cubicBezTo>
                    <a:pt x="14" y="2"/>
                    <a:pt x="14" y="2"/>
                    <a:pt x="14" y="2"/>
                  </a:cubicBezTo>
                  <a:cubicBezTo>
                    <a:pt x="14" y="2"/>
                    <a:pt x="14" y="2"/>
                    <a:pt x="13" y="2"/>
                  </a:cubicBezTo>
                  <a:cubicBezTo>
                    <a:pt x="2" y="2"/>
                    <a:pt x="2" y="2"/>
                    <a:pt x="2" y="2"/>
                  </a:cubicBezTo>
                  <a:cubicBezTo>
                    <a:pt x="2" y="2"/>
                    <a:pt x="2" y="2"/>
                    <a:pt x="2" y="2"/>
                  </a:cubicBezTo>
                  <a:cubicBezTo>
                    <a:pt x="2" y="10"/>
                    <a:pt x="2" y="10"/>
                    <a:pt x="2" y="10"/>
                  </a:cubicBezTo>
                  <a:cubicBezTo>
                    <a:pt x="2" y="11"/>
                    <a:pt x="2" y="11"/>
                    <a:pt x="2" y="11"/>
                  </a:cubicBezTo>
                  <a:cubicBezTo>
                    <a:pt x="12" y="11"/>
                    <a:pt x="12" y="11"/>
                    <a:pt x="12" y="11"/>
                  </a:cubicBezTo>
                  <a:cubicBezTo>
                    <a:pt x="12" y="11"/>
                    <a:pt x="12" y="11"/>
                    <a:pt x="12" y="11"/>
                  </a:cubicBezTo>
                  <a:cubicBezTo>
                    <a:pt x="12" y="12"/>
                    <a:pt x="12" y="12"/>
                    <a:pt x="12" y="12"/>
                  </a:cubicBezTo>
                  <a:cubicBezTo>
                    <a:pt x="12" y="12"/>
                    <a:pt x="12" y="12"/>
                    <a:pt x="12" y="12"/>
                  </a:cubicBezTo>
                  <a:cubicBezTo>
                    <a:pt x="2" y="12"/>
                    <a:pt x="2" y="12"/>
                    <a:pt x="2" y="12"/>
                  </a:cubicBezTo>
                  <a:cubicBezTo>
                    <a:pt x="2" y="12"/>
                    <a:pt x="2" y="13"/>
                    <a:pt x="2" y="13"/>
                  </a:cubicBezTo>
                  <a:cubicBezTo>
                    <a:pt x="2" y="21"/>
                    <a:pt x="2" y="21"/>
                    <a:pt x="2" y="21"/>
                  </a:cubicBezTo>
                  <a:cubicBezTo>
                    <a:pt x="2" y="21"/>
                    <a:pt x="2" y="21"/>
                    <a:pt x="2" y="21"/>
                  </a:cubicBezTo>
                  <a:cubicBezTo>
                    <a:pt x="13" y="21"/>
                    <a:pt x="13" y="21"/>
                    <a:pt x="13" y="21"/>
                  </a:cubicBezTo>
                  <a:cubicBezTo>
                    <a:pt x="14" y="21"/>
                    <a:pt x="14" y="22"/>
                    <a:pt x="14" y="22"/>
                  </a:cubicBezTo>
                  <a:cubicBezTo>
                    <a:pt x="14" y="23"/>
                    <a:pt x="14" y="23"/>
                    <a:pt x="14" y="23"/>
                  </a:cubicBezTo>
                  <a:cubicBezTo>
                    <a:pt x="14" y="23"/>
                    <a:pt x="14" y="23"/>
                    <a:pt x="13"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2" name="Freeform 210"/>
            <p:cNvSpPr>
              <a:spLocks/>
            </p:cNvSpPr>
            <p:nvPr/>
          </p:nvSpPr>
          <p:spPr bwMode="auto">
            <a:xfrm>
              <a:off x="6005513" y="6657976"/>
              <a:ext cx="42863" cy="61913"/>
            </a:xfrm>
            <a:custGeom>
              <a:avLst/>
              <a:gdLst>
                <a:gd name="T0" fmla="*/ 0 w 16"/>
                <a:gd name="T1" fmla="*/ 0 h 23"/>
                <a:gd name="T2" fmla="*/ 1 w 16"/>
                <a:gd name="T3" fmla="*/ 0 h 23"/>
                <a:gd name="T4" fmla="*/ 2 w 16"/>
                <a:gd name="T5" fmla="*/ 0 h 23"/>
                <a:gd name="T6" fmla="*/ 3 w 16"/>
                <a:gd name="T7" fmla="*/ 0 h 23"/>
                <a:gd name="T8" fmla="*/ 14 w 16"/>
                <a:gd name="T9" fmla="*/ 20 h 23"/>
                <a:gd name="T10" fmla="*/ 14 w 16"/>
                <a:gd name="T11" fmla="*/ 20 h 23"/>
                <a:gd name="T12" fmla="*/ 14 w 16"/>
                <a:gd name="T13" fmla="*/ 0 h 23"/>
                <a:gd name="T14" fmla="*/ 15 w 16"/>
                <a:gd name="T15" fmla="*/ 0 h 23"/>
                <a:gd name="T16" fmla="*/ 16 w 16"/>
                <a:gd name="T17" fmla="*/ 0 h 23"/>
                <a:gd name="T18" fmla="*/ 16 w 16"/>
                <a:gd name="T19" fmla="*/ 0 h 23"/>
                <a:gd name="T20" fmla="*/ 16 w 16"/>
                <a:gd name="T21" fmla="*/ 23 h 23"/>
                <a:gd name="T22" fmla="*/ 16 w 16"/>
                <a:gd name="T23" fmla="*/ 23 h 23"/>
                <a:gd name="T24" fmla="*/ 15 w 16"/>
                <a:gd name="T25" fmla="*/ 23 h 23"/>
                <a:gd name="T26" fmla="*/ 14 w 16"/>
                <a:gd name="T27" fmla="*/ 23 h 23"/>
                <a:gd name="T28" fmla="*/ 3 w 16"/>
                <a:gd name="T29" fmla="*/ 4 h 23"/>
                <a:gd name="T30" fmla="*/ 2 w 16"/>
                <a:gd name="T31" fmla="*/ 4 h 23"/>
                <a:gd name="T32" fmla="*/ 2 w 16"/>
                <a:gd name="T33" fmla="*/ 23 h 23"/>
                <a:gd name="T34" fmla="*/ 2 w 16"/>
                <a:gd name="T35" fmla="*/ 23 h 23"/>
                <a:gd name="T36" fmla="*/ 1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1" y="0"/>
                    <a:pt x="1" y="0"/>
                  </a:cubicBezTo>
                  <a:cubicBezTo>
                    <a:pt x="2" y="0"/>
                    <a:pt x="2" y="0"/>
                    <a:pt x="2" y="0"/>
                  </a:cubicBezTo>
                  <a:cubicBezTo>
                    <a:pt x="2" y="0"/>
                    <a:pt x="3" y="0"/>
                    <a:pt x="3" y="0"/>
                  </a:cubicBezTo>
                  <a:cubicBezTo>
                    <a:pt x="14" y="20"/>
                    <a:pt x="14" y="20"/>
                    <a:pt x="14" y="20"/>
                  </a:cubicBezTo>
                  <a:cubicBezTo>
                    <a:pt x="14" y="20"/>
                    <a:pt x="14" y="20"/>
                    <a:pt x="14" y="20"/>
                  </a:cubicBezTo>
                  <a:cubicBezTo>
                    <a:pt x="14" y="0"/>
                    <a:pt x="14" y="0"/>
                    <a:pt x="14" y="0"/>
                  </a:cubicBezTo>
                  <a:cubicBezTo>
                    <a:pt x="14" y="0"/>
                    <a:pt x="14" y="0"/>
                    <a:pt x="15" y="0"/>
                  </a:cubicBezTo>
                  <a:cubicBezTo>
                    <a:pt x="16" y="0"/>
                    <a:pt x="16" y="0"/>
                    <a:pt x="16" y="0"/>
                  </a:cubicBezTo>
                  <a:cubicBezTo>
                    <a:pt x="16" y="0"/>
                    <a:pt x="16" y="0"/>
                    <a:pt x="16" y="0"/>
                  </a:cubicBezTo>
                  <a:cubicBezTo>
                    <a:pt x="16" y="23"/>
                    <a:pt x="16" y="23"/>
                    <a:pt x="16" y="23"/>
                  </a:cubicBezTo>
                  <a:cubicBezTo>
                    <a:pt x="16" y="23"/>
                    <a:pt x="16" y="23"/>
                    <a:pt x="16" y="23"/>
                  </a:cubicBezTo>
                  <a:cubicBezTo>
                    <a:pt x="15" y="23"/>
                    <a:pt x="15" y="23"/>
                    <a:pt x="15" y="23"/>
                  </a:cubicBezTo>
                  <a:cubicBezTo>
                    <a:pt x="14" y="23"/>
                    <a:pt x="14" y="23"/>
                    <a:pt x="14" y="23"/>
                  </a:cubicBezTo>
                  <a:cubicBezTo>
                    <a:pt x="3" y="4"/>
                    <a:pt x="3" y="4"/>
                    <a:pt x="3" y="4"/>
                  </a:cubicBezTo>
                  <a:cubicBezTo>
                    <a:pt x="2" y="4"/>
                    <a:pt x="2" y="4"/>
                    <a:pt x="2" y="4"/>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3" name="Freeform 211"/>
            <p:cNvSpPr>
              <a:spLocks/>
            </p:cNvSpPr>
            <p:nvPr/>
          </p:nvSpPr>
          <p:spPr bwMode="auto">
            <a:xfrm>
              <a:off x="6083300" y="6657976"/>
              <a:ext cx="55563" cy="61913"/>
            </a:xfrm>
            <a:custGeom>
              <a:avLst/>
              <a:gdLst>
                <a:gd name="T0" fmla="*/ 0 w 20"/>
                <a:gd name="T1" fmla="*/ 0 h 23"/>
                <a:gd name="T2" fmla="*/ 1 w 20"/>
                <a:gd name="T3" fmla="*/ 0 h 23"/>
                <a:gd name="T4" fmla="*/ 2 w 20"/>
                <a:gd name="T5" fmla="*/ 0 h 23"/>
                <a:gd name="T6" fmla="*/ 3 w 20"/>
                <a:gd name="T7" fmla="*/ 0 h 23"/>
                <a:gd name="T8" fmla="*/ 10 w 20"/>
                <a:gd name="T9" fmla="*/ 17 h 23"/>
                <a:gd name="T10" fmla="*/ 10 w 20"/>
                <a:gd name="T11" fmla="*/ 17 h 23"/>
                <a:gd name="T12" fmla="*/ 18 w 20"/>
                <a:gd name="T13" fmla="*/ 0 h 23"/>
                <a:gd name="T14" fmla="*/ 18 w 20"/>
                <a:gd name="T15" fmla="*/ 0 h 23"/>
                <a:gd name="T16" fmla="*/ 19 w 20"/>
                <a:gd name="T17" fmla="*/ 0 h 23"/>
                <a:gd name="T18" fmla="*/ 20 w 20"/>
                <a:gd name="T19" fmla="*/ 0 h 23"/>
                <a:gd name="T20" fmla="*/ 20 w 20"/>
                <a:gd name="T21" fmla="*/ 23 h 23"/>
                <a:gd name="T22" fmla="*/ 19 w 20"/>
                <a:gd name="T23" fmla="*/ 23 h 23"/>
                <a:gd name="T24" fmla="*/ 18 w 20"/>
                <a:gd name="T25" fmla="*/ 23 h 23"/>
                <a:gd name="T26" fmla="*/ 18 w 20"/>
                <a:gd name="T27" fmla="*/ 23 h 23"/>
                <a:gd name="T28" fmla="*/ 18 w 20"/>
                <a:gd name="T29" fmla="*/ 5 h 23"/>
                <a:gd name="T30" fmla="*/ 18 w 20"/>
                <a:gd name="T31" fmla="*/ 5 h 23"/>
                <a:gd name="T32" fmla="*/ 11 w 20"/>
                <a:gd name="T33" fmla="*/ 20 h 23"/>
                <a:gd name="T34" fmla="*/ 10 w 20"/>
                <a:gd name="T35" fmla="*/ 20 h 23"/>
                <a:gd name="T36" fmla="*/ 10 w 20"/>
                <a:gd name="T37" fmla="*/ 20 h 23"/>
                <a:gd name="T38" fmla="*/ 9 w 20"/>
                <a:gd name="T39" fmla="*/ 20 h 23"/>
                <a:gd name="T40" fmla="*/ 2 w 20"/>
                <a:gd name="T41" fmla="*/ 5 h 23"/>
                <a:gd name="T42" fmla="*/ 2 w 20"/>
                <a:gd name="T43" fmla="*/ 5 h 23"/>
                <a:gd name="T44" fmla="*/ 2 w 20"/>
                <a:gd name="T45" fmla="*/ 23 h 23"/>
                <a:gd name="T46" fmla="*/ 2 w 20"/>
                <a:gd name="T47" fmla="*/ 23 h 23"/>
                <a:gd name="T48" fmla="*/ 1 w 20"/>
                <a:gd name="T49" fmla="*/ 23 h 23"/>
                <a:gd name="T50" fmla="*/ 0 w 20"/>
                <a:gd name="T51" fmla="*/ 23 h 23"/>
                <a:gd name="T52" fmla="*/ 0 w 20"/>
                <a:gd name="T5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3">
                  <a:moveTo>
                    <a:pt x="0" y="0"/>
                  </a:moveTo>
                  <a:cubicBezTo>
                    <a:pt x="0" y="0"/>
                    <a:pt x="1" y="0"/>
                    <a:pt x="1" y="0"/>
                  </a:cubicBezTo>
                  <a:cubicBezTo>
                    <a:pt x="2" y="0"/>
                    <a:pt x="2" y="0"/>
                    <a:pt x="2" y="0"/>
                  </a:cubicBezTo>
                  <a:cubicBezTo>
                    <a:pt x="2" y="0"/>
                    <a:pt x="2" y="0"/>
                    <a:pt x="3" y="0"/>
                  </a:cubicBezTo>
                  <a:cubicBezTo>
                    <a:pt x="10" y="17"/>
                    <a:pt x="10" y="17"/>
                    <a:pt x="10" y="17"/>
                  </a:cubicBezTo>
                  <a:cubicBezTo>
                    <a:pt x="10" y="17"/>
                    <a:pt x="10" y="17"/>
                    <a:pt x="10" y="17"/>
                  </a:cubicBezTo>
                  <a:cubicBezTo>
                    <a:pt x="18" y="0"/>
                    <a:pt x="18" y="0"/>
                    <a:pt x="18" y="0"/>
                  </a:cubicBezTo>
                  <a:cubicBezTo>
                    <a:pt x="18" y="0"/>
                    <a:pt x="18" y="0"/>
                    <a:pt x="18" y="0"/>
                  </a:cubicBezTo>
                  <a:cubicBezTo>
                    <a:pt x="19" y="0"/>
                    <a:pt x="19" y="0"/>
                    <a:pt x="19" y="0"/>
                  </a:cubicBezTo>
                  <a:cubicBezTo>
                    <a:pt x="20" y="0"/>
                    <a:pt x="20" y="0"/>
                    <a:pt x="20" y="0"/>
                  </a:cubicBezTo>
                  <a:cubicBezTo>
                    <a:pt x="20" y="23"/>
                    <a:pt x="20" y="23"/>
                    <a:pt x="20" y="23"/>
                  </a:cubicBezTo>
                  <a:cubicBezTo>
                    <a:pt x="20" y="23"/>
                    <a:pt x="20" y="23"/>
                    <a:pt x="19" y="23"/>
                  </a:cubicBezTo>
                  <a:cubicBezTo>
                    <a:pt x="18" y="23"/>
                    <a:pt x="18" y="23"/>
                    <a:pt x="18" y="23"/>
                  </a:cubicBezTo>
                  <a:cubicBezTo>
                    <a:pt x="18" y="23"/>
                    <a:pt x="18" y="23"/>
                    <a:pt x="18" y="23"/>
                  </a:cubicBezTo>
                  <a:cubicBezTo>
                    <a:pt x="18" y="5"/>
                    <a:pt x="18" y="5"/>
                    <a:pt x="18" y="5"/>
                  </a:cubicBezTo>
                  <a:cubicBezTo>
                    <a:pt x="18" y="5"/>
                    <a:pt x="18" y="5"/>
                    <a:pt x="18" y="5"/>
                  </a:cubicBezTo>
                  <a:cubicBezTo>
                    <a:pt x="11" y="20"/>
                    <a:pt x="11" y="20"/>
                    <a:pt x="11" y="20"/>
                  </a:cubicBezTo>
                  <a:cubicBezTo>
                    <a:pt x="11" y="20"/>
                    <a:pt x="11" y="20"/>
                    <a:pt x="10" y="20"/>
                  </a:cubicBezTo>
                  <a:cubicBezTo>
                    <a:pt x="10" y="20"/>
                    <a:pt x="10" y="20"/>
                    <a:pt x="10" y="20"/>
                  </a:cubicBezTo>
                  <a:cubicBezTo>
                    <a:pt x="9" y="20"/>
                    <a:pt x="9" y="20"/>
                    <a:pt x="9" y="20"/>
                  </a:cubicBezTo>
                  <a:cubicBezTo>
                    <a:pt x="2" y="5"/>
                    <a:pt x="2" y="5"/>
                    <a:pt x="2" y="5"/>
                  </a:cubicBezTo>
                  <a:cubicBezTo>
                    <a:pt x="2" y="5"/>
                    <a:pt x="2" y="5"/>
                    <a:pt x="2" y="5"/>
                  </a:cubicBezTo>
                  <a:cubicBezTo>
                    <a:pt x="2" y="23"/>
                    <a:pt x="2" y="23"/>
                    <a:pt x="2" y="23"/>
                  </a:cubicBezTo>
                  <a:cubicBezTo>
                    <a:pt x="2" y="23"/>
                    <a:pt x="2" y="23"/>
                    <a:pt x="2" y="23"/>
                  </a:cubicBezTo>
                  <a:cubicBezTo>
                    <a:pt x="1" y="23"/>
                    <a:pt x="1" y="23"/>
                    <a:pt x="1" y="23"/>
                  </a:cubicBezTo>
                  <a:cubicBezTo>
                    <a:pt x="1"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4" name="Freeform 212"/>
            <p:cNvSpPr>
              <a:spLocks noEditPoints="1"/>
            </p:cNvSpPr>
            <p:nvPr/>
          </p:nvSpPr>
          <p:spPr bwMode="auto">
            <a:xfrm>
              <a:off x="6167438" y="6657976"/>
              <a:ext cx="49213" cy="61913"/>
            </a:xfrm>
            <a:custGeom>
              <a:avLst/>
              <a:gdLst>
                <a:gd name="T0" fmla="*/ 8 w 18"/>
                <a:gd name="T1" fmla="*/ 0 h 23"/>
                <a:gd name="T2" fmla="*/ 8 w 18"/>
                <a:gd name="T3" fmla="*/ 0 h 23"/>
                <a:gd name="T4" fmla="*/ 9 w 18"/>
                <a:gd name="T5" fmla="*/ 0 h 23"/>
                <a:gd name="T6" fmla="*/ 10 w 18"/>
                <a:gd name="T7" fmla="*/ 0 h 23"/>
                <a:gd name="T8" fmla="*/ 18 w 18"/>
                <a:gd name="T9" fmla="*/ 23 h 23"/>
                <a:gd name="T10" fmla="*/ 18 w 18"/>
                <a:gd name="T11" fmla="*/ 23 h 23"/>
                <a:gd name="T12" fmla="*/ 16 w 18"/>
                <a:gd name="T13" fmla="*/ 23 h 23"/>
                <a:gd name="T14" fmla="*/ 16 w 18"/>
                <a:gd name="T15" fmla="*/ 23 h 23"/>
                <a:gd name="T16" fmla="*/ 14 w 18"/>
                <a:gd name="T17" fmla="*/ 17 h 23"/>
                <a:gd name="T18" fmla="*/ 4 w 18"/>
                <a:gd name="T19" fmla="*/ 17 h 23"/>
                <a:gd name="T20" fmla="*/ 2 w 18"/>
                <a:gd name="T21" fmla="*/ 23 h 23"/>
                <a:gd name="T22" fmla="*/ 1 w 18"/>
                <a:gd name="T23" fmla="*/ 23 h 23"/>
                <a:gd name="T24" fmla="*/ 0 w 18"/>
                <a:gd name="T25" fmla="*/ 23 h 23"/>
                <a:gd name="T26" fmla="*/ 0 w 18"/>
                <a:gd name="T27" fmla="*/ 23 h 23"/>
                <a:gd name="T28" fmla="*/ 8 w 18"/>
                <a:gd name="T29" fmla="*/ 0 h 23"/>
                <a:gd name="T30" fmla="*/ 13 w 18"/>
                <a:gd name="T31" fmla="*/ 15 h 23"/>
                <a:gd name="T32" fmla="*/ 9 w 18"/>
                <a:gd name="T33" fmla="*/ 3 h 23"/>
                <a:gd name="T34" fmla="*/ 9 w 18"/>
                <a:gd name="T35" fmla="*/ 3 h 23"/>
                <a:gd name="T36" fmla="*/ 4 w 18"/>
                <a:gd name="T37" fmla="*/ 15 h 23"/>
                <a:gd name="T38" fmla="*/ 13 w 18"/>
                <a:gd name="T39"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3">
                  <a:moveTo>
                    <a:pt x="8" y="0"/>
                  </a:moveTo>
                  <a:cubicBezTo>
                    <a:pt x="8" y="0"/>
                    <a:pt x="8" y="0"/>
                    <a:pt x="8" y="0"/>
                  </a:cubicBezTo>
                  <a:cubicBezTo>
                    <a:pt x="9" y="0"/>
                    <a:pt x="9" y="0"/>
                    <a:pt x="9" y="0"/>
                  </a:cubicBezTo>
                  <a:cubicBezTo>
                    <a:pt x="10" y="0"/>
                    <a:pt x="10" y="0"/>
                    <a:pt x="10" y="0"/>
                  </a:cubicBezTo>
                  <a:cubicBezTo>
                    <a:pt x="18" y="23"/>
                    <a:pt x="18" y="23"/>
                    <a:pt x="18" y="23"/>
                  </a:cubicBezTo>
                  <a:cubicBezTo>
                    <a:pt x="18" y="23"/>
                    <a:pt x="18" y="23"/>
                    <a:pt x="18" y="23"/>
                  </a:cubicBezTo>
                  <a:cubicBezTo>
                    <a:pt x="16" y="23"/>
                    <a:pt x="16" y="23"/>
                    <a:pt x="16" y="23"/>
                  </a:cubicBezTo>
                  <a:cubicBezTo>
                    <a:pt x="16" y="23"/>
                    <a:pt x="16" y="23"/>
                    <a:pt x="16" y="23"/>
                  </a:cubicBezTo>
                  <a:cubicBezTo>
                    <a:pt x="14" y="17"/>
                    <a:pt x="14" y="17"/>
                    <a:pt x="14" y="17"/>
                  </a:cubicBezTo>
                  <a:cubicBezTo>
                    <a:pt x="4" y="17"/>
                    <a:pt x="4" y="17"/>
                    <a:pt x="4" y="17"/>
                  </a:cubicBezTo>
                  <a:cubicBezTo>
                    <a:pt x="2" y="23"/>
                    <a:pt x="2" y="23"/>
                    <a:pt x="2" y="23"/>
                  </a:cubicBezTo>
                  <a:cubicBezTo>
                    <a:pt x="2" y="23"/>
                    <a:pt x="1" y="23"/>
                    <a:pt x="1" y="23"/>
                  </a:cubicBezTo>
                  <a:cubicBezTo>
                    <a:pt x="0" y="23"/>
                    <a:pt x="0" y="23"/>
                    <a:pt x="0" y="23"/>
                  </a:cubicBezTo>
                  <a:cubicBezTo>
                    <a:pt x="0" y="23"/>
                    <a:pt x="0" y="23"/>
                    <a:pt x="0" y="23"/>
                  </a:cubicBezTo>
                  <a:lnTo>
                    <a:pt x="8" y="0"/>
                  </a:lnTo>
                  <a:close/>
                  <a:moveTo>
                    <a:pt x="13" y="15"/>
                  </a:moveTo>
                  <a:cubicBezTo>
                    <a:pt x="9" y="3"/>
                    <a:pt x="9" y="3"/>
                    <a:pt x="9" y="3"/>
                  </a:cubicBezTo>
                  <a:cubicBezTo>
                    <a:pt x="9" y="3"/>
                    <a:pt x="9" y="3"/>
                    <a:pt x="9" y="3"/>
                  </a:cubicBezTo>
                  <a:cubicBezTo>
                    <a:pt x="4" y="15"/>
                    <a:pt x="4" y="15"/>
                    <a:pt x="4" y="15"/>
                  </a:cubicBezTo>
                  <a:lnTo>
                    <a:pt x="13" y="15"/>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5" name="Freeform 213"/>
            <p:cNvSpPr>
              <a:spLocks noEditPoints="1"/>
            </p:cNvSpPr>
            <p:nvPr/>
          </p:nvSpPr>
          <p:spPr bwMode="auto">
            <a:xfrm>
              <a:off x="6246813" y="6657976"/>
              <a:ext cx="42863" cy="61913"/>
            </a:xfrm>
            <a:custGeom>
              <a:avLst/>
              <a:gdLst>
                <a:gd name="T0" fmla="*/ 14 w 16"/>
                <a:gd name="T1" fmla="*/ 23 h 23"/>
                <a:gd name="T2" fmla="*/ 13 w 16"/>
                <a:gd name="T3" fmla="*/ 23 h 23"/>
                <a:gd name="T4" fmla="*/ 8 w 16"/>
                <a:gd name="T5" fmla="*/ 13 h 23"/>
                <a:gd name="T6" fmla="*/ 8 w 16"/>
                <a:gd name="T7" fmla="*/ 13 h 23"/>
                <a:gd name="T8" fmla="*/ 2 w 16"/>
                <a:gd name="T9" fmla="*/ 13 h 23"/>
                <a:gd name="T10" fmla="*/ 2 w 16"/>
                <a:gd name="T11" fmla="*/ 13 h 23"/>
                <a:gd name="T12" fmla="*/ 2 w 16"/>
                <a:gd name="T13" fmla="*/ 23 h 23"/>
                <a:gd name="T14" fmla="*/ 2 w 16"/>
                <a:gd name="T15" fmla="*/ 23 h 23"/>
                <a:gd name="T16" fmla="*/ 0 w 16"/>
                <a:gd name="T17" fmla="*/ 23 h 23"/>
                <a:gd name="T18" fmla="*/ 0 w 16"/>
                <a:gd name="T19" fmla="*/ 23 h 23"/>
                <a:gd name="T20" fmla="*/ 0 w 16"/>
                <a:gd name="T21" fmla="*/ 0 h 23"/>
                <a:gd name="T22" fmla="*/ 0 w 16"/>
                <a:gd name="T23" fmla="*/ 0 h 23"/>
                <a:gd name="T24" fmla="*/ 8 w 16"/>
                <a:gd name="T25" fmla="*/ 0 h 23"/>
                <a:gd name="T26" fmla="*/ 15 w 16"/>
                <a:gd name="T27" fmla="*/ 7 h 23"/>
                <a:gd name="T28" fmla="*/ 10 w 16"/>
                <a:gd name="T29" fmla="*/ 13 h 23"/>
                <a:gd name="T30" fmla="*/ 15 w 16"/>
                <a:gd name="T31" fmla="*/ 23 h 23"/>
                <a:gd name="T32" fmla="*/ 15 w 16"/>
                <a:gd name="T33" fmla="*/ 23 h 23"/>
                <a:gd name="T34" fmla="*/ 14 w 16"/>
                <a:gd name="T35" fmla="*/ 23 h 23"/>
                <a:gd name="T36" fmla="*/ 13 w 16"/>
                <a:gd name="T37" fmla="*/ 7 h 23"/>
                <a:gd name="T38" fmla="*/ 8 w 16"/>
                <a:gd name="T39" fmla="*/ 2 h 23"/>
                <a:gd name="T40" fmla="*/ 2 w 16"/>
                <a:gd name="T41" fmla="*/ 2 h 23"/>
                <a:gd name="T42" fmla="*/ 2 w 16"/>
                <a:gd name="T43" fmla="*/ 2 h 23"/>
                <a:gd name="T44" fmla="*/ 2 w 16"/>
                <a:gd name="T45" fmla="*/ 11 h 23"/>
                <a:gd name="T46" fmla="*/ 2 w 16"/>
                <a:gd name="T47" fmla="*/ 11 h 23"/>
                <a:gd name="T48" fmla="*/ 8 w 16"/>
                <a:gd name="T49" fmla="*/ 11 h 23"/>
                <a:gd name="T50" fmla="*/ 13 w 16"/>
                <a:gd name="T51"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 h="23">
                  <a:moveTo>
                    <a:pt x="14" y="23"/>
                  </a:moveTo>
                  <a:cubicBezTo>
                    <a:pt x="13" y="23"/>
                    <a:pt x="13" y="23"/>
                    <a:pt x="13" y="23"/>
                  </a:cubicBezTo>
                  <a:cubicBezTo>
                    <a:pt x="8" y="13"/>
                    <a:pt x="8" y="13"/>
                    <a:pt x="8" y="13"/>
                  </a:cubicBezTo>
                  <a:cubicBezTo>
                    <a:pt x="8" y="13"/>
                    <a:pt x="8" y="13"/>
                    <a:pt x="8" y="13"/>
                  </a:cubicBezTo>
                  <a:cubicBezTo>
                    <a:pt x="2" y="13"/>
                    <a:pt x="2" y="13"/>
                    <a:pt x="2" y="13"/>
                  </a:cubicBezTo>
                  <a:cubicBezTo>
                    <a:pt x="2" y="13"/>
                    <a:pt x="2" y="13"/>
                    <a:pt x="2" y="13"/>
                  </a:cubicBezTo>
                  <a:cubicBezTo>
                    <a:pt x="2" y="23"/>
                    <a:pt x="2" y="23"/>
                    <a:pt x="2" y="23"/>
                  </a:cubicBezTo>
                  <a:cubicBezTo>
                    <a:pt x="2" y="23"/>
                    <a:pt x="2" y="23"/>
                    <a:pt x="2" y="23"/>
                  </a:cubicBezTo>
                  <a:cubicBezTo>
                    <a:pt x="0" y="23"/>
                    <a:pt x="0" y="23"/>
                    <a:pt x="0" y="23"/>
                  </a:cubicBezTo>
                  <a:cubicBezTo>
                    <a:pt x="0" y="23"/>
                    <a:pt x="0" y="23"/>
                    <a:pt x="0" y="23"/>
                  </a:cubicBezTo>
                  <a:cubicBezTo>
                    <a:pt x="0" y="0"/>
                    <a:pt x="0" y="0"/>
                    <a:pt x="0" y="0"/>
                  </a:cubicBezTo>
                  <a:cubicBezTo>
                    <a:pt x="0" y="0"/>
                    <a:pt x="0" y="0"/>
                    <a:pt x="0" y="0"/>
                  </a:cubicBezTo>
                  <a:cubicBezTo>
                    <a:pt x="8" y="0"/>
                    <a:pt x="8" y="0"/>
                    <a:pt x="8" y="0"/>
                  </a:cubicBezTo>
                  <a:cubicBezTo>
                    <a:pt x="12" y="0"/>
                    <a:pt x="15" y="3"/>
                    <a:pt x="15" y="7"/>
                  </a:cubicBezTo>
                  <a:cubicBezTo>
                    <a:pt x="15" y="10"/>
                    <a:pt x="13" y="12"/>
                    <a:pt x="10" y="13"/>
                  </a:cubicBezTo>
                  <a:cubicBezTo>
                    <a:pt x="15" y="23"/>
                    <a:pt x="15" y="23"/>
                    <a:pt x="15" y="23"/>
                  </a:cubicBezTo>
                  <a:cubicBezTo>
                    <a:pt x="16" y="23"/>
                    <a:pt x="15" y="23"/>
                    <a:pt x="15" y="23"/>
                  </a:cubicBezTo>
                  <a:lnTo>
                    <a:pt x="14" y="23"/>
                  </a:lnTo>
                  <a:close/>
                  <a:moveTo>
                    <a:pt x="13" y="7"/>
                  </a:moveTo>
                  <a:cubicBezTo>
                    <a:pt x="13" y="4"/>
                    <a:pt x="11" y="2"/>
                    <a:pt x="8" y="2"/>
                  </a:cubicBezTo>
                  <a:cubicBezTo>
                    <a:pt x="2" y="2"/>
                    <a:pt x="2" y="2"/>
                    <a:pt x="2" y="2"/>
                  </a:cubicBezTo>
                  <a:cubicBezTo>
                    <a:pt x="2" y="2"/>
                    <a:pt x="2" y="2"/>
                    <a:pt x="2" y="2"/>
                  </a:cubicBezTo>
                  <a:cubicBezTo>
                    <a:pt x="2" y="11"/>
                    <a:pt x="2" y="11"/>
                    <a:pt x="2" y="11"/>
                  </a:cubicBezTo>
                  <a:cubicBezTo>
                    <a:pt x="2" y="11"/>
                    <a:pt x="2" y="11"/>
                    <a:pt x="2" y="11"/>
                  </a:cubicBezTo>
                  <a:cubicBezTo>
                    <a:pt x="8" y="11"/>
                    <a:pt x="8" y="11"/>
                    <a:pt x="8" y="11"/>
                  </a:cubicBezTo>
                  <a:cubicBezTo>
                    <a:pt x="11" y="11"/>
                    <a:pt x="13" y="9"/>
                    <a:pt x="13" y="7"/>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6" name="Freeform 214"/>
            <p:cNvSpPr>
              <a:spLocks/>
            </p:cNvSpPr>
            <p:nvPr/>
          </p:nvSpPr>
          <p:spPr bwMode="auto">
            <a:xfrm>
              <a:off x="6323013" y="6657976"/>
              <a:ext cx="42863" cy="61913"/>
            </a:xfrm>
            <a:custGeom>
              <a:avLst/>
              <a:gdLst>
                <a:gd name="T0" fmla="*/ 0 w 16"/>
                <a:gd name="T1" fmla="*/ 0 h 23"/>
                <a:gd name="T2" fmla="*/ 0 w 16"/>
                <a:gd name="T3" fmla="*/ 0 h 23"/>
                <a:gd name="T4" fmla="*/ 1 w 16"/>
                <a:gd name="T5" fmla="*/ 0 h 23"/>
                <a:gd name="T6" fmla="*/ 2 w 16"/>
                <a:gd name="T7" fmla="*/ 0 h 23"/>
                <a:gd name="T8" fmla="*/ 2 w 16"/>
                <a:gd name="T9" fmla="*/ 14 h 23"/>
                <a:gd name="T10" fmla="*/ 13 w 16"/>
                <a:gd name="T11" fmla="*/ 0 h 23"/>
                <a:gd name="T12" fmla="*/ 13 w 16"/>
                <a:gd name="T13" fmla="*/ 0 h 23"/>
                <a:gd name="T14" fmla="*/ 15 w 16"/>
                <a:gd name="T15" fmla="*/ 0 h 23"/>
                <a:gd name="T16" fmla="*/ 15 w 16"/>
                <a:gd name="T17" fmla="*/ 1 h 23"/>
                <a:gd name="T18" fmla="*/ 8 w 16"/>
                <a:gd name="T19" fmla="*/ 9 h 23"/>
                <a:gd name="T20" fmla="*/ 15 w 16"/>
                <a:gd name="T21" fmla="*/ 23 h 23"/>
                <a:gd name="T22" fmla="*/ 15 w 16"/>
                <a:gd name="T23" fmla="*/ 23 h 23"/>
                <a:gd name="T24" fmla="*/ 14 w 16"/>
                <a:gd name="T25" fmla="*/ 23 h 23"/>
                <a:gd name="T26" fmla="*/ 13 w 16"/>
                <a:gd name="T27" fmla="*/ 23 h 23"/>
                <a:gd name="T28" fmla="*/ 6 w 16"/>
                <a:gd name="T29" fmla="*/ 11 h 23"/>
                <a:gd name="T30" fmla="*/ 2 w 16"/>
                <a:gd name="T31" fmla="*/ 16 h 23"/>
                <a:gd name="T32" fmla="*/ 2 w 16"/>
                <a:gd name="T33" fmla="*/ 23 h 23"/>
                <a:gd name="T34" fmla="*/ 1 w 16"/>
                <a:gd name="T35" fmla="*/ 23 h 23"/>
                <a:gd name="T36" fmla="*/ 0 w 16"/>
                <a:gd name="T37" fmla="*/ 23 h 23"/>
                <a:gd name="T38" fmla="*/ 0 w 16"/>
                <a:gd name="T39" fmla="*/ 23 h 23"/>
                <a:gd name="T40" fmla="*/ 0 w 16"/>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3">
                  <a:moveTo>
                    <a:pt x="0" y="0"/>
                  </a:moveTo>
                  <a:cubicBezTo>
                    <a:pt x="0" y="0"/>
                    <a:pt x="0" y="0"/>
                    <a:pt x="0" y="0"/>
                  </a:cubicBezTo>
                  <a:cubicBezTo>
                    <a:pt x="1" y="0"/>
                    <a:pt x="1" y="0"/>
                    <a:pt x="1" y="0"/>
                  </a:cubicBezTo>
                  <a:cubicBezTo>
                    <a:pt x="1" y="0"/>
                    <a:pt x="2" y="0"/>
                    <a:pt x="2" y="0"/>
                  </a:cubicBezTo>
                  <a:cubicBezTo>
                    <a:pt x="2" y="14"/>
                    <a:pt x="2" y="14"/>
                    <a:pt x="2" y="14"/>
                  </a:cubicBezTo>
                  <a:cubicBezTo>
                    <a:pt x="13" y="0"/>
                    <a:pt x="13" y="0"/>
                    <a:pt x="13" y="0"/>
                  </a:cubicBezTo>
                  <a:cubicBezTo>
                    <a:pt x="13" y="0"/>
                    <a:pt x="13" y="0"/>
                    <a:pt x="13" y="0"/>
                  </a:cubicBezTo>
                  <a:cubicBezTo>
                    <a:pt x="15" y="0"/>
                    <a:pt x="15" y="0"/>
                    <a:pt x="15" y="0"/>
                  </a:cubicBezTo>
                  <a:cubicBezTo>
                    <a:pt x="15" y="0"/>
                    <a:pt x="15" y="0"/>
                    <a:pt x="15" y="1"/>
                  </a:cubicBezTo>
                  <a:cubicBezTo>
                    <a:pt x="8" y="9"/>
                    <a:pt x="8" y="9"/>
                    <a:pt x="8" y="9"/>
                  </a:cubicBezTo>
                  <a:cubicBezTo>
                    <a:pt x="15" y="23"/>
                    <a:pt x="15" y="23"/>
                    <a:pt x="15" y="23"/>
                  </a:cubicBezTo>
                  <a:cubicBezTo>
                    <a:pt x="16" y="23"/>
                    <a:pt x="16" y="23"/>
                    <a:pt x="15" y="23"/>
                  </a:cubicBezTo>
                  <a:cubicBezTo>
                    <a:pt x="14" y="23"/>
                    <a:pt x="14" y="23"/>
                    <a:pt x="14" y="23"/>
                  </a:cubicBezTo>
                  <a:cubicBezTo>
                    <a:pt x="14" y="23"/>
                    <a:pt x="13" y="23"/>
                    <a:pt x="13" y="23"/>
                  </a:cubicBezTo>
                  <a:cubicBezTo>
                    <a:pt x="6" y="11"/>
                    <a:pt x="6" y="11"/>
                    <a:pt x="6" y="11"/>
                  </a:cubicBezTo>
                  <a:cubicBezTo>
                    <a:pt x="2" y="16"/>
                    <a:pt x="2" y="16"/>
                    <a:pt x="2" y="16"/>
                  </a:cubicBezTo>
                  <a:cubicBezTo>
                    <a:pt x="2" y="23"/>
                    <a:pt x="2" y="23"/>
                    <a:pt x="2" y="23"/>
                  </a:cubicBezTo>
                  <a:cubicBezTo>
                    <a:pt x="2" y="23"/>
                    <a:pt x="1" y="23"/>
                    <a:pt x="1" y="23"/>
                  </a:cubicBezTo>
                  <a:cubicBezTo>
                    <a:pt x="0" y="23"/>
                    <a:pt x="0" y="23"/>
                    <a:pt x="0" y="23"/>
                  </a:cubicBezTo>
                  <a:cubicBezTo>
                    <a:pt x="0" y="23"/>
                    <a:pt x="0" y="23"/>
                    <a:pt x="0" y="23"/>
                  </a:cubicBezTo>
                  <a:lnTo>
                    <a:pt x="0" y="0"/>
                  </a:ln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7" name="Freeform 215"/>
            <p:cNvSpPr>
              <a:spLocks/>
            </p:cNvSpPr>
            <p:nvPr/>
          </p:nvSpPr>
          <p:spPr bwMode="auto">
            <a:xfrm>
              <a:off x="6083300" y="5922963"/>
              <a:ext cx="209550" cy="411163"/>
            </a:xfrm>
            <a:custGeom>
              <a:avLst/>
              <a:gdLst>
                <a:gd name="T0" fmla="*/ 77 w 77"/>
                <a:gd name="T1" fmla="*/ 123 h 151"/>
                <a:gd name="T2" fmla="*/ 61 w 77"/>
                <a:gd name="T3" fmla="*/ 115 h 151"/>
                <a:gd name="T4" fmla="*/ 46 w 77"/>
                <a:gd name="T5" fmla="*/ 52 h 151"/>
                <a:gd name="T6" fmla="*/ 54 w 77"/>
                <a:gd name="T7" fmla="*/ 0 h 151"/>
                <a:gd name="T8" fmla="*/ 53 w 77"/>
                <a:gd name="T9" fmla="*/ 0 h 151"/>
                <a:gd name="T10" fmla="*/ 30 w 77"/>
                <a:gd name="T11" fmla="*/ 57 h 151"/>
                <a:gd name="T12" fmla="*/ 45 w 77"/>
                <a:gd name="T13" fmla="*/ 151 h 151"/>
                <a:gd name="T14" fmla="*/ 77 w 77"/>
                <a:gd name="T15" fmla="*/ 123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51">
                  <a:moveTo>
                    <a:pt x="77" y="123"/>
                  </a:moveTo>
                  <a:cubicBezTo>
                    <a:pt x="73" y="121"/>
                    <a:pt x="68" y="119"/>
                    <a:pt x="61" y="115"/>
                  </a:cubicBezTo>
                  <a:cubicBezTo>
                    <a:pt x="40" y="103"/>
                    <a:pt x="34" y="84"/>
                    <a:pt x="46" y="52"/>
                  </a:cubicBezTo>
                  <a:cubicBezTo>
                    <a:pt x="52" y="33"/>
                    <a:pt x="56" y="17"/>
                    <a:pt x="54" y="0"/>
                  </a:cubicBezTo>
                  <a:cubicBezTo>
                    <a:pt x="54" y="0"/>
                    <a:pt x="53" y="0"/>
                    <a:pt x="53" y="0"/>
                  </a:cubicBezTo>
                  <a:cubicBezTo>
                    <a:pt x="52" y="21"/>
                    <a:pt x="44" y="34"/>
                    <a:pt x="30" y="57"/>
                  </a:cubicBezTo>
                  <a:cubicBezTo>
                    <a:pt x="0" y="105"/>
                    <a:pt x="31" y="140"/>
                    <a:pt x="45" y="151"/>
                  </a:cubicBezTo>
                  <a:cubicBezTo>
                    <a:pt x="58" y="144"/>
                    <a:pt x="69" y="135"/>
                    <a:pt x="77" y="123"/>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8" name="Freeform 216"/>
            <p:cNvSpPr>
              <a:spLocks/>
            </p:cNvSpPr>
            <p:nvPr/>
          </p:nvSpPr>
          <p:spPr bwMode="auto">
            <a:xfrm>
              <a:off x="5961063" y="5911851"/>
              <a:ext cx="252413" cy="446088"/>
            </a:xfrm>
            <a:custGeom>
              <a:avLst/>
              <a:gdLst>
                <a:gd name="T0" fmla="*/ 61 w 93"/>
                <a:gd name="T1" fmla="*/ 59 h 164"/>
                <a:gd name="T2" fmla="*/ 93 w 93"/>
                <a:gd name="T3" fmla="*/ 1 h 164"/>
                <a:gd name="T4" fmla="*/ 93 w 93"/>
                <a:gd name="T5" fmla="*/ 0 h 164"/>
                <a:gd name="T6" fmla="*/ 39 w 93"/>
                <a:gd name="T7" fmla="*/ 58 h 164"/>
                <a:gd name="T8" fmla="*/ 12 w 93"/>
                <a:gd name="T9" fmla="*/ 154 h 164"/>
                <a:gd name="T10" fmla="*/ 51 w 93"/>
                <a:gd name="T11" fmla="*/ 164 h 164"/>
                <a:gd name="T12" fmla="*/ 60 w 93"/>
                <a:gd name="T13" fmla="*/ 163 h 164"/>
                <a:gd name="T14" fmla="*/ 61 w 93"/>
                <a:gd name="T15" fmla="*/ 59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3" h="164">
                  <a:moveTo>
                    <a:pt x="61" y="59"/>
                  </a:moveTo>
                  <a:cubicBezTo>
                    <a:pt x="84" y="32"/>
                    <a:pt x="92" y="19"/>
                    <a:pt x="93" y="1"/>
                  </a:cubicBezTo>
                  <a:cubicBezTo>
                    <a:pt x="93" y="0"/>
                    <a:pt x="93" y="0"/>
                    <a:pt x="93" y="0"/>
                  </a:cubicBezTo>
                  <a:cubicBezTo>
                    <a:pt x="87" y="23"/>
                    <a:pt x="74" y="34"/>
                    <a:pt x="39" y="58"/>
                  </a:cubicBezTo>
                  <a:cubicBezTo>
                    <a:pt x="0" y="83"/>
                    <a:pt x="2" y="127"/>
                    <a:pt x="12" y="154"/>
                  </a:cubicBezTo>
                  <a:cubicBezTo>
                    <a:pt x="24" y="160"/>
                    <a:pt x="37" y="164"/>
                    <a:pt x="51" y="164"/>
                  </a:cubicBezTo>
                  <a:cubicBezTo>
                    <a:pt x="54" y="164"/>
                    <a:pt x="57" y="164"/>
                    <a:pt x="60" y="163"/>
                  </a:cubicBezTo>
                  <a:cubicBezTo>
                    <a:pt x="33" y="122"/>
                    <a:pt x="35" y="90"/>
                    <a:pt x="61" y="59"/>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sp>
          <p:nvSpPr>
            <p:cNvPr id="59" name="Freeform 217"/>
            <p:cNvSpPr>
              <a:spLocks/>
            </p:cNvSpPr>
            <p:nvPr/>
          </p:nvSpPr>
          <p:spPr bwMode="auto">
            <a:xfrm>
              <a:off x="5864225" y="5907088"/>
              <a:ext cx="336550" cy="361950"/>
            </a:xfrm>
            <a:custGeom>
              <a:avLst/>
              <a:gdLst>
                <a:gd name="T0" fmla="*/ 83 w 124"/>
                <a:gd name="T1" fmla="*/ 41 h 133"/>
                <a:gd name="T2" fmla="*/ 124 w 124"/>
                <a:gd name="T3" fmla="*/ 0 h 133"/>
                <a:gd name="T4" fmla="*/ 124 w 124"/>
                <a:gd name="T5" fmla="*/ 0 h 133"/>
                <a:gd name="T6" fmla="*/ 52 w 124"/>
                <a:gd name="T7" fmla="*/ 32 h 133"/>
                <a:gd name="T8" fmla="*/ 2 w 124"/>
                <a:gd name="T9" fmla="*/ 64 h 133"/>
                <a:gd name="T10" fmla="*/ 0 w 124"/>
                <a:gd name="T11" fmla="*/ 79 h 133"/>
                <a:gd name="T12" fmla="*/ 20 w 124"/>
                <a:gd name="T13" fmla="*/ 133 h 133"/>
                <a:gd name="T14" fmla="*/ 83 w 124"/>
                <a:gd name="T15" fmla="*/ 41 h 1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133">
                  <a:moveTo>
                    <a:pt x="83" y="41"/>
                  </a:moveTo>
                  <a:cubicBezTo>
                    <a:pt x="109" y="30"/>
                    <a:pt x="121" y="13"/>
                    <a:pt x="124" y="0"/>
                  </a:cubicBezTo>
                  <a:cubicBezTo>
                    <a:pt x="124" y="0"/>
                    <a:pt x="124" y="0"/>
                    <a:pt x="124" y="0"/>
                  </a:cubicBezTo>
                  <a:cubicBezTo>
                    <a:pt x="112" y="23"/>
                    <a:pt x="90" y="27"/>
                    <a:pt x="52" y="32"/>
                  </a:cubicBezTo>
                  <a:cubicBezTo>
                    <a:pt x="30" y="35"/>
                    <a:pt x="12" y="48"/>
                    <a:pt x="2" y="64"/>
                  </a:cubicBezTo>
                  <a:cubicBezTo>
                    <a:pt x="1" y="69"/>
                    <a:pt x="0" y="74"/>
                    <a:pt x="0" y="79"/>
                  </a:cubicBezTo>
                  <a:cubicBezTo>
                    <a:pt x="0" y="99"/>
                    <a:pt x="8" y="118"/>
                    <a:pt x="20" y="133"/>
                  </a:cubicBezTo>
                  <a:cubicBezTo>
                    <a:pt x="19" y="68"/>
                    <a:pt x="52" y="54"/>
                    <a:pt x="83" y="41"/>
                  </a:cubicBezTo>
                  <a:close/>
                </a:path>
              </a:pathLst>
            </a:custGeom>
            <a:solidFill>
              <a:schemeClr val="bg1"/>
            </a:solidFill>
            <a:ln>
              <a:noFill/>
            </a:ln>
          </p:spPr>
          <p:txBody>
            <a:bodyPr vert="horz" wrap="square" lIns="91440" tIns="45720" rIns="91440" bIns="45720" numCol="1" rtlCol="0" anchor="t" anchorCtr="0" compatLnSpc="1">
              <a:prstTxWarp prst="textNoShape">
                <a:avLst/>
              </a:prstTxWarp>
            </a:bodyPr>
            <a:lstStyle/>
            <a:p>
              <a:pPr rtl="0"/>
              <a:endParaRPr lang="da-DK">
                <a:solidFill>
                  <a:schemeClr val="bg1"/>
                </a:solidFill>
              </a:endParaRPr>
            </a:p>
          </p:txBody>
        </p:sp>
      </p:grpSp>
      <p:sp>
        <p:nvSpPr>
          <p:cNvPr id="3" name="Rektangel 2"/>
          <p:cNvSpPr/>
          <p:nvPr/>
        </p:nvSpPr>
        <p:spPr>
          <a:xfrm>
            <a:off x="2735654" y="3644142"/>
            <a:ext cx="7178148" cy="1569660"/>
          </a:xfrm>
          <a:prstGeom prst="rect">
            <a:avLst/>
          </a:prstGeom>
        </p:spPr>
        <p:txBody>
          <a:bodyPr wrap="square">
            <a:spAutoFit/>
          </a:bodyPr>
          <a:lstStyle/>
          <a:p>
            <a:r>
              <a:rPr lang="da-DK" sz="9600" b="1" dirty="0" err="1">
                <a:solidFill>
                  <a:schemeClr val="bg1"/>
                </a:solidFill>
              </a:rPr>
              <a:t>Thank</a:t>
            </a:r>
            <a:r>
              <a:rPr lang="da-DK" sz="9600" b="1" dirty="0">
                <a:solidFill>
                  <a:schemeClr val="bg1"/>
                </a:solidFill>
              </a:rPr>
              <a:t> </a:t>
            </a:r>
            <a:r>
              <a:rPr lang="da-DK" sz="9600" b="1" dirty="0" err="1">
                <a:solidFill>
                  <a:schemeClr val="bg1"/>
                </a:solidFill>
              </a:rPr>
              <a:t>you</a:t>
            </a:r>
            <a:endParaRPr lang="da-DK" sz="9600" b="1" dirty="0">
              <a:solidFill>
                <a:schemeClr val="bg1"/>
              </a:solidFill>
            </a:endParaRPr>
          </a:p>
        </p:txBody>
      </p:sp>
    </p:spTree>
    <p:extLst>
      <p:ext uri="{BB962C8B-B14F-4D97-AF65-F5344CB8AC3E}">
        <p14:creationId xmlns:p14="http://schemas.microsoft.com/office/powerpoint/2010/main" val="2413959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10F6BBE-7E97-7D41-82E7-B0A2ACA1A01C}"/>
              </a:ext>
            </a:extLst>
          </p:cNvPr>
          <p:cNvSpPr/>
          <p:nvPr/>
        </p:nvSpPr>
        <p:spPr>
          <a:xfrm>
            <a:off x="0" y="0"/>
            <a:ext cx="12192000" cy="6858000"/>
          </a:xfrm>
          <a:prstGeom prst="rect">
            <a:avLst/>
          </a:prstGeom>
          <a:solidFill>
            <a:srgbClr val="009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Titel 3"/>
          <p:cNvSpPr>
            <a:spLocks noGrp="1"/>
          </p:cNvSpPr>
          <p:nvPr>
            <p:ph type="title"/>
          </p:nvPr>
        </p:nvSpPr>
        <p:spPr>
          <a:xfrm>
            <a:off x="2441575" y="2676493"/>
            <a:ext cx="7341129" cy="1036319"/>
          </a:xfrm>
          <a:noFill/>
          <a:ln>
            <a:noFill/>
          </a:ln>
        </p:spPr>
        <p:txBody>
          <a:bodyPr/>
          <a:lstStyle/>
          <a:p>
            <a:r>
              <a:rPr lang="en-US" dirty="0">
                <a:solidFill>
                  <a:schemeClr val="bg1"/>
                </a:solidFill>
              </a:rPr>
              <a:t>Find more information about</a:t>
            </a:r>
            <a:br>
              <a:rPr lang="en-US" dirty="0">
                <a:solidFill>
                  <a:schemeClr val="bg1"/>
                </a:solidFill>
              </a:rPr>
            </a:br>
            <a:r>
              <a:rPr lang="en-US" sz="1800" b="0" dirty="0">
                <a:solidFill>
                  <a:schemeClr val="bg1"/>
                </a:solidFill>
              </a:rPr>
              <a:t>The Technical Faculty of IT and Design on:</a:t>
            </a:r>
            <a:br>
              <a:rPr lang="da-DK" dirty="0">
                <a:solidFill>
                  <a:schemeClr val="bg1"/>
                </a:solidFill>
              </a:rPr>
            </a:br>
            <a:endParaRPr lang="da-DK" b="0" dirty="0">
              <a:solidFill>
                <a:schemeClr val="bg1"/>
              </a:solidFill>
            </a:endParaRPr>
          </a:p>
        </p:txBody>
      </p:sp>
      <p:sp>
        <p:nvSpPr>
          <p:cNvPr id="7" name="Pladsholder til tekst 6"/>
          <p:cNvSpPr>
            <a:spLocks noGrp="1"/>
          </p:cNvSpPr>
          <p:nvPr>
            <p:ph type="body" sz="quarter" idx="12"/>
          </p:nvPr>
        </p:nvSpPr>
        <p:spPr>
          <a:noFill/>
        </p:spPr>
        <p:txBody>
          <a:bodyPr/>
          <a:lstStyle/>
          <a:p>
            <a:r>
              <a:rPr lang="da-DK" sz="1500" b="1" dirty="0">
                <a:solidFill>
                  <a:schemeClr val="bg1"/>
                </a:solidFill>
              </a:rPr>
              <a:t>en.tech.aau.dk/</a:t>
            </a:r>
          </a:p>
        </p:txBody>
      </p:sp>
      <p:pic>
        <p:nvPicPr>
          <p:cNvPr id="3" name="Billed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4959" y="5564777"/>
            <a:ext cx="1345475" cy="1429630"/>
          </a:xfrm>
          <a:prstGeom prst="rect">
            <a:avLst/>
          </a:prstGeom>
        </p:spPr>
      </p:pic>
    </p:spTree>
    <p:extLst>
      <p:ext uri="{BB962C8B-B14F-4D97-AF65-F5344CB8AC3E}">
        <p14:creationId xmlns:p14="http://schemas.microsoft.com/office/powerpoint/2010/main" val="153487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0CAF1DC-9D66-8541-9818-ACD48162FC9D}"/>
              </a:ext>
            </a:extLst>
          </p:cNvPr>
          <p:cNvSpPr>
            <a:spLocks noGrp="1"/>
          </p:cNvSpPr>
          <p:nvPr>
            <p:ph type="title"/>
          </p:nvPr>
        </p:nvSpPr>
        <p:spPr>
          <a:xfrm>
            <a:off x="587374" y="370290"/>
            <a:ext cx="7642226" cy="1474385"/>
          </a:xfrm>
        </p:spPr>
        <p:txBody>
          <a:bodyPr/>
          <a:lstStyle/>
          <a:p>
            <a:r>
              <a:rPr lang="da-DK" dirty="0"/>
              <a:t>TECH – MANAGEMENT</a:t>
            </a:r>
          </a:p>
        </p:txBody>
      </p:sp>
      <p:sp>
        <p:nvSpPr>
          <p:cNvPr id="44" name="Pladsholder til slidenummer 4">
            <a:extLst>
              <a:ext uri="{FF2B5EF4-FFF2-40B4-BE49-F238E27FC236}">
                <a16:creationId xmlns:a16="http://schemas.microsoft.com/office/drawing/2014/main" id="{4CB83664-F7A2-0147-9652-A267E7695D69}"/>
              </a:ext>
            </a:extLst>
          </p:cNvPr>
          <p:cNvSpPr>
            <a:spLocks noGrp="1"/>
          </p:cNvSpPr>
          <p:nvPr>
            <p:ph type="sldNum" sz="quarter" idx="4"/>
          </p:nvPr>
        </p:nvSpPr>
        <p:spPr>
          <a:xfrm>
            <a:off x="11339887" y="593223"/>
            <a:ext cx="571468" cy="227164"/>
          </a:xfrm>
        </p:spPr>
        <p:txBody>
          <a:bodyPr/>
          <a:lstStyle/>
          <a:p>
            <a:fld id="{D8D877B3-D348-4611-9BDB-C5374591D951}" type="slidenum">
              <a:rPr lang="en-US" smtClean="0"/>
              <a:pPr/>
              <a:t>5</a:t>
            </a:fld>
            <a:endParaRPr lang="en-US" dirty="0"/>
          </a:p>
        </p:txBody>
      </p:sp>
      <p:pic>
        <p:nvPicPr>
          <p:cNvPr id="6" name="Picture 2" descr="Ove Andersen">
            <a:extLst>
              <a:ext uri="{FF2B5EF4-FFF2-40B4-BE49-F238E27FC236}">
                <a16:creationId xmlns:a16="http://schemas.microsoft.com/office/drawing/2014/main" id="{40E193E2-791E-E24B-8C42-CC747C5960A0}"/>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l="-1"/>
          <a:stretch/>
        </p:blipFill>
        <p:spPr bwMode="auto">
          <a:xfrm>
            <a:off x="5810501" y="1378904"/>
            <a:ext cx="644788" cy="893379"/>
          </a:xfrm>
          <a:prstGeom prst="rect">
            <a:avLst/>
          </a:prstGeom>
          <a:noFill/>
          <a:extLst>
            <a:ext uri="{909E8E84-426E-40DD-AFC4-6F175D3DCCD1}">
              <a14:hiddenFill xmlns:a14="http://schemas.microsoft.com/office/drawing/2010/main">
                <a:solidFill>
                  <a:srgbClr val="FFFFFF"/>
                </a:solidFill>
              </a14:hiddenFill>
            </a:ext>
          </a:extLst>
        </p:spPr>
      </p:pic>
      <p:pic>
        <p:nvPicPr>
          <p:cNvPr id="11" name="Billede 10">
            <a:extLst>
              <a:ext uri="{FF2B5EF4-FFF2-40B4-BE49-F238E27FC236}">
                <a16:creationId xmlns:a16="http://schemas.microsoft.com/office/drawing/2014/main" id="{887CE23B-CC9E-8240-B278-8FF0E048C74B}"/>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5844234" y="3611247"/>
            <a:ext cx="675000" cy="900000"/>
          </a:xfrm>
          <a:prstGeom prst="rect">
            <a:avLst/>
          </a:prstGeom>
        </p:spPr>
      </p:pic>
      <p:sp>
        <p:nvSpPr>
          <p:cNvPr id="15" name="Rektangel 14">
            <a:extLst>
              <a:ext uri="{FF2B5EF4-FFF2-40B4-BE49-F238E27FC236}">
                <a16:creationId xmlns:a16="http://schemas.microsoft.com/office/drawing/2014/main" id="{2E560E53-6369-F04F-9F84-EA76BA463573}"/>
              </a:ext>
            </a:extLst>
          </p:cNvPr>
          <p:cNvSpPr/>
          <p:nvPr/>
        </p:nvSpPr>
        <p:spPr>
          <a:xfrm>
            <a:off x="1278640" y="1436713"/>
            <a:ext cx="2086666" cy="446276"/>
          </a:xfrm>
          <a:prstGeom prst="rect">
            <a:avLst/>
          </a:prstGeom>
        </p:spPr>
        <p:txBody>
          <a:bodyPr wrap="square">
            <a:spAutoFit/>
          </a:bodyPr>
          <a:lstStyle/>
          <a:p>
            <a:r>
              <a:rPr lang="da-DK" sz="1200" b="1" dirty="0"/>
              <a:t>Thomas Bak </a:t>
            </a:r>
            <a:br>
              <a:rPr lang="da-DK" sz="1200" dirty="0"/>
            </a:br>
            <a:r>
              <a:rPr lang="da-DK" sz="1100" i="1" dirty="0"/>
              <a:t>Dean</a:t>
            </a:r>
            <a:endParaRPr lang="da-DK" sz="1200" i="1" dirty="0"/>
          </a:p>
        </p:txBody>
      </p:sp>
      <p:sp>
        <p:nvSpPr>
          <p:cNvPr id="18" name="Rektangel 17">
            <a:extLst>
              <a:ext uri="{FF2B5EF4-FFF2-40B4-BE49-F238E27FC236}">
                <a16:creationId xmlns:a16="http://schemas.microsoft.com/office/drawing/2014/main" id="{70006680-DC4C-754A-90B3-94D7D4239B6E}"/>
              </a:ext>
            </a:extLst>
          </p:cNvPr>
          <p:cNvSpPr/>
          <p:nvPr/>
        </p:nvSpPr>
        <p:spPr>
          <a:xfrm>
            <a:off x="3884477" y="1484534"/>
            <a:ext cx="2099763" cy="615553"/>
          </a:xfrm>
          <a:prstGeom prst="rect">
            <a:avLst/>
          </a:prstGeom>
        </p:spPr>
        <p:txBody>
          <a:bodyPr wrap="square">
            <a:spAutoFit/>
          </a:bodyPr>
          <a:lstStyle/>
          <a:p>
            <a:r>
              <a:rPr lang="da-DK" sz="1200" b="1" dirty="0"/>
              <a:t>Mads G. Christensen </a:t>
            </a:r>
          </a:p>
          <a:p>
            <a:r>
              <a:rPr lang="da-DK" sz="1100" i="1" dirty="0"/>
              <a:t>Head of Department, Electronic Systems</a:t>
            </a:r>
            <a:endParaRPr lang="da-DK" sz="1200" b="1" dirty="0"/>
          </a:p>
        </p:txBody>
      </p:sp>
      <p:sp>
        <p:nvSpPr>
          <p:cNvPr id="19" name="Rektangel 18">
            <a:extLst>
              <a:ext uri="{FF2B5EF4-FFF2-40B4-BE49-F238E27FC236}">
                <a16:creationId xmlns:a16="http://schemas.microsoft.com/office/drawing/2014/main" id="{4D18415D-F3F2-DC4B-A031-BDF39CF2E4A9}"/>
              </a:ext>
            </a:extLst>
          </p:cNvPr>
          <p:cNvSpPr/>
          <p:nvPr/>
        </p:nvSpPr>
        <p:spPr>
          <a:xfrm>
            <a:off x="3892772" y="4809211"/>
            <a:ext cx="2099763" cy="615553"/>
          </a:xfrm>
          <a:prstGeom prst="rect">
            <a:avLst/>
          </a:prstGeom>
        </p:spPr>
        <p:txBody>
          <a:bodyPr wrap="square">
            <a:spAutoFit/>
          </a:bodyPr>
          <a:lstStyle/>
          <a:p>
            <a:r>
              <a:rPr lang="da-DK" sz="1200" b="1" dirty="0"/>
              <a:t>Peter Axel Nielsen</a:t>
            </a:r>
            <a:br>
              <a:rPr lang="da-DK" sz="1200" b="1" dirty="0"/>
            </a:br>
            <a:r>
              <a:rPr lang="da-DK" sz="1100" i="1" dirty="0"/>
              <a:t>Head of Department, Computer Science</a:t>
            </a:r>
          </a:p>
        </p:txBody>
      </p:sp>
      <p:sp>
        <p:nvSpPr>
          <p:cNvPr id="20" name="Rektangel 19">
            <a:extLst>
              <a:ext uri="{FF2B5EF4-FFF2-40B4-BE49-F238E27FC236}">
                <a16:creationId xmlns:a16="http://schemas.microsoft.com/office/drawing/2014/main" id="{6EA5457D-78EB-5D4E-B731-7385E55924E4}"/>
              </a:ext>
            </a:extLst>
          </p:cNvPr>
          <p:cNvSpPr/>
          <p:nvPr/>
        </p:nvSpPr>
        <p:spPr>
          <a:xfrm>
            <a:off x="3824253" y="3528032"/>
            <a:ext cx="2099763" cy="784830"/>
          </a:xfrm>
          <a:prstGeom prst="rect">
            <a:avLst/>
          </a:prstGeom>
        </p:spPr>
        <p:txBody>
          <a:bodyPr wrap="square">
            <a:spAutoFit/>
          </a:bodyPr>
          <a:lstStyle/>
          <a:p>
            <a:r>
              <a:rPr lang="da-DK" sz="1200" b="1" dirty="0"/>
              <a:t>Hans Jørgen Andersen</a:t>
            </a:r>
            <a:br>
              <a:rPr lang="da-DK" sz="1200" b="1" dirty="0"/>
            </a:br>
            <a:r>
              <a:rPr lang="da-DK" sz="1100" i="1" dirty="0"/>
              <a:t>Head of Department, Architecture, Design and Media Technology</a:t>
            </a:r>
          </a:p>
        </p:txBody>
      </p:sp>
      <p:sp>
        <p:nvSpPr>
          <p:cNvPr id="21" name="Rektangel 20">
            <a:extLst>
              <a:ext uri="{FF2B5EF4-FFF2-40B4-BE49-F238E27FC236}">
                <a16:creationId xmlns:a16="http://schemas.microsoft.com/office/drawing/2014/main" id="{36BD4C89-EF09-E84A-90D9-AC3F6C3648AD}"/>
              </a:ext>
            </a:extLst>
          </p:cNvPr>
          <p:cNvSpPr/>
          <p:nvPr/>
        </p:nvSpPr>
        <p:spPr>
          <a:xfrm>
            <a:off x="3849734" y="2474287"/>
            <a:ext cx="2099763" cy="615553"/>
          </a:xfrm>
          <a:prstGeom prst="rect">
            <a:avLst/>
          </a:prstGeom>
        </p:spPr>
        <p:txBody>
          <a:bodyPr wrap="square">
            <a:spAutoFit/>
          </a:bodyPr>
          <a:lstStyle/>
          <a:p>
            <a:r>
              <a:rPr lang="en-US" sz="1200" b="1" dirty="0"/>
              <a:t>Anne </a:t>
            </a:r>
            <a:r>
              <a:rPr lang="en-US" sz="1200" b="1" dirty="0" err="1"/>
              <a:t>Merrild</a:t>
            </a:r>
            <a:r>
              <a:rPr lang="en-US" sz="1200" b="1" dirty="0"/>
              <a:t> Hansen </a:t>
            </a:r>
            <a:br>
              <a:rPr lang="en-US" sz="1200" dirty="0"/>
            </a:br>
            <a:r>
              <a:rPr lang="en-US" sz="1100" i="1" dirty="0"/>
              <a:t>Head of Department, </a:t>
            </a:r>
            <a:br>
              <a:rPr lang="en-US" sz="1100" i="1" dirty="0"/>
            </a:br>
            <a:r>
              <a:rPr lang="en-US" sz="1100" i="1" dirty="0"/>
              <a:t>Sustainability </a:t>
            </a:r>
            <a:r>
              <a:rPr lang="da-DK" sz="1100" i="1" dirty="0"/>
              <a:t>and Planning</a:t>
            </a:r>
            <a:endParaRPr lang="da-DK" sz="1200" i="1" dirty="0"/>
          </a:p>
        </p:txBody>
      </p:sp>
      <p:sp>
        <p:nvSpPr>
          <p:cNvPr id="22" name="Rektangel 21">
            <a:extLst>
              <a:ext uri="{FF2B5EF4-FFF2-40B4-BE49-F238E27FC236}">
                <a16:creationId xmlns:a16="http://schemas.microsoft.com/office/drawing/2014/main" id="{8B641868-A4D0-B443-BF53-1B1589F5A686}"/>
              </a:ext>
            </a:extLst>
          </p:cNvPr>
          <p:cNvSpPr/>
          <p:nvPr/>
        </p:nvSpPr>
        <p:spPr>
          <a:xfrm>
            <a:off x="6543766" y="4731392"/>
            <a:ext cx="2447799" cy="615553"/>
          </a:xfrm>
          <a:prstGeom prst="rect">
            <a:avLst/>
          </a:prstGeom>
        </p:spPr>
        <p:txBody>
          <a:bodyPr wrap="square">
            <a:spAutoFit/>
          </a:bodyPr>
          <a:lstStyle/>
          <a:p>
            <a:r>
              <a:rPr lang="da-DK" sz="1200" b="1" dirty="0"/>
              <a:t>Ulrik Nyman</a:t>
            </a:r>
            <a:br>
              <a:rPr lang="da-DK" sz="1200" dirty="0"/>
            </a:br>
            <a:r>
              <a:rPr lang="da-DK" sz="1100" i="1" dirty="0"/>
              <a:t>Vice Head of Department, </a:t>
            </a:r>
          </a:p>
          <a:p>
            <a:r>
              <a:rPr lang="da-DK" sz="1100" i="1" dirty="0"/>
              <a:t>Computer Science </a:t>
            </a:r>
          </a:p>
        </p:txBody>
      </p:sp>
      <p:sp>
        <p:nvSpPr>
          <p:cNvPr id="23" name="Rektangel 22">
            <a:extLst>
              <a:ext uri="{FF2B5EF4-FFF2-40B4-BE49-F238E27FC236}">
                <a16:creationId xmlns:a16="http://schemas.microsoft.com/office/drawing/2014/main" id="{59AE30B8-935D-8643-88E2-376472EAFB54}"/>
              </a:ext>
            </a:extLst>
          </p:cNvPr>
          <p:cNvSpPr/>
          <p:nvPr/>
        </p:nvSpPr>
        <p:spPr>
          <a:xfrm>
            <a:off x="6519234" y="3541751"/>
            <a:ext cx="2430493" cy="969496"/>
          </a:xfrm>
          <a:prstGeom prst="rect">
            <a:avLst/>
          </a:prstGeom>
        </p:spPr>
        <p:txBody>
          <a:bodyPr wrap="square">
            <a:spAutoFit/>
          </a:bodyPr>
          <a:lstStyle/>
          <a:p>
            <a:r>
              <a:rPr lang="da-DK" sz="1200" b="1" dirty="0"/>
              <a:t>Nis Ovesen</a:t>
            </a:r>
            <a:br>
              <a:rPr lang="da-DK" sz="1200" b="1" dirty="0"/>
            </a:br>
            <a:r>
              <a:rPr lang="da-DK" sz="1100" i="1" dirty="0"/>
              <a:t>Vice Head of Department, </a:t>
            </a:r>
          </a:p>
          <a:p>
            <a:r>
              <a:rPr lang="da-DK" sz="1100" i="1" dirty="0"/>
              <a:t>Architecture, Design and Media Technology</a:t>
            </a:r>
          </a:p>
          <a:p>
            <a:endParaRPr lang="da-DK" sz="1200" i="1" dirty="0"/>
          </a:p>
        </p:txBody>
      </p:sp>
      <p:sp>
        <p:nvSpPr>
          <p:cNvPr id="24" name="Rektangel 23">
            <a:extLst>
              <a:ext uri="{FF2B5EF4-FFF2-40B4-BE49-F238E27FC236}">
                <a16:creationId xmlns:a16="http://schemas.microsoft.com/office/drawing/2014/main" id="{C688E80D-FD04-A54E-925F-5C84231233A5}"/>
              </a:ext>
            </a:extLst>
          </p:cNvPr>
          <p:cNvSpPr/>
          <p:nvPr/>
        </p:nvSpPr>
        <p:spPr>
          <a:xfrm>
            <a:off x="6473945" y="1437075"/>
            <a:ext cx="2306452" cy="615553"/>
          </a:xfrm>
          <a:prstGeom prst="rect">
            <a:avLst/>
          </a:prstGeom>
        </p:spPr>
        <p:txBody>
          <a:bodyPr wrap="square">
            <a:spAutoFit/>
          </a:bodyPr>
          <a:lstStyle/>
          <a:p>
            <a:r>
              <a:rPr lang="da-DK" sz="1200" b="1" dirty="0"/>
              <a:t>Ove K. Andersen</a:t>
            </a:r>
            <a:br>
              <a:rPr lang="da-DK" sz="1200" b="1" dirty="0"/>
            </a:br>
            <a:r>
              <a:rPr lang="da-DK" sz="1100" i="1" dirty="0"/>
              <a:t>Vice Head of Department, </a:t>
            </a:r>
          </a:p>
          <a:p>
            <a:r>
              <a:rPr lang="da-DK" sz="1100" i="1" dirty="0"/>
              <a:t>Electronic Systems </a:t>
            </a:r>
          </a:p>
        </p:txBody>
      </p:sp>
      <p:sp>
        <p:nvSpPr>
          <p:cNvPr id="25" name="Rektangel 24">
            <a:extLst>
              <a:ext uri="{FF2B5EF4-FFF2-40B4-BE49-F238E27FC236}">
                <a16:creationId xmlns:a16="http://schemas.microsoft.com/office/drawing/2014/main" id="{FDCF6FE3-9F81-654D-A726-25FA1ED7EB87}"/>
              </a:ext>
            </a:extLst>
          </p:cNvPr>
          <p:cNvSpPr/>
          <p:nvPr/>
        </p:nvSpPr>
        <p:spPr>
          <a:xfrm>
            <a:off x="6419787" y="2420184"/>
            <a:ext cx="2447799" cy="615553"/>
          </a:xfrm>
          <a:prstGeom prst="rect">
            <a:avLst/>
          </a:prstGeom>
        </p:spPr>
        <p:txBody>
          <a:bodyPr wrap="square">
            <a:spAutoFit/>
          </a:bodyPr>
          <a:lstStyle/>
          <a:p>
            <a:r>
              <a:rPr lang="en-US" sz="1200" b="1" dirty="0"/>
              <a:t>Pernille </a:t>
            </a:r>
            <a:r>
              <a:rPr lang="en-US" sz="1200" b="1" dirty="0" err="1"/>
              <a:t>Scholdan</a:t>
            </a:r>
            <a:r>
              <a:rPr lang="en-US" sz="1200" b="1" dirty="0"/>
              <a:t> </a:t>
            </a:r>
            <a:r>
              <a:rPr lang="en-US" sz="1200" b="1" dirty="0" err="1"/>
              <a:t>Bertelsen</a:t>
            </a:r>
            <a:r>
              <a:rPr lang="en-US" sz="1200" b="1" dirty="0"/>
              <a:t> </a:t>
            </a:r>
            <a:br>
              <a:rPr lang="en-US" sz="1200" dirty="0"/>
            </a:br>
            <a:r>
              <a:rPr lang="en-US" sz="1100" i="1" dirty="0"/>
              <a:t>Vice Head of Department, </a:t>
            </a:r>
          </a:p>
          <a:p>
            <a:r>
              <a:rPr lang="en-US" sz="1100" i="1" dirty="0"/>
              <a:t>Sustainability and Planning</a:t>
            </a:r>
          </a:p>
        </p:txBody>
      </p:sp>
      <p:pic>
        <p:nvPicPr>
          <p:cNvPr id="26" name="Picture 2" descr="https://www.inside.aau.dk/digitalAssets/418/418512_mads-graesboell.jpg"/>
          <p:cNvPicPr>
            <a:picLocks noChangeAspect="1" noChangeArrowheads="1"/>
          </p:cNvPicPr>
          <p:nvPr/>
        </p:nvPicPr>
        <p: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bwMode="auto">
          <a:xfrm>
            <a:off x="3176871" y="1423938"/>
            <a:ext cx="676274" cy="918102"/>
          </a:xfrm>
          <a:prstGeom prst="rect">
            <a:avLst/>
          </a:prstGeom>
          <a:noFill/>
          <a:extLst>
            <a:ext uri="{909E8E84-426E-40DD-AFC4-6F175D3DCCD1}">
              <a14:hiddenFill xmlns:a14="http://schemas.microsoft.com/office/drawing/2010/main">
                <a:solidFill>
                  <a:srgbClr val="FFFFFF"/>
                </a:solidFill>
              </a14:hiddenFill>
            </a:ext>
          </a:extLst>
        </p:spPr>
      </p:pic>
      <p:pic>
        <p:nvPicPr>
          <p:cNvPr id="27" name="Billede 26"/>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rcRect/>
          <a:stretch/>
        </p:blipFill>
        <p:spPr>
          <a:xfrm>
            <a:off x="605826" y="1436712"/>
            <a:ext cx="676275" cy="900000"/>
          </a:xfrm>
          <a:prstGeom prst="rect">
            <a:avLst/>
          </a:prstGeom>
        </p:spPr>
      </p:pic>
      <p:sp>
        <p:nvSpPr>
          <p:cNvPr id="30" name="Rektangel 29">
            <a:extLst>
              <a:ext uri="{FF2B5EF4-FFF2-40B4-BE49-F238E27FC236}">
                <a16:creationId xmlns:a16="http://schemas.microsoft.com/office/drawing/2014/main" id="{9F5B2094-4033-4247-8740-EFF0FBD16BAE}"/>
              </a:ext>
            </a:extLst>
          </p:cNvPr>
          <p:cNvSpPr/>
          <p:nvPr/>
        </p:nvSpPr>
        <p:spPr>
          <a:xfrm>
            <a:off x="1289826" y="4861091"/>
            <a:ext cx="2099763" cy="461665"/>
          </a:xfrm>
          <a:prstGeom prst="rect">
            <a:avLst/>
          </a:prstGeom>
        </p:spPr>
        <p:txBody>
          <a:bodyPr wrap="square">
            <a:spAutoFit/>
          </a:bodyPr>
          <a:lstStyle/>
          <a:p>
            <a:r>
              <a:rPr lang="da-DK" sz="1200" b="1" dirty="0"/>
              <a:t>Lise Dahlgaard</a:t>
            </a:r>
            <a:br>
              <a:rPr lang="da-DK" sz="1200" b="1" dirty="0"/>
            </a:br>
            <a:r>
              <a:rPr lang="da-DK" sz="1100" i="1" dirty="0"/>
              <a:t>Head of </a:t>
            </a:r>
            <a:r>
              <a:rPr lang="da-DK" sz="1100" i="1" dirty="0" err="1"/>
              <a:t>secretariat</a:t>
            </a:r>
            <a:endParaRPr lang="da-DK" sz="1200" i="1" dirty="0"/>
          </a:p>
        </p:txBody>
      </p:sp>
      <p:pic>
        <p:nvPicPr>
          <p:cNvPr id="7" name="Billede 6"/>
          <p:cNvPicPr>
            <a:picLocks noChangeAspect="1"/>
          </p:cNvPicPr>
          <p:nvPr/>
        </p:nvPicPr>
        <p:blipFill>
          <a:blip r:embed="rId11"/>
          <a:stretch>
            <a:fillRect/>
          </a:stretch>
        </p:blipFill>
        <p:spPr>
          <a:xfrm>
            <a:off x="5873002" y="4776237"/>
            <a:ext cx="646232" cy="960311"/>
          </a:xfrm>
          <a:prstGeom prst="rect">
            <a:avLst/>
          </a:prstGeom>
        </p:spPr>
      </p:pic>
      <p:pic>
        <p:nvPicPr>
          <p:cNvPr id="4" name="Billede 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10501" y="2428518"/>
            <a:ext cx="681533" cy="911568"/>
          </a:xfrm>
          <a:prstGeom prst="rect">
            <a:avLst/>
          </a:prstGeom>
        </p:spPr>
      </p:pic>
      <p:sp>
        <p:nvSpPr>
          <p:cNvPr id="32" name="Tekstfelt 31">
            <a:extLst>
              <a:ext uri="{FF2B5EF4-FFF2-40B4-BE49-F238E27FC236}">
                <a16:creationId xmlns:a16="http://schemas.microsoft.com/office/drawing/2014/main" id="{0FA7655A-08BB-4E39-823C-7C039D817128}"/>
              </a:ext>
            </a:extLst>
          </p:cNvPr>
          <p:cNvSpPr txBox="1"/>
          <p:nvPr/>
        </p:nvSpPr>
        <p:spPr>
          <a:xfrm>
            <a:off x="1274082" y="2453132"/>
            <a:ext cx="2086666" cy="461665"/>
          </a:xfrm>
          <a:prstGeom prst="rect">
            <a:avLst/>
          </a:prstGeom>
          <a:noFill/>
        </p:spPr>
        <p:txBody>
          <a:bodyPr wrap="square">
            <a:spAutoFit/>
          </a:bodyPr>
          <a:lstStyle/>
          <a:p>
            <a:r>
              <a:rPr lang="da-DK" sz="1200" b="1" dirty="0"/>
              <a:t>Louise Møller Haase</a:t>
            </a:r>
            <a:br>
              <a:rPr lang="da-DK" sz="1200" b="1" dirty="0"/>
            </a:br>
            <a:r>
              <a:rPr lang="da-DK" sz="1200" i="1" dirty="0"/>
              <a:t>Vice Dean for </a:t>
            </a:r>
            <a:r>
              <a:rPr lang="en-US" sz="1200" i="1" dirty="0"/>
              <a:t>education</a:t>
            </a:r>
            <a:r>
              <a:rPr lang="da-DK" sz="1200" i="1" dirty="0"/>
              <a:t>  </a:t>
            </a:r>
          </a:p>
        </p:txBody>
      </p:sp>
      <p:sp>
        <p:nvSpPr>
          <p:cNvPr id="8" name="Tekstboks 28">
            <a:extLst>
              <a:ext uri="{FF2B5EF4-FFF2-40B4-BE49-F238E27FC236}">
                <a16:creationId xmlns:a16="http://schemas.microsoft.com/office/drawing/2014/main" id="{576A3944-A16E-F609-0BA4-B191F9C686DD}"/>
              </a:ext>
            </a:extLst>
          </p:cNvPr>
          <p:cNvSpPr txBox="1"/>
          <p:nvPr/>
        </p:nvSpPr>
        <p:spPr>
          <a:xfrm>
            <a:off x="9631607" y="2441738"/>
            <a:ext cx="2015104" cy="472284"/>
          </a:xfrm>
          <a:prstGeom prst="rect">
            <a:avLst/>
          </a:prstGeom>
          <a:noFill/>
        </p:spPr>
        <p:txBody>
          <a:bodyPr wrap="square" lIns="117198" tIns="58598" rIns="117198" bIns="58598" rtlCol="0">
            <a:spAutoFit/>
          </a:bodyPr>
          <a:lstStyle/>
          <a:p>
            <a:r>
              <a:rPr lang="da-DK" sz="1200" b="1" dirty="0"/>
              <a:t>Henrik </a:t>
            </a:r>
            <a:r>
              <a:rPr lang="da-DK" sz="1200" b="1" dirty="0" err="1"/>
              <a:t>Brohus</a:t>
            </a:r>
            <a:br>
              <a:rPr lang="da-DK" sz="1200" dirty="0"/>
            </a:br>
            <a:r>
              <a:rPr lang="da-DK" sz="1100" i="1" dirty="0" err="1"/>
              <a:t>Leader</a:t>
            </a:r>
            <a:r>
              <a:rPr lang="da-DK" sz="1100" i="1" dirty="0"/>
              <a:t> of Admission </a:t>
            </a:r>
            <a:r>
              <a:rPr lang="da-DK" sz="1100" i="1" dirty="0" err="1"/>
              <a:t>course</a:t>
            </a:r>
            <a:endParaRPr lang="da-DK" sz="1100" i="1" dirty="0"/>
          </a:p>
        </p:txBody>
      </p:sp>
      <p:pic>
        <p:nvPicPr>
          <p:cNvPr id="10" name="Billede 9">
            <a:extLst>
              <a:ext uri="{FF2B5EF4-FFF2-40B4-BE49-F238E27FC236}">
                <a16:creationId xmlns:a16="http://schemas.microsoft.com/office/drawing/2014/main" id="{4175C1AA-3762-0283-FC0F-83DCEC6A398F}"/>
              </a:ext>
            </a:extLst>
          </p:cNvPr>
          <p:cNvPicPr>
            <a:picLocks noChangeAspect="1"/>
          </p:cNvPicPr>
          <p:nvPr/>
        </p:nvPicPr>
        <p:blipFill>
          <a:blip r:embed="rId13" cstate="screen">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tretch>
            <a:fillRect/>
          </a:stretch>
        </p:blipFill>
        <p:spPr>
          <a:xfrm>
            <a:off x="9043282" y="2456978"/>
            <a:ext cx="657348" cy="844002"/>
          </a:xfrm>
          <a:prstGeom prst="rect">
            <a:avLst/>
          </a:prstGeom>
        </p:spPr>
      </p:pic>
      <p:sp>
        <p:nvSpPr>
          <p:cNvPr id="12" name="Rektangel 11">
            <a:extLst>
              <a:ext uri="{FF2B5EF4-FFF2-40B4-BE49-F238E27FC236}">
                <a16:creationId xmlns:a16="http://schemas.microsoft.com/office/drawing/2014/main" id="{F9BACBCC-33F7-E939-25E2-F075623C9DD4}"/>
              </a:ext>
            </a:extLst>
          </p:cNvPr>
          <p:cNvSpPr/>
          <p:nvPr/>
        </p:nvSpPr>
        <p:spPr>
          <a:xfrm>
            <a:off x="9700630" y="1407924"/>
            <a:ext cx="2447799" cy="446276"/>
          </a:xfrm>
          <a:prstGeom prst="rect">
            <a:avLst/>
          </a:prstGeom>
        </p:spPr>
        <p:txBody>
          <a:bodyPr wrap="square">
            <a:spAutoFit/>
          </a:bodyPr>
          <a:lstStyle/>
          <a:p>
            <a:r>
              <a:rPr lang="da-DK" sz="1200" b="1" dirty="0"/>
              <a:t>Jimmy Jessen Nielsen</a:t>
            </a:r>
            <a:br>
              <a:rPr lang="da-DK" sz="1200" dirty="0"/>
            </a:br>
            <a:r>
              <a:rPr lang="da-DK" sz="1100" i="1" dirty="0"/>
              <a:t>Head of </a:t>
            </a:r>
            <a:r>
              <a:rPr lang="da-DK" sz="1100" i="1" dirty="0" err="1"/>
              <a:t>Doctoral</a:t>
            </a:r>
            <a:r>
              <a:rPr lang="da-DK" sz="1100" i="1" dirty="0"/>
              <a:t> School </a:t>
            </a:r>
          </a:p>
        </p:txBody>
      </p:sp>
      <p:pic>
        <p:nvPicPr>
          <p:cNvPr id="14" name="Picture 2">
            <a:extLst>
              <a:ext uri="{FF2B5EF4-FFF2-40B4-BE49-F238E27FC236}">
                <a16:creationId xmlns:a16="http://schemas.microsoft.com/office/drawing/2014/main" id="{382B3D6F-B6C5-3CBD-C010-21C74D6D4F1E}"/>
              </a:ext>
            </a:extLst>
          </p:cNvPr>
          <p:cNvPicPr>
            <a:picLocks noChangeAspect="1" noChangeArrowheads="1"/>
          </p:cNvPicPr>
          <p:nvPr/>
        </p:nvPicPr>
        <p:blipFill rotWithShape="1">
          <a:blip r:embed="rId15" cstate="screen">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a:stretch/>
        </p:blipFill>
        <p:spPr bwMode="auto">
          <a:xfrm>
            <a:off x="8976077" y="1396475"/>
            <a:ext cx="686557" cy="896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Billede af Hans Jørgen Andersen">
            <a:extLst>
              <a:ext uri="{FF2B5EF4-FFF2-40B4-BE49-F238E27FC236}">
                <a16:creationId xmlns:a16="http://schemas.microsoft.com/office/drawing/2014/main" id="{A79561CB-51F5-FD54-7FED-DDE3B63E9274}"/>
              </a:ext>
            </a:extLst>
          </p:cNvPr>
          <p:cNvPicPr>
            <a:picLocks noChangeAspect="1" noChangeArrowheads="1"/>
          </p:cNvPicPr>
          <p:nvPr/>
        </p:nvPicPr>
        <p:blipFill>
          <a:blip r:embed="rId17" cstate="screen">
            <a:extLst>
              <a:ext uri="{BEBA8EAE-BF5A-486C-A8C5-ECC9F3942E4B}">
                <a14:imgProps xmlns:a14="http://schemas.microsoft.com/office/drawing/2010/main">
                  <a14:imgLayer r:embed="rId1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135495" y="3580382"/>
            <a:ext cx="682181" cy="1026000"/>
          </a:xfrm>
          <a:prstGeom prst="rect">
            <a:avLst/>
          </a:prstGeom>
          <a:noFill/>
          <a:extLst>
            <a:ext uri="{909E8E84-426E-40DD-AFC4-6F175D3DCCD1}">
              <a14:hiddenFill xmlns:a14="http://schemas.microsoft.com/office/drawing/2010/main">
                <a:solidFill>
                  <a:srgbClr val="FFFFFF"/>
                </a:solidFill>
              </a14:hiddenFill>
            </a:ext>
          </a:extLst>
        </p:spPr>
      </p:pic>
      <p:sp>
        <p:nvSpPr>
          <p:cNvPr id="13" name="Rektangel 12">
            <a:extLst>
              <a:ext uri="{FF2B5EF4-FFF2-40B4-BE49-F238E27FC236}">
                <a16:creationId xmlns:a16="http://schemas.microsoft.com/office/drawing/2014/main" id="{77C5B192-28D7-1D52-A6DA-5B7E6A6591BF}"/>
              </a:ext>
            </a:extLst>
          </p:cNvPr>
          <p:cNvSpPr/>
          <p:nvPr/>
        </p:nvSpPr>
        <p:spPr>
          <a:xfrm>
            <a:off x="1274082" y="3611247"/>
            <a:ext cx="2099763" cy="461665"/>
          </a:xfrm>
          <a:prstGeom prst="rect">
            <a:avLst/>
          </a:prstGeom>
        </p:spPr>
        <p:txBody>
          <a:bodyPr wrap="square">
            <a:spAutoFit/>
          </a:bodyPr>
          <a:lstStyle/>
          <a:p>
            <a:r>
              <a:rPr lang="da-DK" sz="1200" b="1" dirty="0"/>
              <a:t>Mikael B. Skov</a:t>
            </a:r>
            <a:br>
              <a:rPr lang="da-DK" sz="1200" b="1" dirty="0"/>
            </a:br>
            <a:r>
              <a:rPr lang="da-DK" sz="1100" i="1" dirty="0"/>
              <a:t>Vice Dean for research</a:t>
            </a:r>
            <a:endParaRPr lang="da-DK" sz="1200" i="1" dirty="0"/>
          </a:p>
        </p:txBody>
      </p:sp>
      <p:pic>
        <p:nvPicPr>
          <p:cNvPr id="16" name="Picture 6" descr="Billede af Mikael B. Skov">
            <a:extLst>
              <a:ext uri="{FF2B5EF4-FFF2-40B4-BE49-F238E27FC236}">
                <a16:creationId xmlns:a16="http://schemas.microsoft.com/office/drawing/2014/main" id="{C1808BB7-3F28-53F0-9334-7C654996CFBB}"/>
              </a:ext>
            </a:extLst>
          </p:cNvPr>
          <p:cNvPicPr>
            <a:picLocks noChangeAspect="1" noChangeArrowheads="1"/>
          </p:cNvPicPr>
          <p:nvPr/>
        </p:nvPicPr>
        <p:blipFill>
          <a:blip r:embed="rId19" cstate="screen">
            <a:extLst>
              <a:ext uri="{BEBA8EAE-BF5A-486C-A8C5-ECC9F3942E4B}">
                <a14:imgProps xmlns:a14="http://schemas.microsoft.com/office/drawing/2010/main">
                  <a14:imgLayer r:embed="rId20">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05826" y="3612284"/>
            <a:ext cx="684000" cy="1026000"/>
          </a:xfrm>
          <a:prstGeom prst="rect">
            <a:avLst/>
          </a:prstGeom>
          <a:noFill/>
          <a:extLst>
            <a:ext uri="{909E8E84-426E-40DD-AFC4-6F175D3DCCD1}">
              <a14:hiddenFill xmlns:a14="http://schemas.microsoft.com/office/drawing/2010/main">
                <a:solidFill>
                  <a:srgbClr val="FFFFFF"/>
                </a:solidFill>
              </a14:hiddenFill>
            </a:ext>
          </a:extLst>
        </p:spPr>
      </p:pic>
      <p:pic>
        <p:nvPicPr>
          <p:cNvPr id="9" name="Billede 8" descr="Et billede, der indeholder Ansigt, person, smil, portræt&#10;&#10;Automatisk genereret beskrivelse">
            <a:extLst>
              <a:ext uri="{FF2B5EF4-FFF2-40B4-BE49-F238E27FC236}">
                <a16:creationId xmlns:a16="http://schemas.microsoft.com/office/drawing/2014/main" id="{3C8CC52A-8440-9048-A816-D4C8118CEFD6}"/>
              </a:ext>
            </a:extLst>
          </p:cNvPr>
          <p:cNvPicPr>
            <a:picLocks noChangeAspect="1"/>
          </p:cNvPicPr>
          <p:nvPr/>
        </p:nvPicPr>
        <p:blipFill>
          <a:blip r:embed="rId21" cstate="screen">
            <a:extLst>
              <a:ext uri="{BEBA8EAE-BF5A-486C-A8C5-ECC9F3942E4B}">
                <a14:imgProps xmlns:a14="http://schemas.microsoft.com/office/drawing/2010/main">
                  <a14:imgLayer r:embed="rId22">
                    <a14:imgEffect>
                      <a14:saturation sat="0"/>
                    </a14:imgEffect>
                  </a14:imgLayer>
                </a14:imgProps>
              </a:ext>
              <a:ext uri="{28A0092B-C50C-407E-A947-70E740481C1C}">
                <a14:useLocalDpi xmlns:a14="http://schemas.microsoft.com/office/drawing/2010/main"/>
              </a:ext>
            </a:extLst>
          </a:blip>
          <a:stretch>
            <a:fillRect/>
          </a:stretch>
        </p:blipFill>
        <p:spPr>
          <a:xfrm>
            <a:off x="3158139" y="2469323"/>
            <a:ext cx="706281" cy="941823"/>
          </a:xfrm>
          <a:prstGeom prst="rect">
            <a:avLst/>
          </a:prstGeom>
        </p:spPr>
      </p:pic>
      <p:pic>
        <p:nvPicPr>
          <p:cNvPr id="17" name="Billede 16" descr="Et billede, der indeholder Ansigt, person, smil, tøj&#10;&#10;Automatisk genereret beskrivelse">
            <a:extLst>
              <a:ext uri="{FF2B5EF4-FFF2-40B4-BE49-F238E27FC236}">
                <a16:creationId xmlns:a16="http://schemas.microsoft.com/office/drawing/2014/main" id="{BB06D5FF-1CB1-56CC-7A9F-30624708651A}"/>
              </a:ext>
            </a:extLst>
          </p:cNvPr>
          <p:cNvPicPr>
            <a:picLocks noChangeAspect="1"/>
          </p:cNvPicPr>
          <p:nvPr/>
        </p:nvPicPr>
        <p:blipFill>
          <a:blip r:embed="rId23" cstate="screen">
            <a:extLst>
              <a:ext uri="{BEBA8EAE-BF5A-486C-A8C5-ECC9F3942E4B}">
                <a14:imgProps xmlns:a14="http://schemas.microsoft.com/office/drawing/2010/main">
                  <a14:imgLayer r:embed="rId24">
                    <a14:imgEffect>
                      <a14:saturation sat="0"/>
                    </a14:imgEffect>
                  </a14:imgLayer>
                </a14:imgProps>
              </a:ext>
              <a:ext uri="{28A0092B-C50C-407E-A947-70E740481C1C}">
                <a14:useLocalDpi xmlns:a14="http://schemas.microsoft.com/office/drawing/2010/main"/>
              </a:ext>
            </a:extLst>
          </a:blip>
          <a:stretch>
            <a:fillRect/>
          </a:stretch>
        </p:blipFill>
        <p:spPr>
          <a:xfrm>
            <a:off x="605826" y="4861091"/>
            <a:ext cx="720025" cy="960151"/>
          </a:xfrm>
          <a:prstGeom prst="rect">
            <a:avLst/>
          </a:prstGeom>
        </p:spPr>
      </p:pic>
      <p:pic>
        <p:nvPicPr>
          <p:cNvPr id="28" name="Billede 27" descr="Et billede, der indeholder Ansigt, person, tøj, portræt&#10;&#10;Automatisk genereret beskrivelse">
            <a:extLst>
              <a:ext uri="{FF2B5EF4-FFF2-40B4-BE49-F238E27FC236}">
                <a16:creationId xmlns:a16="http://schemas.microsoft.com/office/drawing/2014/main" id="{66C04A0F-9510-AFC6-C8F2-0289B3351A83}"/>
              </a:ext>
            </a:extLst>
          </p:cNvPr>
          <p:cNvPicPr>
            <a:picLocks noChangeAspect="1"/>
          </p:cNvPicPr>
          <p:nvPr/>
        </p:nvPicPr>
        <p:blipFill>
          <a:blip r:embed="rId25" cstate="screen">
            <a:extLst>
              <a:ext uri="{BEBA8EAE-BF5A-486C-A8C5-ECC9F3942E4B}">
                <a14:imgProps xmlns:a14="http://schemas.microsoft.com/office/drawing/2010/main">
                  <a14:imgLayer r:embed="rId26">
                    <a14:imgEffect>
                      <a14:saturation sat="0"/>
                    </a14:imgEffect>
                  </a14:imgLayer>
                </a14:imgProps>
              </a:ext>
              <a:ext uri="{28A0092B-C50C-407E-A947-70E740481C1C}">
                <a14:useLocalDpi xmlns:a14="http://schemas.microsoft.com/office/drawing/2010/main"/>
              </a:ext>
            </a:extLst>
          </a:blip>
          <a:stretch>
            <a:fillRect/>
          </a:stretch>
        </p:blipFill>
        <p:spPr>
          <a:xfrm>
            <a:off x="3126575" y="4798458"/>
            <a:ext cx="769407" cy="1026000"/>
          </a:xfrm>
          <a:prstGeom prst="rect">
            <a:avLst/>
          </a:prstGeom>
        </p:spPr>
      </p:pic>
      <p:pic>
        <p:nvPicPr>
          <p:cNvPr id="31" name="Billede 30" descr="Et billede, der indeholder Ansigt, tøj, person, smil&#10;&#10;Automatisk genereret beskrivelse">
            <a:extLst>
              <a:ext uri="{FF2B5EF4-FFF2-40B4-BE49-F238E27FC236}">
                <a16:creationId xmlns:a16="http://schemas.microsoft.com/office/drawing/2014/main" id="{FFE79D4A-2461-1534-FB00-71635959D9C4}"/>
              </a:ext>
            </a:extLst>
          </p:cNvPr>
          <p:cNvPicPr>
            <a:picLocks noChangeAspect="1"/>
          </p:cNvPicPr>
          <p:nvPr/>
        </p:nvPicPr>
        <p:blipFill>
          <a:blip r:embed="rId27" cstate="screen">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a:ext>
            </a:extLst>
          </a:blip>
          <a:stretch>
            <a:fillRect/>
          </a:stretch>
        </p:blipFill>
        <p:spPr>
          <a:xfrm>
            <a:off x="583790" y="2460400"/>
            <a:ext cx="742061" cy="989536"/>
          </a:xfrm>
          <a:prstGeom prst="rect">
            <a:avLst/>
          </a:prstGeom>
        </p:spPr>
      </p:pic>
    </p:spTree>
    <p:extLst>
      <p:ext uri="{BB962C8B-B14F-4D97-AF65-F5344CB8AC3E}">
        <p14:creationId xmlns:p14="http://schemas.microsoft.com/office/powerpoint/2010/main" val="3547407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p:cNvSpPr>
            <a:spLocks noGrp="1"/>
          </p:cNvSpPr>
          <p:nvPr>
            <p:ph type="sldNum" sz="quarter" idx="10"/>
          </p:nvPr>
        </p:nvSpPr>
        <p:spPr/>
        <p:txBody>
          <a:bodyPr/>
          <a:lstStyle/>
          <a:p>
            <a:fld id="{D8D877B3-D348-4611-9BDB-C5374591D951}" type="slidenum">
              <a:rPr lang="en-US" smtClean="0"/>
              <a:pPr/>
              <a:t>6</a:t>
            </a:fld>
            <a:endParaRPr lang="en-US" dirty="0"/>
          </a:p>
        </p:txBody>
      </p:sp>
      <p:sp>
        <p:nvSpPr>
          <p:cNvPr id="3" name="Titel 2"/>
          <p:cNvSpPr>
            <a:spLocks noGrp="1"/>
          </p:cNvSpPr>
          <p:nvPr>
            <p:ph type="title"/>
          </p:nvPr>
        </p:nvSpPr>
        <p:spPr>
          <a:xfrm>
            <a:off x="587374" y="357948"/>
            <a:ext cx="6840538" cy="1486727"/>
          </a:xfrm>
        </p:spPr>
        <p:txBody>
          <a:bodyPr/>
          <a:lstStyle/>
          <a:p>
            <a:r>
              <a:rPr lang="en-GB" dirty="0">
                <a:solidFill>
                  <a:srgbClr val="61AC81"/>
                </a:solidFill>
                <a:latin typeface="Arial" panose="020B0604020202020204" pitchFamily="34" charset="0"/>
                <a:cs typeface="Arial" panose="020B0604020202020204" pitchFamily="34" charset="0"/>
              </a:rPr>
              <a:t>TECHNICAL FACULTY OF IT AND DESIGN</a:t>
            </a:r>
            <a:br>
              <a:rPr lang="en-GB" dirty="0">
                <a:solidFill>
                  <a:srgbClr val="002060"/>
                </a:solidFill>
                <a:latin typeface="Arial" panose="020B0604020202020204" pitchFamily="34" charset="0"/>
                <a:cs typeface="Arial" panose="020B0604020202020204" pitchFamily="34" charset="0"/>
              </a:rPr>
            </a:br>
            <a:endParaRPr lang="da-DK" dirty="0">
              <a:solidFill>
                <a:schemeClr val="accent4"/>
              </a:solidFill>
              <a:latin typeface="Arial" panose="020B0604020202020204" pitchFamily="34" charset="0"/>
              <a:cs typeface="Arial" panose="020B0604020202020204" pitchFamily="34" charset="0"/>
            </a:endParaRPr>
          </a:p>
        </p:txBody>
      </p:sp>
      <p:sp>
        <p:nvSpPr>
          <p:cNvPr id="5" name="Pladsholder til tekst 4"/>
          <p:cNvSpPr>
            <a:spLocks noGrp="1"/>
          </p:cNvSpPr>
          <p:nvPr>
            <p:ph type="body" sz="quarter" idx="15"/>
          </p:nvPr>
        </p:nvSpPr>
        <p:spPr>
          <a:xfrm>
            <a:off x="584899" y="4130391"/>
            <a:ext cx="6165128" cy="2901506"/>
          </a:xfrm>
        </p:spPr>
        <p:txBody>
          <a:bodyPr>
            <a:normAutofit/>
          </a:bodyPr>
          <a:lstStyle/>
          <a:p>
            <a:pPr marL="0" indent="0">
              <a:buNone/>
            </a:pPr>
            <a:r>
              <a:rPr lang="da-DK" b="1" dirty="0" err="1">
                <a:latin typeface="Arial" panose="020B0604020202020204" pitchFamily="34" charset="0"/>
                <a:cs typeface="Arial" panose="020B0604020202020204" pitchFamily="34" charset="0"/>
              </a:rPr>
              <a:t>Examples</a:t>
            </a:r>
            <a:r>
              <a:rPr lang="da-DK" b="1" dirty="0">
                <a:latin typeface="Arial" panose="020B0604020202020204" pitchFamily="34" charset="0"/>
                <a:cs typeface="Arial" panose="020B0604020202020204" pitchFamily="34" charset="0"/>
              </a:rPr>
              <a:t> of research:</a:t>
            </a:r>
          </a:p>
          <a:p>
            <a:pPr>
              <a:buClr>
                <a:srgbClr val="61AC81"/>
              </a:buClr>
              <a:buFont typeface="Wingdings" panose="05000000000000000000" pitchFamily="2" charset="2"/>
              <a:buChar char="Ø"/>
            </a:pPr>
            <a:r>
              <a:rPr lang="da-DK" dirty="0"/>
              <a:t>Planning: Energy, </a:t>
            </a:r>
            <a:r>
              <a:rPr lang="da-DK" dirty="0" err="1"/>
              <a:t>water</a:t>
            </a:r>
            <a:r>
              <a:rPr lang="da-DK" dirty="0"/>
              <a:t> </a:t>
            </a:r>
            <a:r>
              <a:rPr lang="da-DK" dirty="0" err="1"/>
              <a:t>infrastructure</a:t>
            </a:r>
            <a:r>
              <a:rPr lang="da-DK" dirty="0"/>
              <a:t> and </a:t>
            </a:r>
            <a:r>
              <a:rPr lang="da-DK" dirty="0" err="1"/>
              <a:t>circular</a:t>
            </a:r>
            <a:r>
              <a:rPr lang="da-DK" dirty="0"/>
              <a:t> </a:t>
            </a:r>
            <a:r>
              <a:rPr lang="da-DK" dirty="0" err="1"/>
              <a:t>economy</a:t>
            </a:r>
            <a:endParaRPr lang="da-DK" dirty="0"/>
          </a:p>
          <a:p>
            <a:pPr>
              <a:buClr>
                <a:srgbClr val="61AC81"/>
              </a:buClr>
              <a:buFont typeface="Wingdings" panose="05000000000000000000" pitchFamily="2" charset="2"/>
              <a:buChar char="Ø"/>
            </a:pPr>
            <a:r>
              <a:rPr lang="da-DK" dirty="0" err="1"/>
              <a:t>Digitalization</a:t>
            </a:r>
            <a:r>
              <a:rPr lang="da-DK" dirty="0"/>
              <a:t>: Internet of </a:t>
            </a:r>
            <a:r>
              <a:rPr lang="da-DK" dirty="0" err="1"/>
              <a:t>things</a:t>
            </a:r>
            <a:r>
              <a:rPr lang="da-DK" dirty="0"/>
              <a:t>, </a:t>
            </a:r>
            <a:r>
              <a:rPr lang="da-DK" dirty="0" err="1"/>
              <a:t>big</a:t>
            </a:r>
            <a:r>
              <a:rPr lang="da-DK" dirty="0"/>
              <a:t> data, virtual reality and </a:t>
            </a:r>
            <a:r>
              <a:rPr lang="da-DK" dirty="0" err="1"/>
              <a:t>cyber-physical</a:t>
            </a:r>
            <a:r>
              <a:rPr lang="da-DK" dirty="0"/>
              <a:t> systems</a:t>
            </a:r>
          </a:p>
          <a:p>
            <a:pPr>
              <a:buClr>
                <a:srgbClr val="61AC81"/>
              </a:buClr>
              <a:buFont typeface="Wingdings" panose="05000000000000000000" pitchFamily="2" charset="2"/>
              <a:buChar char="Ø"/>
            </a:pPr>
            <a:r>
              <a:rPr lang="da-DK" dirty="0" err="1"/>
              <a:t>Autonomous</a:t>
            </a:r>
            <a:r>
              <a:rPr lang="da-DK" dirty="0"/>
              <a:t> systems: Robots, drones and </a:t>
            </a:r>
            <a:r>
              <a:rPr lang="da-DK" dirty="0" err="1"/>
              <a:t>satellites</a:t>
            </a:r>
            <a:endParaRPr lang="da-DK" dirty="0"/>
          </a:p>
          <a:p>
            <a:pPr>
              <a:buClr>
                <a:srgbClr val="61AC81"/>
              </a:buClr>
              <a:buFont typeface="Wingdings" panose="05000000000000000000" pitchFamily="2" charset="2"/>
              <a:buChar char="Ø"/>
            </a:pPr>
            <a:r>
              <a:rPr lang="da-DK" dirty="0" err="1"/>
              <a:t>Communication</a:t>
            </a:r>
            <a:r>
              <a:rPr lang="da-DK" dirty="0"/>
              <a:t>: Connectivity 5G and </a:t>
            </a:r>
            <a:r>
              <a:rPr lang="da-DK" dirty="0" err="1"/>
              <a:t>antenna</a:t>
            </a:r>
            <a:r>
              <a:rPr lang="da-DK" dirty="0"/>
              <a:t> research</a:t>
            </a:r>
          </a:p>
          <a:p>
            <a:pPr>
              <a:buClr>
                <a:srgbClr val="61AC81"/>
              </a:buClr>
              <a:buFont typeface="Wingdings" panose="05000000000000000000" pitchFamily="2" charset="2"/>
              <a:buChar char="Ø"/>
            </a:pPr>
            <a:r>
              <a:rPr lang="da-DK" dirty="0"/>
              <a:t>Human Touch: </a:t>
            </a:r>
            <a:r>
              <a:rPr lang="da-DK" dirty="0" err="1"/>
              <a:t>Sustainable</a:t>
            </a:r>
            <a:r>
              <a:rPr lang="da-DK" dirty="0"/>
              <a:t> </a:t>
            </a:r>
            <a:r>
              <a:rPr lang="da-DK" dirty="0" err="1"/>
              <a:t>architecture</a:t>
            </a:r>
            <a:r>
              <a:rPr lang="da-DK" dirty="0"/>
              <a:t> and design</a:t>
            </a:r>
          </a:p>
          <a:p>
            <a:pPr marL="0" indent="0">
              <a:buNone/>
            </a:pPr>
            <a:endParaRPr lang="da-DK" dirty="0"/>
          </a:p>
          <a:p>
            <a:pPr marL="0" indent="0">
              <a:buNone/>
            </a:pPr>
            <a:endParaRPr lang="da-DK" dirty="0"/>
          </a:p>
          <a:p>
            <a:pPr marL="0" indent="0">
              <a:buNone/>
            </a:pPr>
            <a:endParaRPr lang="da-DK" dirty="0"/>
          </a:p>
          <a:p>
            <a:endParaRPr lang="da-DK" dirty="0"/>
          </a:p>
          <a:p>
            <a:pPr marL="0" indent="0">
              <a:buNone/>
            </a:pPr>
            <a:endParaRPr lang="da-DK" dirty="0"/>
          </a:p>
          <a:p>
            <a:pPr marL="0" indent="0">
              <a:buNone/>
            </a:pPr>
            <a:endParaRPr lang="da-DK" dirty="0"/>
          </a:p>
          <a:p>
            <a:pPr marL="0" indent="0">
              <a:buNone/>
            </a:pPr>
            <a:endParaRPr lang="da-DK" dirty="0"/>
          </a:p>
        </p:txBody>
      </p:sp>
      <p:sp>
        <p:nvSpPr>
          <p:cNvPr id="10" name="Pladsholder til tekst 4"/>
          <p:cNvSpPr txBox="1">
            <a:spLocks/>
          </p:cNvSpPr>
          <p:nvPr/>
        </p:nvSpPr>
        <p:spPr>
          <a:xfrm>
            <a:off x="584899" y="2073274"/>
            <a:ext cx="6165128" cy="2051464"/>
          </a:xfrm>
          <a:prstGeom prst="rect">
            <a:avLst/>
          </a:prstGeom>
        </p:spPr>
        <p:txBody>
          <a:bodyPr vert="horz" lIns="0" tIns="45720" rIns="0" bIns="45720" rtlCol="0">
            <a:normAutofit fontScale="55000" lnSpcReduction="20000"/>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900" b="1" dirty="0">
                <a:latin typeface="Arial" panose="020B0604020202020204" pitchFamily="34" charset="0"/>
                <a:cs typeface="Arial" panose="020B0604020202020204" pitchFamily="34" charset="0"/>
              </a:rPr>
              <a:t>A</a:t>
            </a:r>
            <a:r>
              <a:rPr lang="en-GB" sz="2900" b="1" dirty="0" err="1"/>
              <a:t>ddresses</a:t>
            </a:r>
            <a:r>
              <a:rPr lang="en-GB" sz="2900" b="1" dirty="0"/>
              <a:t> global challenges through education, research and knowledge collaboration that create tomorrow’s</a:t>
            </a:r>
            <a:r>
              <a:rPr lang="da-DK" sz="2900" dirty="0"/>
              <a:t>:</a:t>
            </a:r>
          </a:p>
          <a:p>
            <a:pPr marL="0" indent="0">
              <a:buNone/>
            </a:pPr>
            <a:endParaRPr lang="da-DK" sz="2900" dirty="0"/>
          </a:p>
          <a:p>
            <a:pPr>
              <a:buClr>
                <a:srgbClr val="61AC81"/>
              </a:buClr>
              <a:buFont typeface="Wingdings" panose="05000000000000000000" pitchFamily="2" charset="2"/>
              <a:buChar char="Ø"/>
            </a:pPr>
            <a:r>
              <a:rPr lang="en-GB" sz="2900" dirty="0"/>
              <a:t>digital solutions that consider human behaviour and needs</a:t>
            </a:r>
            <a:endParaRPr lang="da-DK" sz="2900" dirty="0"/>
          </a:p>
          <a:p>
            <a:pPr>
              <a:buClr>
                <a:srgbClr val="61AC81"/>
              </a:buClr>
              <a:buFont typeface="Wingdings" panose="05000000000000000000" pitchFamily="2" charset="2"/>
              <a:buChar char="Ø"/>
            </a:pPr>
            <a:r>
              <a:rPr lang="en-GB" sz="2900" dirty="0"/>
              <a:t>technology and knowledge for sustainability </a:t>
            </a:r>
            <a:endParaRPr lang="da-DK" sz="2900" dirty="0"/>
          </a:p>
          <a:p>
            <a:pPr>
              <a:buClr>
                <a:srgbClr val="61AC81"/>
              </a:buClr>
              <a:buFont typeface="Wingdings" panose="05000000000000000000" pitchFamily="2" charset="2"/>
              <a:buChar char="Ø"/>
            </a:pPr>
            <a:r>
              <a:rPr lang="en-GB" sz="2900" dirty="0"/>
              <a:t>architecture and design that integrate aesthetics and engineering</a:t>
            </a:r>
            <a:endParaRPr lang="da-DK" sz="2900" dirty="0"/>
          </a:p>
          <a:p>
            <a:pPr marL="0" indent="0">
              <a:buNone/>
            </a:pPr>
            <a:endParaRPr lang="da-DK" dirty="0"/>
          </a:p>
        </p:txBody>
      </p:sp>
      <p:sp>
        <p:nvSpPr>
          <p:cNvPr id="6" name="Pladsholder til billede 5"/>
          <p:cNvSpPr>
            <a:spLocks noGrp="1"/>
          </p:cNvSpPr>
          <p:nvPr>
            <p:ph type="pic" sz="quarter" idx="16"/>
          </p:nvPr>
        </p:nvSpPr>
        <p:spPr/>
        <p:txBody>
          <a:bodyPr/>
          <a:lstStyle/>
          <a:p>
            <a:endParaRPr lang="da-DK"/>
          </a:p>
        </p:txBody>
      </p:sp>
      <p:pic>
        <p:nvPicPr>
          <p:cNvPr id="11" name="Billede 10"/>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7331658" y="-4763"/>
            <a:ext cx="2358000" cy="3444417"/>
          </a:xfrm>
          <a:prstGeom prst="rect">
            <a:avLst/>
          </a:prstGeom>
        </p:spPr>
      </p:pic>
      <p:pic>
        <p:nvPicPr>
          <p:cNvPr id="12" name="Billed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86102" y="3477252"/>
            <a:ext cx="2397878" cy="3383129"/>
          </a:xfrm>
          <a:prstGeom prst="rect">
            <a:avLst/>
          </a:prstGeom>
        </p:spPr>
      </p:pic>
      <p:pic>
        <p:nvPicPr>
          <p:cNvPr id="13" name="Billede 12"/>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7331242" y="3472744"/>
            <a:ext cx="2358190" cy="3387637"/>
          </a:xfrm>
          <a:prstGeom prst="rect">
            <a:avLst/>
          </a:prstGeom>
        </p:spPr>
      </p:pic>
      <p:pic>
        <p:nvPicPr>
          <p:cNvPr id="14" name="Pladsholder til billede 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85684" y="-16670"/>
            <a:ext cx="2398296" cy="3450305"/>
          </a:xfrm>
          <a:prstGeom prst="rect">
            <a:avLst/>
          </a:prstGeom>
        </p:spPr>
      </p:pic>
    </p:spTree>
    <p:extLst>
      <p:ext uri="{BB962C8B-B14F-4D97-AF65-F5344CB8AC3E}">
        <p14:creationId xmlns:p14="http://schemas.microsoft.com/office/powerpoint/2010/main" val="1869782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6">
            <a:extLst>
              <a:ext uri="{FF2B5EF4-FFF2-40B4-BE49-F238E27FC236}">
                <a16:creationId xmlns:a16="http://schemas.microsoft.com/office/drawing/2014/main" id="{A0BBC0A6-58C8-C948-A3D0-B2285BE624CB}"/>
              </a:ext>
            </a:extLst>
          </p:cNvPr>
          <p:cNvPicPr>
            <a:picLocks noGrp="1" noChangeAspect="1"/>
          </p:cNvPicPr>
          <p:nvPr>
            <p:ph type="pic" sz="quarter" idx="11"/>
          </p:nvPr>
        </p:nvPicPr>
        <p:blipFill>
          <a:blip r:embed="rId2">
            <a:extLst>
              <a:ext uri="{28A0092B-C50C-407E-A947-70E740481C1C}">
                <a14:useLocalDpi xmlns:a14="http://schemas.microsoft.com/office/drawing/2010/main"/>
              </a:ext>
            </a:extLst>
          </a:blip>
          <a:stretch>
            <a:fillRect/>
          </a:stretch>
        </p:blipFill>
        <p:spPr>
          <a:xfrm>
            <a:off x="7438768" y="6673"/>
            <a:ext cx="4753232" cy="6844654"/>
          </a:xfrm>
          <a:prstGeom prst="rect">
            <a:avLst/>
          </a:prstGeom>
        </p:spPr>
      </p:pic>
      <p:sp>
        <p:nvSpPr>
          <p:cNvPr id="5" name="Заголовок 1">
            <a:extLst>
              <a:ext uri="{FF2B5EF4-FFF2-40B4-BE49-F238E27FC236}">
                <a16:creationId xmlns:a16="http://schemas.microsoft.com/office/drawing/2014/main" id="{A495AC66-D905-9E4F-8128-DE44E4872C02}"/>
              </a:ext>
            </a:extLst>
          </p:cNvPr>
          <p:cNvSpPr txBox="1">
            <a:spLocks/>
          </p:cNvSpPr>
          <p:nvPr/>
        </p:nvSpPr>
        <p:spPr>
          <a:xfrm>
            <a:off x="10335700" y="6364107"/>
            <a:ext cx="1413426" cy="282928"/>
          </a:xfrm>
          <a:prstGeom prst="rect">
            <a:avLst/>
          </a:prstGeom>
          <a:effectLst/>
        </p:spPr>
        <p:txBody>
          <a:bodyPr vert="horz" lIns="0" tIns="0" rIns="0" bIns="0" rtlCol="0" anchor="t" anchorCtr="0">
            <a:noAutofit/>
          </a:bodyPr>
          <a:lstStyle>
            <a:lvl1pPr algn="l" defTabSz="914318" rtl="0" eaLnBrk="1" latinLnBrk="0" hangingPunct="1">
              <a:lnSpc>
                <a:spcPct val="100000"/>
              </a:lnSpc>
              <a:spcBef>
                <a:spcPct val="0"/>
              </a:spcBef>
              <a:buNone/>
              <a:defRPr sz="3600" b="1" kern="1200" spc="300" baseline="0">
                <a:solidFill>
                  <a:schemeClr val="tx1"/>
                </a:solidFill>
                <a:latin typeface="Barlow" panose="00000500000000000000" pitchFamily="2" charset="0"/>
                <a:ea typeface="+mj-ea"/>
                <a:cs typeface="+mj-cs"/>
              </a:defRPr>
            </a:lvl1pPr>
          </a:lstStyle>
          <a:p>
            <a:pPr marL="0" marR="0" lvl="0" indent="0" algn="r" defTabSz="914318" rtl="0" eaLnBrk="1" fontAlgn="auto" latinLnBrk="0" hangingPunct="1">
              <a:lnSpc>
                <a:spcPct val="100000"/>
              </a:lnSpc>
              <a:spcBef>
                <a:spcPct val="0"/>
              </a:spcBef>
              <a:spcAft>
                <a:spcPts val="0"/>
              </a:spcAft>
              <a:buClrTx/>
              <a:buSzTx/>
              <a:buFontTx/>
              <a:buNone/>
              <a:tabLst/>
              <a:defRPr/>
            </a:pPr>
            <a:r>
              <a:rPr kumimoji="0" lang="en-US" sz="600" b="1" i="0" u="none" strike="noStrike" kern="1200" cap="none" spc="200" normalizeH="0" baseline="0" noProof="0" dirty="0">
                <a:ln>
                  <a:noFill/>
                </a:ln>
                <a:solidFill>
                  <a:prstClr val="black"/>
                </a:solidFill>
                <a:effectLst/>
                <a:uLnTx/>
                <a:uFillTx/>
                <a:latin typeface="Arial"/>
                <a:ea typeface="+mj-ea"/>
                <a:cs typeface="+mj-cs"/>
              </a:rPr>
              <a:t>SIDE</a:t>
            </a:r>
          </a:p>
          <a:p>
            <a:pPr marL="0" marR="0" lvl="0" indent="0" algn="r" defTabSz="914318" rtl="0" eaLnBrk="1" fontAlgn="auto" latinLnBrk="0" hangingPunct="1">
              <a:lnSpc>
                <a:spcPct val="100000"/>
              </a:lnSpc>
              <a:spcBef>
                <a:spcPct val="0"/>
              </a:spcBef>
              <a:spcAft>
                <a:spcPts val="0"/>
              </a:spcAft>
              <a:buClrTx/>
              <a:buSzTx/>
              <a:buFontTx/>
              <a:buNone/>
              <a:tabLst/>
              <a:defRPr/>
            </a:pPr>
            <a:fld id="{B7B554CF-BBF7-4941-9FD0-458D21B824E3}" type="slidenum">
              <a:rPr kumimoji="0" lang="en-US" sz="600" b="1" i="0" u="none" strike="noStrike" kern="1200" cap="none" spc="200" normalizeH="0" baseline="0" noProof="0" smtClean="0">
                <a:ln>
                  <a:noFill/>
                </a:ln>
                <a:solidFill>
                  <a:prstClr val="black"/>
                </a:solidFill>
                <a:effectLst/>
                <a:uLnTx/>
                <a:uFillTx/>
                <a:latin typeface="Arial"/>
                <a:ea typeface="+mj-ea"/>
                <a:cs typeface="+mj-cs"/>
              </a:rPr>
              <a:pPr marL="0" marR="0" lvl="0" indent="0" algn="r" defTabSz="914318" rtl="0" eaLnBrk="1" fontAlgn="auto" latinLnBrk="0" hangingPunct="1">
                <a:lnSpc>
                  <a:spcPct val="100000"/>
                </a:lnSpc>
                <a:spcBef>
                  <a:spcPct val="0"/>
                </a:spcBef>
                <a:spcAft>
                  <a:spcPts val="0"/>
                </a:spcAft>
                <a:buClrTx/>
                <a:buSzTx/>
                <a:buFontTx/>
                <a:buNone/>
                <a:tabLst/>
                <a:defRPr/>
              </a:pPr>
              <a:t>7</a:t>
            </a:fld>
            <a:endParaRPr kumimoji="0" lang="en-US" sz="600" b="1" i="0" u="none" strike="noStrike" kern="1200" cap="none" spc="200" normalizeH="0" baseline="0" noProof="0" dirty="0">
              <a:ln>
                <a:noFill/>
              </a:ln>
              <a:solidFill>
                <a:prstClr val="black"/>
              </a:solidFill>
              <a:effectLst/>
              <a:uLnTx/>
              <a:uFillTx/>
              <a:latin typeface="Arial"/>
              <a:ea typeface="+mj-ea"/>
              <a:cs typeface="+mj-cs"/>
            </a:endParaRPr>
          </a:p>
        </p:txBody>
      </p:sp>
      <p:sp>
        <p:nvSpPr>
          <p:cNvPr id="10" name="Titel 2">
            <a:extLst>
              <a:ext uri="{FF2B5EF4-FFF2-40B4-BE49-F238E27FC236}">
                <a16:creationId xmlns:a16="http://schemas.microsoft.com/office/drawing/2014/main" id="{2329207D-3691-5D4B-B14C-F2A677336B2D}"/>
              </a:ext>
            </a:extLst>
          </p:cNvPr>
          <p:cNvSpPr>
            <a:spLocks noGrp="1"/>
          </p:cNvSpPr>
          <p:nvPr>
            <p:ph type="title"/>
          </p:nvPr>
        </p:nvSpPr>
        <p:spPr>
          <a:xfrm>
            <a:off x="766763" y="657225"/>
            <a:ext cx="5433070" cy="1402687"/>
          </a:xfrm>
        </p:spPr>
        <p:txBody>
          <a:bodyPr/>
          <a:lstStyle/>
          <a:p>
            <a:r>
              <a:rPr lang="da-DK" sz="3200" spc="0" dirty="0">
                <a:solidFill>
                  <a:srgbClr val="009D88"/>
                </a:solidFill>
              </a:rPr>
              <a:t>TECH PROFILE</a:t>
            </a:r>
            <a:br>
              <a:rPr lang="da-DK" dirty="0"/>
            </a:br>
            <a:br>
              <a:rPr lang="da-DK" sz="1600" dirty="0"/>
            </a:br>
            <a:r>
              <a:rPr lang="da-DK" sz="1600" spc="0" dirty="0" err="1">
                <a:solidFill>
                  <a:srgbClr val="201851"/>
                </a:solidFill>
              </a:rPr>
              <a:t>We</a:t>
            </a:r>
            <a:r>
              <a:rPr lang="da-DK" sz="1600" spc="0" dirty="0">
                <a:solidFill>
                  <a:srgbClr val="201851"/>
                </a:solidFill>
              </a:rPr>
              <a:t> </a:t>
            </a:r>
            <a:r>
              <a:rPr lang="da-DK" sz="1600" spc="0" dirty="0" err="1">
                <a:solidFill>
                  <a:srgbClr val="201851"/>
                </a:solidFill>
              </a:rPr>
              <a:t>address</a:t>
            </a:r>
            <a:r>
              <a:rPr lang="da-DK" sz="1600" spc="0" dirty="0">
                <a:solidFill>
                  <a:srgbClr val="201851"/>
                </a:solidFill>
              </a:rPr>
              <a:t> </a:t>
            </a:r>
            <a:r>
              <a:rPr lang="da-DK" sz="1600" spc="0" dirty="0" err="1">
                <a:solidFill>
                  <a:srgbClr val="201851"/>
                </a:solidFill>
              </a:rPr>
              <a:t>challenges</a:t>
            </a:r>
            <a:r>
              <a:rPr lang="da-DK" sz="1600" spc="0" dirty="0">
                <a:solidFill>
                  <a:srgbClr val="201851"/>
                </a:solidFill>
              </a:rPr>
              <a:t> </a:t>
            </a:r>
            <a:r>
              <a:rPr lang="da-DK" sz="1600" spc="0" dirty="0" err="1">
                <a:solidFill>
                  <a:srgbClr val="201851"/>
                </a:solidFill>
              </a:rPr>
              <a:t>through</a:t>
            </a:r>
            <a:r>
              <a:rPr lang="da-DK" sz="1600" spc="0" dirty="0">
                <a:solidFill>
                  <a:srgbClr val="201851"/>
                </a:solidFill>
              </a:rPr>
              <a:t> </a:t>
            </a:r>
            <a:r>
              <a:rPr lang="da-DK" sz="1600" spc="0" dirty="0" err="1">
                <a:solidFill>
                  <a:srgbClr val="201851"/>
                </a:solidFill>
              </a:rPr>
              <a:t>education</a:t>
            </a:r>
            <a:r>
              <a:rPr lang="da-DK" sz="1600" spc="0" dirty="0">
                <a:solidFill>
                  <a:srgbClr val="201851"/>
                </a:solidFill>
              </a:rPr>
              <a:t>, research and </a:t>
            </a:r>
            <a:r>
              <a:rPr lang="da-DK" sz="1600" spc="0" dirty="0" err="1">
                <a:solidFill>
                  <a:srgbClr val="201851"/>
                </a:solidFill>
              </a:rPr>
              <a:t>knowledge</a:t>
            </a:r>
            <a:r>
              <a:rPr lang="da-DK" sz="1600" spc="0" dirty="0">
                <a:solidFill>
                  <a:srgbClr val="201851"/>
                </a:solidFill>
              </a:rPr>
              <a:t> </a:t>
            </a:r>
            <a:r>
              <a:rPr lang="da-DK" sz="1600" spc="0" dirty="0" err="1">
                <a:solidFill>
                  <a:srgbClr val="201851"/>
                </a:solidFill>
              </a:rPr>
              <a:t>collaboration</a:t>
            </a:r>
            <a:r>
              <a:rPr lang="da-DK" sz="1600" spc="0" dirty="0">
                <a:solidFill>
                  <a:srgbClr val="201851"/>
                </a:solidFill>
              </a:rPr>
              <a:t> </a:t>
            </a:r>
            <a:r>
              <a:rPr lang="da-DK" sz="1600" spc="0" dirty="0" err="1">
                <a:solidFill>
                  <a:srgbClr val="201851"/>
                </a:solidFill>
              </a:rPr>
              <a:t>that</a:t>
            </a:r>
            <a:r>
              <a:rPr lang="da-DK" sz="1600" spc="0" dirty="0">
                <a:solidFill>
                  <a:srgbClr val="201851"/>
                </a:solidFill>
              </a:rPr>
              <a:t> </a:t>
            </a:r>
            <a:r>
              <a:rPr lang="da-DK" sz="1600" spc="0" dirty="0" err="1">
                <a:solidFill>
                  <a:srgbClr val="201851"/>
                </a:solidFill>
              </a:rPr>
              <a:t>create</a:t>
            </a:r>
            <a:r>
              <a:rPr lang="da-DK" sz="1600" spc="0" dirty="0">
                <a:solidFill>
                  <a:srgbClr val="201851"/>
                </a:solidFill>
              </a:rPr>
              <a:t> the future:</a:t>
            </a:r>
            <a:br>
              <a:rPr lang="da-DK" sz="1600" spc="0" dirty="0">
                <a:solidFill>
                  <a:srgbClr val="201851"/>
                </a:solidFill>
              </a:rPr>
            </a:br>
            <a:br>
              <a:rPr lang="da-DK" dirty="0"/>
            </a:br>
            <a:endParaRPr lang="da-DK" dirty="0"/>
          </a:p>
        </p:txBody>
      </p:sp>
      <p:sp>
        <p:nvSpPr>
          <p:cNvPr id="11" name="Pladsholder til tekst 3">
            <a:extLst>
              <a:ext uri="{FF2B5EF4-FFF2-40B4-BE49-F238E27FC236}">
                <a16:creationId xmlns:a16="http://schemas.microsoft.com/office/drawing/2014/main" id="{48C55A81-5426-ED40-8FF4-9EE02A504A52}"/>
              </a:ext>
            </a:extLst>
          </p:cNvPr>
          <p:cNvSpPr>
            <a:spLocks noGrp="1"/>
          </p:cNvSpPr>
          <p:nvPr>
            <p:ph type="body" sz="quarter" idx="12"/>
          </p:nvPr>
        </p:nvSpPr>
        <p:spPr>
          <a:xfrm>
            <a:off x="766762" y="2205038"/>
            <a:ext cx="6060757" cy="3752115"/>
          </a:xfrm>
        </p:spPr>
        <p:txBody>
          <a:bodyPr/>
          <a:lstStyle/>
          <a:p>
            <a:pPr lvl="0"/>
            <a:r>
              <a:rPr lang="da-DK" dirty="0">
                <a:solidFill>
                  <a:srgbClr val="201851"/>
                </a:solidFill>
              </a:rPr>
              <a:t>Digital solutions </a:t>
            </a:r>
            <a:r>
              <a:rPr lang="da-DK" dirty="0" err="1">
                <a:solidFill>
                  <a:srgbClr val="201851"/>
                </a:solidFill>
              </a:rPr>
              <a:t>that</a:t>
            </a:r>
            <a:r>
              <a:rPr lang="da-DK" dirty="0">
                <a:solidFill>
                  <a:srgbClr val="201851"/>
                </a:solidFill>
              </a:rPr>
              <a:t> </a:t>
            </a:r>
            <a:r>
              <a:rPr lang="da-DK" dirty="0" err="1">
                <a:solidFill>
                  <a:srgbClr val="201851"/>
                </a:solidFill>
              </a:rPr>
              <a:t>consider</a:t>
            </a:r>
            <a:r>
              <a:rPr lang="da-DK" dirty="0">
                <a:solidFill>
                  <a:srgbClr val="201851"/>
                </a:solidFill>
              </a:rPr>
              <a:t> human </a:t>
            </a:r>
            <a:r>
              <a:rPr lang="da-DK" dirty="0" err="1">
                <a:solidFill>
                  <a:srgbClr val="201851"/>
                </a:solidFill>
              </a:rPr>
              <a:t>behaviour</a:t>
            </a:r>
            <a:r>
              <a:rPr lang="da-DK" dirty="0">
                <a:solidFill>
                  <a:srgbClr val="201851"/>
                </a:solidFill>
              </a:rPr>
              <a:t> and </a:t>
            </a:r>
            <a:r>
              <a:rPr lang="da-DK" dirty="0" err="1">
                <a:solidFill>
                  <a:srgbClr val="201851"/>
                </a:solidFill>
              </a:rPr>
              <a:t>needs</a:t>
            </a:r>
            <a:r>
              <a:rPr lang="da-DK" dirty="0">
                <a:solidFill>
                  <a:srgbClr val="201851"/>
                </a:solidFill>
              </a:rPr>
              <a:t>. </a:t>
            </a:r>
            <a:br>
              <a:rPr lang="da-DK" dirty="0">
                <a:solidFill>
                  <a:srgbClr val="201851"/>
                </a:solidFill>
              </a:rPr>
            </a:br>
            <a:r>
              <a:rPr lang="da-DK" b="1" dirty="0">
                <a:solidFill>
                  <a:srgbClr val="201851"/>
                </a:solidFill>
              </a:rPr>
              <a:t> </a:t>
            </a:r>
            <a:endParaRPr lang="da-DK" dirty="0">
              <a:solidFill>
                <a:srgbClr val="201851"/>
              </a:solidFill>
            </a:endParaRPr>
          </a:p>
          <a:p>
            <a:pPr lvl="0"/>
            <a:r>
              <a:rPr lang="da-DK" dirty="0">
                <a:solidFill>
                  <a:srgbClr val="201851"/>
                </a:solidFill>
              </a:rPr>
              <a:t>Technology and </a:t>
            </a:r>
            <a:r>
              <a:rPr lang="da-DK" dirty="0" err="1">
                <a:solidFill>
                  <a:srgbClr val="201851"/>
                </a:solidFill>
              </a:rPr>
              <a:t>knowledge</a:t>
            </a:r>
            <a:r>
              <a:rPr lang="da-DK" dirty="0">
                <a:solidFill>
                  <a:srgbClr val="201851"/>
                </a:solidFill>
              </a:rPr>
              <a:t> for </a:t>
            </a:r>
            <a:r>
              <a:rPr lang="da-DK" dirty="0" err="1">
                <a:solidFill>
                  <a:srgbClr val="201851"/>
                </a:solidFill>
              </a:rPr>
              <a:t>sustainability</a:t>
            </a:r>
            <a:r>
              <a:rPr lang="da-DK" dirty="0">
                <a:solidFill>
                  <a:srgbClr val="201851"/>
                </a:solidFill>
              </a:rPr>
              <a:t>. </a:t>
            </a:r>
            <a:br>
              <a:rPr lang="da-DK" dirty="0">
                <a:solidFill>
                  <a:srgbClr val="201851"/>
                </a:solidFill>
              </a:rPr>
            </a:br>
            <a:r>
              <a:rPr lang="da-DK" dirty="0">
                <a:solidFill>
                  <a:srgbClr val="201851"/>
                </a:solidFill>
              </a:rPr>
              <a:t> </a:t>
            </a:r>
          </a:p>
          <a:p>
            <a:pPr lvl="0"/>
            <a:r>
              <a:rPr lang="da-DK" dirty="0">
                <a:solidFill>
                  <a:srgbClr val="201851"/>
                </a:solidFill>
              </a:rPr>
              <a:t>Architecture and design </a:t>
            </a:r>
            <a:r>
              <a:rPr lang="da-DK" dirty="0" err="1">
                <a:solidFill>
                  <a:srgbClr val="201851"/>
                </a:solidFill>
              </a:rPr>
              <a:t>that</a:t>
            </a:r>
            <a:r>
              <a:rPr lang="da-DK" dirty="0">
                <a:solidFill>
                  <a:srgbClr val="201851"/>
                </a:solidFill>
              </a:rPr>
              <a:t> </a:t>
            </a:r>
            <a:r>
              <a:rPr lang="da-DK" dirty="0" err="1">
                <a:solidFill>
                  <a:srgbClr val="201851"/>
                </a:solidFill>
              </a:rPr>
              <a:t>integrate</a:t>
            </a:r>
            <a:r>
              <a:rPr lang="da-DK" dirty="0">
                <a:solidFill>
                  <a:srgbClr val="201851"/>
                </a:solidFill>
              </a:rPr>
              <a:t> </a:t>
            </a:r>
            <a:r>
              <a:rPr lang="da-DK" dirty="0" err="1">
                <a:solidFill>
                  <a:srgbClr val="201851"/>
                </a:solidFill>
              </a:rPr>
              <a:t>aesthetics</a:t>
            </a:r>
            <a:r>
              <a:rPr lang="da-DK" dirty="0">
                <a:solidFill>
                  <a:srgbClr val="201851"/>
                </a:solidFill>
              </a:rPr>
              <a:t> and </a:t>
            </a:r>
            <a:r>
              <a:rPr lang="da-DK" dirty="0" err="1">
                <a:solidFill>
                  <a:srgbClr val="201851"/>
                </a:solidFill>
              </a:rPr>
              <a:t>engineering</a:t>
            </a:r>
            <a:r>
              <a:rPr lang="da-DK" dirty="0">
                <a:solidFill>
                  <a:srgbClr val="201851"/>
                </a:solidFill>
              </a:rPr>
              <a:t>.</a:t>
            </a:r>
            <a:br>
              <a:rPr lang="da-DK" dirty="0">
                <a:solidFill>
                  <a:srgbClr val="201851"/>
                </a:solidFill>
              </a:rPr>
            </a:br>
            <a:endParaRPr lang="da-DK" dirty="0">
              <a:solidFill>
                <a:srgbClr val="201851"/>
              </a:solidFill>
            </a:endParaRPr>
          </a:p>
          <a:p>
            <a:pPr marL="0" indent="0">
              <a:buNone/>
            </a:pPr>
            <a:r>
              <a:rPr lang="da-DK" i="1" dirty="0" err="1">
                <a:solidFill>
                  <a:srgbClr val="201851"/>
                </a:solidFill>
              </a:rPr>
              <a:t>We</a:t>
            </a:r>
            <a:r>
              <a:rPr lang="da-DK" i="1" dirty="0">
                <a:solidFill>
                  <a:srgbClr val="201851"/>
                </a:solidFill>
              </a:rPr>
              <a:t> act by </a:t>
            </a:r>
            <a:r>
              <a:rPr lang="da-DK" i="1" dirty="0" err="1">
                <a:solidFill>
                  <a:srgbClr val="201851"/>
                </a:solidFill>
              </a:rPr>
              <a:t>timely</a:t>
            </a:r>
            <a:r>
              <a:rPr lang="da-DK" i="1" dirty="0">
                <a:solidFill>
                  <a:srgbClr val="201851"/>
                </a:solidFill>
              </a:rPr>
              <a:t> </a:t>
            </a:r>
            <a:r>
              <a:rPr lang="da-DK" i="1" dirty="0" err="1">
                <a:solidFill>
                  <a:srgbClr val="201851"/>
                </a:solidFill>
              </a:rPr>
              <a:t>involvement</a:t>
            </a:r>
            <a:r>
              <a:rPr lang="da-DK" i="1" dirty="0">
                <a:solidFill>
                  <a:srgbClr val="201851"/>
                </a:solidFill>
              </a:rPr>
              <a:t> of the 17 UN </a:t>
            </a:r>
            <a:r>
              <a:rPr lang="da-DK" i="1" dirty="0" err="1">
                <a:solidFill>
                  <a:srgbClr val="201851"/>
                </a:solidFill>
              </a:rPr>
              <a:t>Sustainable</a:t>
            </a:r>
            <a:r>
              <a:rPr lang="da-DK" i="1" dirty="0">
                <a:solidFill>
                  <a:srgbClr val="201851"/>
                </a:solidFill>
              </a:rPr>
              <a:t> Development </a:t>
            </a:r>
            <a:r>
              <a:rPr lang="da-DK" i="1" dirty="0" err="1">
                <a:solidFill>
                  <a:srgbClr val="201851"/>
                </a:solidFill>
              </a:rPr>
              <a:t>Goals</a:t>
            </a:r>
            <a:r>
              <a:rPr lang="da-DK" i="1" dirty="0">
                <a:solidFill>
                  <a:srgbClr val="201851"/>
                </a:solidFill>
              </a:rPr>
              <a:t> in </a:t>
            </a:r>
            <a:r>
              <a:rPr lang="da-DK" i="1" dirty="0" err="1">
                <a:solidFill>
                  <a:srgbClr val="201851"/>
                </a:solidFill>
              </a:rPr>
              <a:t>our</a:t>
            </a:r>
            <a:r>
              <a:rPr lang="da-DK" i="1" dirty="0">
                <a:solidFill>
                  <a:srgbClr val="201851"/>
                </a:solidFill>
              </a:rPr>
              <a:t> research, </a:t>
            </a:r>
            <a:r>
              <a:rPr lang="da-DK" i="1" dirty="0" err="1">
                <a:solidFill>
                  <a:srgbClr val="201851"/>
                </a:solidFill>
              </a:rPr>
              <a:t>education</a:t>
            </a:r>
            <a:r>
              <a:rPr lang="da-DK" i="1" dirty="0">
                <a:solidFill>
                  <a:srgbClr val="201851"/>
                </a:solidFill>
              </a:rPr>
              <a:t> and </a:t>
            </a:r>
            <a:r>
              <a:rPr lang="da-DK" i="1" dirty="0" err="1">
                <a:solidFill>
                  <a:srgbClr val="201851"/>
                </a:solidFill>
              </a:rPr>
              <a:t>cooperation</a:t>
            </a:r>
            <a:r>
              <a:rPr lang="da-DK" i="1" dirty="0"/>
              <a:t>.</a:t>
            </a:r>
            <a:endParaRPr lang="da-DK" dirty="0"/>
          </a:p>
        </p:txBody>
      </p:sp>
    </p:spTree>
    <p:extLst>
      <p:ext uri="{BB962C8B-B14F-4D97-AF65-F5344CB8AC3E}">
        <p14:creationId xmlns:p14="http://schemas.microsoft.com/office/powerpoint/2010/main" val="841025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lede 35">
            <a:extLst>
              <a:ext uri="{FF2B5EF4-FFF2-40B4-BE49-F238E27FC236}">
                <a16:creationId xmlns:a16="http://schemas.microsoft.com/office/drawing/2014/main" id="{2E2FEBC6-F8CB-404F-A458-E411CEED9E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3060" y="530365"/>
            <a:ext cx="10725251" cy="1522116"/>
          </a:xfrm>
          <a:prstGeom prst="rect">
            <a:avLst/>
          </a:prstGeom>
        </p:spPr>
      </p:pic>
      <p:sp>
        <p:nvSpPr>
          <p:cNvPr id="19" name="Afrundet rektangel 18">
            <a:extLst>
              <a:ext uri="{FF2B5EF4-FFF2-40B4-BE49-F238E27FC236}">
                <a16:creationId xmlns:a16="http://schemas.microsoft.com/office/drawing/2014/main" id="{AF2E9239-0EF1-CF48-B76A-938B381BB547}"/>
              </a:ext>
            </a:extLst>
          </p:cNvPr>
          <p:cNvSpPr/>
          <p:nvPr/>
        </p:nvSpPr>
        <p:spPr>
          <a:xfrm>
            <a:off x="9326601" y="3017590"/>
            <a:ext cx="2221702" cy="2830771"/>
          </a:xfrm>
          <a:prstGeom prst="roundRect">
            <a:avLst/>
          </a:prstGeom>
          <a:solidFill>
            <a:srgbClr val="009D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D88"/>
              </a:solidFill>
              <a:effectLst/>
              <a:uLnTx/>
              <a:uFillTx/>
              <a:latin typeface="Arial"/>
              <a:ea typeface="+mn-ea"/>
              <a:cs typeface="+mn-cs"/>
            </a:endParaRPr>
          </a:p>
        </p:txBody>
      </p:sp>
      <p:sp>
        <p:nvSpPr>
          <p:cNvPr id="18" name="Afrundet rektangel 17">
            <a:extLst>
              <a:ext uri="{FF2B5EF4-FFF2-40B4-BE49-F238E27FC236}">
                <a16:creationId xmlns:a16="http://schemas.microsoft.com/office/drawing/2014/main" id="{F63DE502-4F94-DD46-9C6F-E81A9F8CBCA8}"/>
              </a:ext>
            </a:extLst>
          </p:cNvPr>
          <p:cNvSpPr/>
          <p:nvPr/>
        </p:nvSpPr>
        <p:spPr>
          <a:xfrm>
            <a:off x="6417804" y="3043584"/>
            <a:ext cx="2221702" cy="2804778"/>
          </a:xfrm>
          <a:prstGeom prst="roundRect">
            <a:avLst/>
          </a:prstGeom>
          <a:solidFill>
            <a:srgbClr val="009D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D88"/>
              </a:solidFill>
              <a:effectLst/>
              <a:uLnTx/>
              <a:uFillTx/>
              <a:latin typeface="Arial"/>
              <a:ea typeface="+mn-ea"/>
              <a:cs typeface="+mn-cs"/>
            </a:endParaRPr>
          </a:p>
        </p:txBody>
      </p:sp>
      <p:sp>
        <p:nvSpPr>
          <p:cNvPr id="17" name="Afrundet rektangel 16">
            <a:extLst>
              <a:ext uri="{FF2B5EF4-FFF2-40B4-BE49-F238E27FC236}">
                <a16:creationId xmlns:a16="http://schemas.microsoft.com/office/drawing/2014/main" id="{A8658E10-6595-A044-B444-5A6CEE2F1527}"/>
              </a:ext>
            </a:extLst>
          </p:cNvPr>
          <p:cNvSpPr/>
          <p:nvPr/>
        </p:nvSpPr>
        <p:spPr>
          <a:xfrm>
            <a:off x="3428167" y="3043584"/>
            <a:ext cx="2221702" cy="2804778"/>
          </a:xfrm>
          <a:prstGeom prst="roundRect">
            <a:avLst/>
          </a:prstGeom>
          <a:solidFill>
            <a:srgbClr val="009D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D88"/>
              </a:solidFill>
              <a:effectLst/>
              <a:uLnTx/>
              <a:uFillTx/>
              <a:latin typeface="Arial"/>
              <a:ea typeface="+mn-ea"/>
              <a:cs typeface="+mn-cs"/>
            </a:endParaRPr>
          </a:p>
        </p:txBody>
      </p:sp>
      <p:sp>
        <p:nvSpPr>
          <p:cNvPr id="2" name="Afrundet rektangel 1">
            <a:extLst>
              <a:ext uri="{FF2B5EF4-FFF2-40B4-BE49-F238E27FC236}">
                <a16:creationId xmlns:a16="http://schemas.microsoft.com/office/drawing/2014/main" id="{0001E8F7-3CE5-7240-A9E8-593B34C9D35F}"/>
              </a:ext>
            </a:extLst>
          </p:cNvPr>
          <p:cNvSpPr/>
          <p:nvPr/>
        </p:nvSpPr>
        <p:spPr>
          <a:xfrm>
            <a:off x="426894" y="3075372"/>
            <a:ext cx="2221702" cy="2804778"/>
          </a:xfrm>
          <a:prstGeom prst="roundRect">
            <a:avLst/>
          </a:prstGeom>
          <a:solidFill>
            <a:srgbClr val="009D88"/>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009D88"/>
              </a:solidFill>
              <a:effectLst/>
              <a:uLnTx/>
              <a:uFillTx/>
              <a:latin typeface="Arial"/>
              <a:ea typeface="+mn-ea"/>
              <a:cs typeface="+mn-cs"/>
            </a:endParaRPr>
          </a:p>
        </p:txBody>
      </p:sp>
      <p:sp>
        <p:nvSpPr>
          <p:cNvPr id="20" name="Tekstfelt 19">
            <a:extLst>
              <a:ext uri="{FF2B5EF4-FFF2-40B4-BE49-F238E27FC236}">
                <a16:creationId xmlns:a16="http://schemas.microsoft.com/office/drawing/2014/main" id="{A8BBC951-EEEE-AE47-9D1A-11CE4C5CCBE6}"/>
              </a:ext>
            </a:extLst>
          </p:cNvPr>
          <p:cNvSpPr txBox="1"/>
          <p:nvPr/>
        </p:nvSpPr>
        <p:spPr>
          <a:xfrm>
            <a:off x="420576" y="2585286"/>
            <a:ext cx="2243967" cy="461665"/>
          </a:xfrm>
          <a:prstGeom prst="rect">
            <a:avLst/>
          </a:prstGeom>
          <a:no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2060"/>
                </a:solidFill>
                <a:effectLst/>
                <a:uLnTx/>
                <a:uFillTx/>
                <a:latin typeface="Arial"/>
                <a:ea typeface="+mn-lt"/>
                <a:cs typeface="Arial"/>
              </a:rPr>
              <a:t>A BALANCED</a:t>
            </a:r>
            <a:br>
              <a:rPr kumimoji="0" lang="en-GB" sz="1200" b="1" i="0" u="none" strike="noStrike" kern="1200" cap="none" spc="0" normalizeH="0" baseline="0" noProof="0" dirty="0">
                <a:ln>
                  <a:noFill/>
                </a:ln>
                <a:solidFill>
                  <a:srgbClr val="002060"/>
                </a:solidFill>
                <a:effectLst/>
                <a:uLnTx/>
                <a:uFillTx/>
                <a:latin typeface="Arial"/>
                <a:ea typeface="+mn-lt"/>
                <a:cs typeface="Arial"/>
              </a:rPr>
            </a:br>
            <a:r>
              <a:rPr kumimoji="0" lang="en-GB" sz="1200" b="1" i="0" u="none" strike="noStrike" kern="1200" cap="none" spc="0" normalizeH="0" baseline="0" noProof="0" dirty="0">
                <a:ln>
                  <a:noFill/>
                </a:ln>
                <a:solidFill>
                  <a:srgbClr val="002060"/>
                </a:solidFill>
                <a:effectLst/>
                <a:uLnTx/>
                <a:uFillTx/>
                <a:latin typeface="Arial"/>
                <a:ea typeface="+mn-lt"/>
                <a:cs typeface="Arial"/>
              </a:rPr>
              <a:t>GLOBAL COMMUNITY</a:t>
            </a:r>
            <a:endParaRPr kumimoji="0" lang="da-DK" sz="1200" b="1" i="0" u="none" strike="noStrike" kern="1200" cap="none" spc="0" normalizeH="0" baseline="0" noProof="0" dirty="0">
              <a:ln>
                <a:noFill/>
              </a:ln>
              <a:solidFill>
                <a:srgbClr val="002060"/>
              </a:solidFill>
              <a:effectLst/>
              <a:uLnTx/>
              <a:uFillTx/>
              <a:latin typeface="Arial"/>
              <a:ea typeface="+mn-ea"/>
              <a:cs typeface="Calibri" panose="020F0502020204030204"/>
            </a:endParaRPr>
          </a:p>
        </p:txBody>
      </p:sp>
      <p:sp>
        <p:nvSpPr>
          <p:cNvPr id="21" name="Tekstfelt 20">
            <a:extLst>
              <a:ext uri="{FF2B5EF4-FFF2-40B4-BE49-F238E27FC236}">
                <a16:creationId xmlns:a16="http://schemas.microsoft.com/office/drawing/2014/main" id="{E19AEB0C-951B-6F4F-B2D5-5CE3016B1385}"/>
              </a:ext>
            </a:extLst>
          </p:cNvPr>
          <p:cNvSpPr txBox="1"/>
          <p:nvPr/>
        </p:nvSpPr>
        <p:spPr>
          <a:xfrm>
            <a:off x="3382629" y="2590203"/>
            <a:ext cx="2243967" cy="461665"/>
          </a:xfrm>
          <a:prstGeom prst="rect">
            <a:avLst/>
          </a:prstGeom>
          <a:no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2060"/>
                </a:solidFill>
                <a:effectLst/>
                <a:uLnTx/>
                <a:uFillTx/>
                <a:latin typeface="Arial"/>
                <a:ea typeface="+mn-lt"/>
                <a:cs typeface="Arial"/>
              </a:rPr>
              <a:t>TRANSFORMATIVE</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2060"/>
                </a:solidFill>
                <a:effectLst/>
                <a:uLnTx/>
                <a:uFillTx/>
                <a:latin typeface="Arial"/>
                <a:ea typeface="+mn-lt"/>
                <a:cs typeface="Arial"/>
              </a:rPr>
              <a:t>KNOWLEDGE</a:t>
            </a:r>
            <a:endParaRPr kumimoji="0" lang="da-DK" sz="1200" b="1" i="0" u="none" strike="noStrike" kern="1200" cap="none" spc="0" normalizeH="0" baseline="0" noProof="0" dirty="0">
              <a:ln>
                <a:noFill/>
              </a:ln>
              <a:solidFill>
                <a:srgbClr val="002060"/>
              </a:solidFill>
              <a:effectLst/>
              <a:uLnTx/>
              <a:uFillTx/>
              <a:latin typeface="Arial"/>
              <a:ea typeface="+mn-ea"/>
              <a:cs typeface="Calibri" panose="020F0502020204030204"/>
            </a:endParaRPr>
          </a:p>
        </p:txBody>
      </p:sp>
      <p:sp>
        <p:nvSpPr>
          <p:cNvPr id="25" name="Tekstfelt 24">
            <a:extLst>
              <a:ext uri="{FF2B5EF4-FFF2-40B4-BE49-F238E27FC236}">
                <a16:creationId xmlns:a16="http://schemas.microsoft.com/office/drawing/2014/main" id="{AFB9E689-33D0-204D-AF63-218DD6BC7945}"/>
              </a:ext>
            </a:extLst>
          </p:cNvPr>
          <p:cNvSpPr txBox="1"/>
          <p:nvPr/>
        </p:nvSpPr>
        <p:spPr>
          <a:xfrm>
            <a:off x="6429441" y="2595123"/>
            <a:ext cx="2243967" cy="461665"/>
          </a:xfrm>
          <a:prstGeom prst="rect">
            <a:avLst/>
          </a:prstGeom>
          <a:no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2060"/>
                </a:solidFill>
                <a:effectLst/>
                <a:uLnTx/>
                <a:uFillTx/>
                <a:latin typeface="Arial"/>
                <a:ea typeface="+mn-lt"/>
                <a:cs typeface="Arial"/>
              </a:rPr>
              <a:t>DIGITALE SOLUTIONS</a:t>
            </a:r>
          </a:p>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2060"/>
                </a:solidFill>
                <a:effectLst/>
                <a:uLnTx/>
                <a:uFillTx/>
                <a:latin typeface="Arial"/>
                <a:ea typeface="+mn-lt"/>
                <a:cs typeface="Arial"/>
              </a:rPr>
              <a:t>AND DESIGN</a:t>
            </a:r>
            <a:endParaRPr kumimoji="0" lang="da-DK" sz="1200" b="1" i="0" u="none" strike="noStrike" kern="1200" cap="none" spc="0" normalizeH="0" baseline="0" noProof="0" dirty="0">
              <a:ln>
                <a:noFill/>
              </a:ln>
              <a:solidFill>
                <a:srgbClr val="002060"/>
              </a:solidFill>
              <a:effectLst/>
              <a:uLnTx/>
              <a:uFillTx/>
              <a:latin typeface="Arial"/>
              <a:ea typeface="+mn-ea"/>
              <a:cs typeface="Calibri" panose="020F0502020204030204"/>
            </a:endParaRPr>
          </a:p>
        </p:txBody>
      </p:sp>
      <p:sp>
        <p:nvSpPr>
          <p:cNvPr id="26" name="Tekstfelt 25">
            <a:extLst>
              <a:ext uri="{FF2B5EF4-FFF2-40B4-BE49-F238E27FC236}">
                <a16:creationId xmlns:a16="http://schemas.microsoft.com/office/drawing/2014/main" id="{268FDD48-00F5-2542-9386-3AE316F21E14}"/>
              </a:ext>
            </a:extLst>
          </p:cNvPr>
          <p:cNvSpPr txBox="1"/>
          <p:nvPr/>
        </p:nvSpPr>
        <p:spPr>
          <a:xfrm>
            <a:off x="9407442" y="2590205"/>
            <a:ext cx="2243967" cy="461665"/>
          </a:xfrm>
          <a:prstGeom prst="rect">
            <a:avLst/>
          </a:prstGeom>
          <a:noFill/>
          <a:ln>
            <a:noFill/>
          </a:ln>
        </p:spPr>
        <p:txBody>
          <a:bodyPr wrap="square" rtlCol="0">
            <a:spAutoFit/>
          </a:bodyPr>
          <a:lstStyle/>
          <a:p>
            <a:pPr marL="0" marR="0" lvl="0" indent="0" algn="ctr" defTabSz="914330" rtl="0" eaLnBrk="1" fontAlgn="auto" latinLnBrk="0" hangingPunct="1">
              <a:lnSpc>
                <a:spcPct val="100000"/>
              </a:lnSpc>
              <a:spcBef>
                <a:spcPts val="0"/>
              </a:spcBef>
              <a:spcAft>
                <a:spcPts val="0"/>
              </a:spcAft>
              <a:buClrTx/>
              <a:buSzTx/>
              <a:buFontTx/>
              <a:buNone/>
              <a:tabLst/>
              <a:defRPr/>
            </a:pPr>
            <a:r>
              <a:rPr kumimoji="0" lang="da-DK" sz="1200" b="1" i="0" u="none" strike="noStrike" kern="1200" cap="none" spc="0" normalizeH="0" baseline="0" noProof="0" dirty="0">
                <a:ln>
                  <a:noFill/>
                </a:ln>
                <a:solidFill>
                  <a:srgbClr val="002060"/>
                </a:solidFill>
                <a:effectLst/>
                <a:uLnTx/>
                <a:uFillTx/>
                <a:latin typeface="Arial"/>
                <a:ea typeface="+mn-lt"/>
                <a:cs typeface="Arial"/>
              </a:rPr>
              <a:t>SOLUTION-ORIENTED</a:t>
            </a:r>
            <a:r>
              <a:rPr kumimoji="0" lang="en-GB" sz="1200" b="1" i="0" u="none" strike="noStrike" kern="1200" cap="none" spc="0" normalizeH="0" baseline="0" noProof="0" dirty="0">
                <a:ln>
                  <a:noFill/>
                </a:ln>
                <a:solidFill>
                  <a:srgbClr val="002060"/>
                </a:solidFill>
                <a:effectLst/>
                <a:uLnTx/>
                <a:uFillTx/>
                <a:latin typeface="Arial"/>
                <a:ea typeface="+mn-lt"/>
                <a:cs typeface="Arial"/>
              </a:rPr>
              <a:t> GRADUATES</a:t>
            </a:r>
            <a:endParaRPr kumimoji="0" lang="da-DK" sz="1200" b="1" i="0" u="none" strike="noStrike" kern="1200" cap="none" spc="0" normalizeH="0" baseline="0" noProof="0" dirty="0">
              <a:ln>
                <a:noFill/>
              </a:ln>
              <a:solidFill>
                <a:srgbClr val="002060"/>
              </a:solidFill>
              <a:effectLst/>
              <a:uLnTx/>
              <a:uFillTx/>
              <a:latin typeface="Arial"/>
              <a:ea typeface="+mn-ea"/>
              <a:cs typeface="Calibri" panose="020F0502020204030204"/>
            </a:endParaRPr>
          </a:p>
        </p:txBody>
      </p:sp>
      <p:sp>
        <p:nvSpPr>
          <p:cNvPr id="29" name="Tekstfelt 28">
            <a:extLst>
              <a:ext uri="{FF2B5EF4-FFF2-40B4-BE49-F238E27FC236}">
                <a16:creationId xmlns:a16="http://schemas.microsoft.com/office/drawing/2014/main" id="{CBFD945A-481D-8047-BBE6-B09028F2B818}"/>
              </a:ext>
            </a:extLst>
          </p:cNvPr>
          <p:cNvSpPr txBox="1"/>
          <p:nvPr/>
        </p:nvSpPr>
        <p:spPr>
          <a:xfrm>
            <a:off x="9407442" y="5916468"/>
            <a:ext cx="2552910" cy="334313"/>
          </a:xfrm>
          <a:prstGeom prst="rect">
            <a:avLst/>
          </a:prstGeom>
          <a:noFill/>
          <a:ln>
            <a:noFill/>
          </a:ln>
        </p:spPr>
        <p:txBody>
          <a:bodyPr wrap="square" lIns="0" tIns="72000" rIns="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srgbClr val="002060"/>
                </a:solidFill>
                <a:effectLst/>
                <a:uLnTx/>
                <a:uFillTx/>
                <a:latin typeface="Arial"/>
                <a:ea typeface="+mn-ea"/>
                <a:cs typeface="+mn-cs"/>
              </a:rPr>
              <a:t>*STEM: Science, Technology, Engineering and </a:t>
            </a:r>
            <a:r>
              <a:rPr kumimoji="0" lang="da-DK" sz="700" b="0" i="0" u="none" strike="noStrike" kern="1200" cap="none" spc="0" normalizeH="0" baseline="0" noProof="0" dirty="0" err="1">
                <a:ln>
                  <a:noFill/>
                </a:ln>
                <a:solidFill>
                  <a:srgbClr val="002060"/>
                </a:solidFill>
                <a:effectLst/>
                <a:uLnTx/>
                <a:uFillTx/>
                <a:latin typeface="Arial"/>
                <a:ea typeface="+mn-ea"/>
                <a:cs typeface="+mn-cs"/>
              </a:rPr>
              <a:t>Mathematics</a:t>
            </a:r>
            <a:endParaRPr kumimoji="0" lang="da-DK" sz="700" b="0" i="0" u="none" strike="noStrike" kern="1200" cap="none" spc="0" normalizeH="0" baseline="0" noProof="0" dirty="0">
              <a:ln>
                <a:noFill/>
              </a:ln>
              <a:solidFill>
                <a:srgbClr val="002060"/>
              </a:solidFill>
              <a:effectLst/>
              <a:uLnTx/>
              <a:uFillTx/>
              <a:latin typeface="Arial"/>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da-DK" sz="700" b="0" i="0" u="none" strike="noStrike" kern="1200" cap="none" spc="0" normalizeH="0" baseline="0" noProof="0" dirty="0">
                <a:ln>
                  <a:noFill/>
                </a:ln>
                <a:solidFill>
                  <a:srgbClr val="002060"/>
                </a:solidFill>
                <a:effectLst/>
                <a:uLnTx/>
                <a:uFillTx/>
                <a:latin typeface="Arial"/>
                <a:ea typeface="+mn-ea"/>
                <a:cs typeface="+mn-cs"/>
              </a:rPr>
              <a:t>*SSH: Social Sciences and </a:t>
            </a:r>
            <a:r>
              <a:rPr kumimoji="0" lang="da-DK" sz="700" b="0" i="0" u="none" strike="noStrike" kern="1200" cap="none" spc="0" normalizeH="0" baseline="0" noProof="0" dirty="0" err="1">
                <a:ln>
                  <a:noFill/>
                </a:ln>
                <a:solidFill>
                  <a:srgbClr val="002060"/>
                </a:solidFill>
                <a:effectLst/>
                <a:uLnTx/>
                <a:uFillTx/>
                <a:latin typeface="Arial"/>
                <a:ea typeface="+mn-ea"/>
                <a:cs typeface="+mn-cs"/>
              </a:rPr>
              <a:t>Humanities</a:t>
            </a:r>
            <a:r>
              <a:rPr kumimoji="0" lang="da-DK" sz="700" b="0" i="0" u="none" strike="noStrike" kern="1200" cap="none" spc="0" normalizeH="0" baseline="0" noProof="0" dirty="0">
                <a:ln>
                  <a:noFill/>
                </a:ln>
                <a:solidFill>
                  <a:srgbClr val="002060"/>
                </a:solidFill>
                <a:effectLst/>
                <a:uLnTx/>
                <a:uFillTx/>
                <a:latin typeface="Arial"/>
                <a:ea typeface="+mn-ea"/>
                <a:cs typeface="+mn-cs"/>
              </a:rPr>
              <a:t>. </a:t>
            </a:r>
          </a:p>
        </p:txBody>
      </p:sp>
      <p:sp>
        <p:nvSpPr>
          <p:cNvPr id="32" name="Tekstfelt 31">
            <a:extLst>
              <a:ext uri="{FF2B5EF4-FFF2-40B4-BE49-F238E27FC236}">
                <a16:creationId xmlns:a16="http://schemas.microsoft.com/office/drawing/2014/main" id="{1DC21CC2-FDDC-074D-B2DB-80D41481B9D8}"/>
              </a:ext>
            </a:extLst>
          </p:cNvPr>
          <p:cNvSpPr txBox="1"/>
          <p:nvPr/>
        </p:nvSpPr>
        <p:spPr>
          <a:xfrm>
            <a:off x="3387542" y="3183308"/>
            <a:ext cx="2239054" cy="1992066"/>
          </a:xfrm>
          <a:prstGeom prst="rect">
            <a:avLst/>
          </a:prstGeom>
          <a:noFill/>
          <a:ln>
            <a:noFill/>
          </a:ln>
        </p:spPr>
        <p:txBody>
          <a:bodyPr wrap="square" lIns="108000" tIns="72000" rIns="108000" bIns="7200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The transformation towards a sustainable society requires foundational and transformative knowledge in close interaction with relevant actors.</a:t>
            </a:r>
          </a:p>
          <a:p>
            <a:pPr marL="0" marR="0" lvl="0" indent="0" algn="l" defTabSz="914330" rtl="0" eaLnBrk="1" fontAlgn="auto" latinLnBrk="0" hangingPunct="1">
              <a:lnSpc>
                <a:spcPct val="100000"/>
              </a:lnSpc>
              <a:spcBef>
                <a:spcPts val="0"/>
              </a:spcBef>
              <a:spcAft>
                <a:spcPts val="0"/>
              </a:spcAft>
              <a:buClrTx/>
              <a:buSzTx/>
              <a:buFontTx/>
              <a:buNone/>
              <a:tabLst/>
              <a:defRPr/>
            </a:pPr>
            <a:br>
              <a:rPr kumimoji="0" lang="da-DK" sz="1000" b="1" i="0" u="none" strike="noStrike" kern="1200" cap="none" spc="0" normalizeH="0" baseline="0" noProof="0" dirty="0">
                <a:ln>
                  <a:noFill/>
                </a:ln>
                <a:solidFill>
                  <a:prstClr val="white"/>
                </a:solidFill>
                <a:effectLst/>
                <a:uLnTx/>
                <a:uFillTx/>
                <a:latin typeface="Arial"/>
                <a:ea typeface="+mn-ea"/>
                <a:cs typeface="Calibri"/>
              </a:rPr>
            </a:br>
            <a:r>
              <a:rPr kumimoji="0" lang="en-GB" sz="1000" b="1" i="0" u="none" strike="noStrike" kern="1200" cap="none" spc="0" normalizeH="0" baseline="0" noProof="0" dirty="0">
                <a:ln>
                  <a:noFill/>
                </a:ln>
                <a:solidFill>
                  <a:prstClr val="white"/>
                </a:solidFill>
                <a:effectLst/>
                <a:uLnTx/>
                <a:uFillTx/>
                <a:latin typeface="Arial"/>
                <a:ea typeface="+mn-ea"/>
                <a:cs typeface="Calibri"/>
              </a:rPr>
              <a:t>TECH will take advantage of its unique position and experience as the country's leading partnering university to produce knowledge and solutions in the short and long term.</a:t>
            </a:r>
            <a:r>
              <a:rPr kumimoji="0" lang="en-GB" sz="1000" b="1" i="0" u="none" strike="sngStrike" kern="1200" cap="none" spc="0" normalizeH="0" baseline="0" noProof="0" dirty="0">
                <a:ln>
                  <a:noFill/>
                </a:ln>
                <a:solidFill>
                  <a:prstClr val="white"/>
                </a:solidFill>
                <a:effectLst/>
                <a:uLnTx/>
                <a:uFillTx/>
                <a:latin typeface="Arial"/>
                <a:ea typeface="+mn-ea"/>
                <a:cs typeface="Calibri"/>
              </a:rPr>
              <a:t> </a:t>
            </a:r>
            <a:endParaRPr kumimoji="0" lang="da-DK" sz="1000" b="1" i="0" u="none" strike="sngStrike" kern="1200" cap="none" spc="0" normalizeH="0" baseline="0" noProof="0" dirty="0">
              <a:ln>
                <a:noFill/>
              </a:ln>
              <a:solidFill>
                <a:prstClr val="white"/>
              </a:solidFill>
              <a:effectLst/>
              <a:uLnTx/>
              <a:uFillTx/>
              <a:latin typeface="Arial"/>
              <a:ea typeface="+mn-ea"/>
              <a:cs typeface="Calibri"/>
            </a:endParaRPr>
          </a:p>
        </p:txBody>
      </p:sp>
      <p:sp>
        <p:nvSpPr>
          <p:cNvPr id="33" name="Tekstfelt 32">
            <a:extLst>
              <a:ext uri="{FF2B5EF4-FFF2-40B4-BE49-F238E27FC236}">
                <a16:creationId xmlns:a16="http://schemas.microsoft.com/office/drawing/2014/main" id="{6010CBDF-83CE-0E47-9FA1-C3B57131F2CB}"/>
              </a:ext>
            </a:extLst>
          </p:cNvPr>
          <p:cNvSpPr txBox="1"/>
          <p:nvPr/>
        </p:nvSpPr>
        <p:spPr>
          <a:xfrm>
            <a:off x="6440573" y="3183308"/>
            <a:ext cx="2221702" cy="2453730"/>
          </a:xfrm>
          <a:prstGeom prst="rect">
            <a:avLst/>
          </a:prstGeom>
          <a:noFill/>
          <a:ln>
            <a:noFill/>
          </a:ln>
        </p:spPr>
        <p:txBody>
          <a:bodyPr wrap="square" lIns="108000" tIns="72000" rIns="108000" bIns="7200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Digital technology, design and planning shape society and create opportunities through the development and integration of digital, physical and human aspects.</a:t>
            </a: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TECH will – via its core competencies and the breadth of its research environments – provide value-creating knowledge, rethink the digitalisation of processes and design intelligent systems in a human-centred perspective.  </a:t>
            </a:r>
            <a:endParaRPr kumimoji="0" lang="da-DK" sz="1000" b="1" i="0" u="none" strike="noStrike" kern="1200" cap="none" spc="0" normalizeH="0" baseline="0" noProof="0" dirty="0">
              <a:ln>
                <a:noFill/>
              </a:ln>
              <a:solidFill>
                <a:prstClr val="white"/>
              </a:solidFill>
              <a:effectLst/>
              <a:uLnTx/>
              <a:uFillTx/>
              <a:latin typeface="Arial"/>
              <a:ea typeface="+mn-ea"/>
              <a:cs typeface="+mn-cs"/>
            </a:endParaRPr>
          </a:p>
        </p:txBody>
      </p:sp>
      <p:sp>
        <p:nvSpPr>
          <p:cNvPr id="34" name="Tekstfelt 33">
            <a:extLst>
              <a:ext uri="{FF2B5EF4-FFF2-40B4-BE49-F238E27FC236}">
                <a16:creationId xmlns:a16="http://schemas.microsoft.com/office/drawing/2014/main" id="{F369C49C-5AEE-454E-968B-23C044F999DC}"/>
              </a:ext>
            </a:extLst>
          </p:cNvPr>
          <p:cNvSpPr txBox="1"/>
          <p:nvPr/>
        </p:nvSpPr>
        <p:spPr>
          <a:xfrm>
            <a:off x="9324907" y="3183308"/>
            <a:ext cx="2322612" cy="2607619"/>
          </a:xfrm>
          <a:prstGeom prst="rect">
            <a:avLst/>
          </a:prstGeom>
          <a:noFill/>
          <a:ln>
            <a:noFill/>
          </a:ln>
        </p:spPr>
        <p:txBody>
          <a:bodyPr wrap="square" lIns="108000" tIns="72000" rIns="108000" bIns="7200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lt"/>
                <a:cs typeface="Arial"/>
              </a:rPr>
              <a:t>Societal development requires</a:t>
            </a:r>
            <a:r>
              <a:rPr kumimoji="0" lang="en-GB" sz="1000" b="1" i="0" u="none" strike="noStrike" kern="1200" cap="none" spc="0" normalizeH="0" baseline="0" noProof="0" dirty="0">
                <a:ln>
                  <a:noFill/>
                </a:ln>
                <a:solidFill>
                  <a:prstClr val="white"/>
                </a:solidFill>
                <a:effectLst/>
                <a:uLnTx/>
                <a:uFillTx/>
                <a:latin typeface="Arial"/>
                <a:ea typeface="+mn-ea"/>
                <a:cs typeface="+mn-cs"/>
              </a:rPr>
              <a:t> graduates who can contribute holistically to increased competitiveness and innovation capability. </a:t>
            </a:r>
            <a:endParaRPr kumimoji="0" lang="da-DK" sz="1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endParaRPr kumimoji="0" lang="da-DK" sz="1000" b="1"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TECH will – through focus on problem-based learning, interdisciplinarity in the integration of STEM* and SSH*, variation in forms of collaboration, innovation, entrepreneurship and lifelong learning – ensure that graduates have the competences demanded by the labour market of the future. </a:t>
            </a:r>
            <a:endParaRPr kumimoji="0" lang="da-DK" sz="1000" b="1" i="0" u="none" strike="noStrike" kern="1200" cap="none" spc="0" normalizeH="0" baseline="0" noProof="0" dirty="0">
              <a:ln>
                <a:noFill/>
              </a:ln>
              <a:solidFill>
                <a:prstClr val="white"/>
              </a:solidFill>
              <a:effectLst/>
              <a:uLnTx/>
              <a:uFillTx/>
              <a:latin typeface="Arial"/>
              <a:ea typeface="+mn-ea"/>
              <a:cs typeface="+mn-cs"/>
            </a:endParaRPr>
          </a:p>
        </p:txBody>
      </p:sp>
      <p:sp>
        <p:nvSpPr>
          <p:cNvPr id="35" name="Tekstfelt 34">
            <a:extLst>
              <a:ext uri="{FF2B5EF4-FFF2-40B4-BE49-F238E27FC236}">
                <a16:creationId xmlns:a16="http://schemas.microsoft.com/office/drawing/2014/main" id="{B0F4B69D-C2AD-B341-A602-835725851EEB}"/>
              </a:ext>
            </a:extLst>
          </p:cNvPr>
          <p:cNvSpPr txBox="1"/>
          <p:nvPr/>
        </p:nvSpPr>
        <p:spPr>
          <a:xfrm>
            <a:off x="456280" y="3183308"/>
            <a:ext cx="2192316" cy="2607619"/>
          </a:xfrm>
          <a:prstGeom prst="rect">
            <a:avLst/>
          </a:prstGeom>
          <a:noFill/>
          <a:ln>
            <a:noFill/>
          </a:ln>
        </p:spPr>
        <p:txBody>
          <a:bodyPr wrap="square" lIns="108000" tIns="72000" rIns="108000" bIns="72000" rtlCol="0">
            <a:spAutoFit/>
          </a:bodyPr>
          <a:lstStyle/>
          <a:p>
            <a:pPr marL="0" marR="0" lvl="0" indent="0" algn="l" defTabSz="91433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white"/>
                </a:solidFill>
                <a:effectLst/>
                <a:uLnTx/>
                <a:uFillTx/>
                <a:latin typeface="Arial"/>
                <a:ea typeface="+mn-ea"/>
                <a:cs typeface="+mn-cs"/>
              </a:rPr>
              <a:t>The sustainable transition requires a transformation of the global community – economically, socially and environmentally – through new technologies and design of products, services, interiors and infrastructures. </a:t>
            </a:r>
            <a:br>
              <a:rPr kumimoji="0" lang="da-DK" sz="1000" b="1" i="0" u="none" strike="noStrike" kern="1200" cap="none" spc="0" normalizeH="0" baseline="0" noProof="0" dirty="0">
                <a:ln>
                  <a:noFill/>
                </a:ln>
                <a:solidFill>
                  <a:prstClr val="white"/>
                </a:solidFill>
                <a:effectLst/>
                <a:uLnTx/>
                <a:uFillTx/>
                <a:latin typeface="Arial"/>
                <a:ea typeface="+mn-ea"/>
                <a:cs typeface="+mn-cs"/>
              </a:rPr>
            </a:br>
            <a:br>
              <a:rPr kumimoji="0" lang="da-DK" sz="1000" b="1" i="0" u="none" strike="noStrike" kern="1200" cap="none" spc="0" normalizeH="0" baseline="0" noProof="0" dirty="0">
                <a:ln>
                  <a:noFill/>
                </a:ln>
                <a:solidFill>
                  <a:prstClr val="white"/>
                </a:solidFill>
                <a:effectLst/>
                <a:uLnTx/>
                <a:uFillTx/>
                <a:latin typeface="Arial"/>
                <a:ea typeface="+mn-ea"/>
                <a:cs typeface="+mn-cs"/>
              </a:rPr>
            </a:br>
            <a:r>
              <a:rPr kumimoji="0" lang="en-GB" sz="1000" b="1" i="0" u="none" strike="noStrike" kern="1200" cap="none" spc="0" normalizeH="0" baseline="0" noProof="0" dirty="0">
                <a:ln>
                  <a:noFill/>
                </a:ln>
                <a:solidFill>
                  <a:prstClr val="white"/>
                </a:solidFill>
                <a:effectLst/>
                <a:uLnTx/>
                <a:uFillTx/>
                <a:latin typeface="Arial"/>
                <a:ea typeface="+mn-ea"/>
                <a:cs typeface="+mn-cs"/>
              </a:rPr>
              <a:t>TECH will use the breadth of its research environments to develop technologies and solutions that meet current needs as well as support the transformation towards a sustainable society.</a:t>
            </a:r>
            <a:endParaRPr kumimoji="0" lang="da-DK" sz="1000" b="1" i="0" u="none" strike="noStrike" kern="1200" cap="none" spc="0" normalizeH="0" baseline="0" noProof="0" dirty="0">
              <a:ln>
                <a:noFill/>
              </a:ln>
              <a:solidFill>
                <a:prstClr val="white"/>
              </a:solidFill>
              <a:effectLst/>
              <a:uLnTx/>
              <a:uFillTx/>
              <a:latin typeface="Arial"/>
              <a:ea typeface="+mn-ea"/>
              <a:cs typeface="Calibri" panose="020F0502020204030204"/>
            </a:endParaRPr>
          </a:p>
        </p:txBody>
      </p:sp>
    </p:spTree>
    <p:extLst>
      <p:ext uri="{BB962C8B-B14F-4D97-AF65-F5344CB8AC3E}">
        <p14:creationId xmlns:p14="http://schemas.microsoft.com/office/powerpoint/2010/main" val="1095197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nummer 1">
            <a:extLst>
              <a:ext uri="{FF2B5EF4-FFF2-40B4-BE49-F238E27FC236}">
                <a16:creationId xmlns:a16="http://schemas.microsoft.com/office/drawing/2014/main" id="{AC6BC692-A755-9948-93BE-04929A11983F}"/>
              </a:ext>
            </a:extLst>
          </p:cNvPr>
          <p:cNvSpPr>
            <a:spLocks noGrp="1"/>
          </p:cNvSpPr>
          <p:nvPr>
            <p:ph type="sldNum" sz="quarter" idx="4"/>
          </p:nvPr>
        </p:nvSpPr>
        <p:spPr>
          <a:xfrm>
            <a:off x="11127046" y="593223"/>
            <a:ext cx="571468" cy="227164"/>
          </a:xfrm>
        </p:spPr>
        <p:txBody>
          <a:bodyPr/>
          <a:lstStyle/>
          <a:p>
            <a:fld id="{D8D877B3-D348-4611-9BDB-C5374591D951}" type="slidenum">
              <a:rPr lang="en-US" smtClean="0"/>
              <a:pPr/>
              <a:t>9</a:t>
            </a:fld>
            <a:endParaRPr lang="en-US" dirty="0"/>
          </a:p>
        </p:txBody>
      </p:sp>
      <p:sp>
        <p:nvSpPr>
          <p:cNvPr id="3" name="Titel 2">
            <a:extLst>
              <a:ext uri="{FF2B5EF4-FFF2-40B4-BE49-F238E27FC236}">
                <a16:creationId xmlns:a16="http://schemas.microsoft.com/office/drawing/2014/main" id="{739D7F22-A421-8B46-9CE1-ABA58FB9DA38}"/>
              </a:ext>
            </a:extLst>
          </p:cNvPr>
          <p:cNvSpPr>
            <a:spLocks noGrp="1"/>
          </p:cNvSpPr>
          <p:nvPr>
            <p:ph type="title"/>
          </p:nvPr>
        </p:nvSpPr>
        <p:spPr>
          <a:xfrm>
            <a:off x="587374" y="370290"/>
            <a:ext cx="6662947" cy="1474385"/>
          </a:xfrm>
        </p:spPr>
        <p:txBody>
          <a:bodyPr/>
          <a:lstStyle/>
          <a:p>
            <a:r>
              <a:rPr lang="da-DK" dirty="0">
                <a:solidFill>
                  <a:srgbClr val="211A52"/>
                </a:solidFill>
              </a:rPr>
              <a:t>TECH - BY THE NUMBERS</a:t>
            </a:r>
          </a:p>
        </p:txBody>
      </p:sp>
      <p:sp>
        <p:nvSpPr>
          <p:cNvPr id="6" name="Pladsholder til tekst 4">
            <a:extLst>
              <a:ext uri="{FF2B5EF4-FFF2-40B4-BE49-F238E27FC236}">
                <a16:creationId xmlns:a16="http://schemas.microsoft.com/office/drawing/2014/main" id="{854BAEC0-DC65-254D-B5C1-84A9D6E7A739}"/>
              </a:ext>
            </a:extLst>
          </p:cNvPr>
          <p:cNvSpPr txBox="1">
            <a:spLocks/>
          </p:cNvSpPr>
          <p:nvPr/>
        </p:nvSpPr>
        <p:spPr>
          <a:xfrm>
            <a:off x="3351352" y="1057715"/>
            <a:ext cx="5796649" cy="4125145"/>
          </a:xfrm>
          <a:prstGeom prst="rect">
            <a:avLst/>
          </a:prstGeom>
        </p:spPr>
        <p:txBody>
          <a:bodyPr/>
          <a:lstStyle>
            <a:lvl1pPr marL="0" indent="0" algn="l" defTabSz="914318" rtl="0" eaLnBrk="1" latinLnBrk="0" hangingPunct="1">
              <a:lnSpc>
                <a:spcPct val="120000"/>
              </a:lnSpc>
              <a:spcBef>
                <a:spcPts val="1000"/>
              </a:spcBef>
              <a:buFont typeface="Arial" panose="020B0604020202020204" pitchFamily="34" charset="0"/>
              <a:buNone/>
              <a:defRPr sz="1600" kern="1200" spc="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Font typeface="Arial" panose="020B0604020202020204" pitchFamily="34" charset="0"/>
              <a:buChar char="•"/>
            </a:pPr>
            <a:endParaRPr lang="da-DK" sz="1700" i="1" dirty="0">
              <a:solidFill>
                <a:srgbClr val="FF0000"/>
              </a:solidFill>
            </a:endParaRPr>
          </a:p>
        </p:txBody>
      </p:sp>
      <p:sp>
        <p:nvSpPr>
          <p:cNvPr id="21" name="Pladsholder til tekst 4">
            <a:extLst>
              <a:ext uri="{FF2B5EF4-FFF2-40B4-BE49-F238E27FC236}">
                <a16:creationId xmlns:a16="http://schemas.microsoft.com/office/drawing/2014/main" id="{A18CED98-AB64-EF4F-8064-A0940725AC5C}"/>
              </a:ext>
            </a:extLst>
          </p:cNvPr>
          <p:cNvSpPr txBox="1">
            <a:spLocks/>
          </p:cNvSpPr>
          <p:nvPr/>
        </p:nvSpPr>
        <p:spPr>
          <a:xfrm>
            <a:off x="587375" y="1746548"/>
            <a:ext cx="4789599" cy="3120120"/>
          </a:xfrm>
          <a:prstGeom prst="rect">
            <a:avLst/>
          </a:prstGeom>
        </p:spPr>
        <p:txBody>
          <a:bodyPr vert="horz" lIns="0" tIns="45720" rIns="0" bIns="45720" rtlCol="0">
            <a:noAutofit/>
          </a:bodyPr>
          <a:lstStyle>
            <a:lvl1pPr marL="285750" indent="-285750" algn="l" defTabSz="914318" rtl="0" eaLnBrk="1" latinLnBrk="0" hangingPunct="1">
              <a:lnSpc>
                <a:spcPct val="100000"/>
              </a:lnSpc>
              <a:spcBef>
                <a:spcPts val="600"/>
              </a:spcBef>
              <a:buFontTx/>
              <a:buBlip>
                <a:blip r:embed="rId3"/>
              </a:buBlip>
              <a:defRPr sz="1600" kern="1200" spc="0" baseline="0">
                <a:solidFill>
                  <a:schemeClr val="tx1"/>
                </a:solidFill>
                <a:latin typeface="+mn-lt"/>
                <a:ea typeface="+mn-ea"/>
                <a:cs typeface="+mn-cs"/>
              </a:defRPr>
            </a:lvl1pPr>
            <a:lvl2pPr marL="0" indent="0" algn="l" defTabSz="914318" rtl="0" eaLnBrk="1" latinLnBrk="0" hangingPunct="1">
              <a:lnSpc>
                <a:spcPct val="120000"/>
              </a:lnSpc>
              <a:spcBef>
                <a:spcPts val="499"/>
              </a:spcBef>
              <a:buFont typeface="Arial" panose="020B0604020202020204" pitchFamily="34" charset="0"/>
              <a:buNone/>
              <a:defRPr sz="1400" kern="1200">
                <a:solidFill>
                  <a:schemeClr val="tx1"/>
                </a:solidFill>
                <a:latin typeface="+mn-lt"/>
                <a:ea typeface="+mn-ea"/>
                <a:cs typeface="+mn-cs"/>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mn-lt"/>
                <a:ea typeface="+mn-ea"/>
                <a:cs typeface="+mn-cs"/>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mn-lt"/>
                <a:ea typeface="+mn-ea"/>
                <a:cs typeface="+mn-cs"/>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mn-lt"/>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r>
              <a:rPr lang="en-US" sz="1800" b="1" dirty="0"/>
              <a:t>4 departments – 1 doctoral school – about 60 degree </a:t>
            </a:r>
            <a:r>
              <a:rPr lang="en-US" sz="1800" b="1" dirty="0" err="1"/>
              <a:t>programmes</a:t>
            </a:r>
            <a:endParaRPr lang="en-US" sz="1800" b="1" dirty="0"/>
          </a:p>
          <a:p>
            <a:endParaRPr lang="en-US" sz="1800" b="1" dirty="0"/>
          </a:p>
          <a:p>
            <a:r>
              <a:rPr lang="en-US" sz="1800" b="1" dirty="0"/>
              <a:t>4,300 students </a:t>
            </a:r>
            <a:r>
              <a:rPr lang="en-US" sz="1800" dirty="0">
                <a:solidFill>
                  <a:srgbClr val="606C73"/>
                </a:solidFill>
              </a:rPr>
              <a:t>–</a:t>
            </a:r>
            <a:r>
              <a:rPr lang="en-US" sz="1800" b="1" dirty="0">
                <a:solidFill>
                  <a:srgbClr val="606C73"/>
                </a:solidFill>
              </a:rPr>
              <a:t> </a:t>
            </a:r>
            <a:r>
              <a:rPr lang="en-US" sz="1800" i="1" dirty="0">
                <a:solidFill>
                  <a:srgbClr val="606C73"/>
                </a:solidFill>
              </a:rPr>
              <a:t>of which 700 are international students</a:t>
            </a:r>
            <a:endParaRPr lang="en-US" sz="1800" i="1" dirty="0"/>
          </a:p>
          <a:p>
            <a:endParaRPr lang="en-US" sz="1800" b="1" i="1" dirty="0"/>
          </a:p>
          <a:p>
            <a:r>
              <a:rPr lang="en-US" sz="1800" b="1" dirty="0"/>
              <a:t>215 Ph.D.-students</a:t>
            </a:r>
          </a:p>
          <a:p>
            <a:pPr marL="0" indent="0">
              <a:buNone/>
            </a:pPr>
            <a:endParaRPr lang="en-US" sz="1800" b="1" i="1" dirty="0"/>
          </a:p>
          <a:p>
            <a:r>
              <a:rPr lang="en-US" sz="1800" b="1" dirty="0"/>
              <a:t>770 full time employees</a:t>
            </a:r>
          </a:p>
          <a:p>
            <a:pPr marL="0" indent="0">
              <a:buNone/>
            </a:pPr>
            <a:endParaRPr lang="en-US" sz="1800" b="1" dirty="0"/>
          </a:p>
          <a:p>
            <a:r>
              <a:rPr lang="en-US" sz="1800" b="1" dirty="0"/>
              <a:t>833 million in budgeted revenue</a:t>
            </a:r>
            <a:endParaRPr lang="en-US" sz="1800" i="1" dirty="0">
              <a:solidFill>
                <a:srgbClr val="FF0000"/>
              </a:solidFill>
            </a:endParaRPr>
          </a:p>
          <a:p>
            <a:pPr marL="0" indent="0">
              <a:buNone/>
            </a:pPr>
            <a:br>
              <a:rPr lang="da-DK" sz="1800" b="1" dirty="0"/>
            </a:br>
            <a:endParaRPr lang="da-DK" sz="1800" dirty="0"/>
          </a:p>
        </p:txBody>
      </p:sp>
      <p:grpSp>
        <p:nvGrpSpPr>
          <p:cNvPr id="19" name="Gruppe 18"/>
          <p:cNvGrpSpPr/>
          <p:nvPr/>
        </p:nvGrpSpPr>
        <p:grpSpPr>
          <a:xfrm>
            <a:off x="6790199" y="1402872"/>
            <a:ext cx="4200823" cy="4659882"/>
            <a:chOff x="6270625" y="374650"/>
            <a:chExt cx="5232401" cy="5745163"/>
          </a:xfrm>
          <a:solidFill>
            <a:srgbClr val="000000"/>
          </a:solidFill>
        </p:grpSpPr>
        <p:grpSp>
          <p:nvGrpSpPr>
            <p:cNvPr id="20" name="Group 205"/>
            <p:cNvGrpSpPr>
              <a:grpSpLocks/>
            </p:cNvGrpSpPr>
            <p:nvPr/>
          </p:nvGrpSpPr>
          <p:grpSpPr bwMode="auto">
            <a:xfrm>
              <a:off x="9336088" y="3254375"/>
              <a:ext cx="1670050" cy="2865438"/>
              <a:chOff x="5881" y="2050"/>
              <a:chExt cx="1052" cy="1805"/>
            </a:xfrm>
            <a:grpFill/>
          </p:grpSpPr>
          <p:sp>
            <p:nvSpPr>
              <p:cNvPr id="595" name="Freeform 5"/>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6" name="Freeform 6"/>
              <p:cNvSpPr>
                <a:spLocks/>
              </p:cNvSpPr>
              <p:nvPr/>
            </p:nvSpPr>
            <p:spPr bwMode="auto">
              <a:xfrm>
                <a:off x="6592" y="2638"/>
                <a:ext cx="80" cy="31"/>
              </a:xfrm>
              <a:custGeom>
                <a:avLst/>
                <a:gdLst>
                  <a:gd name="T0" fmla="*/ 76 w 80"/>
                  <a:gd name="T1" fmla="*/ 0 h 31"/>
                  <a:gd name="T2" fmla="*/ 70 w 80"/>
                  <a:gd name="T3" fmla="*/ 3 h 31"/>
                  <a:gd name="T4" fmla="*/ 63 w 80"/>
                  <a:gd name="T5" fmla="*/ 11 h 31"/>
                  <a:gd name="T6" fmla="*/ 59 w 80"/>
                  <a:gd name="T7" fmla="*/ 9 h 31"/>
                  <a:gd name="T8" fmla="*/ 53 w 80"/>
                  <a:gd name="T9" fmla="*/ 3 h 31"/>
                  <a:gd name="T10" fmla="*/ 51 w 80"/>
                  <a:gd name="T11" fmla="*/ 3 h 31"/>
                  <a:gd name="T12" fmla="*/ 47 w 80"/>
                  <a:gd name="T13" fmla="*/ 3 h 31"/>
                  <a:gd name="T14" fmla="*/ 47 w 80"/>
                  <a:gd name="T15" fmla="*/ 9 h 31"/>
                  <a:gd name="T16" fmla="*/ 37 w 80"/>
                  <a:gd name="T17" fmla="*/ 5 h 31"/>
                  <a:gd name="T18" fmla="*/ 35 w 80"/>
                  <a:gd name="T19" fmla="*/ 9 h 31"/>
                  <a:gd name="T20" fmla="*/ 33 w 80"/>
                  <a:gd name="T21" fmla="*/ 19 h 31"/>
                  <a:gd name="T22" fmla="*/ 31 w 80"/>
                  <a:gd name="T23" fmla="*/ 21 h 31"/>
                  <a:gd name="T24" fmla="*/ 27 w 80"/>
                  <a:gd name="T25" fmla="*/ 23 h 31"/>
                  <a:gd name="T26" fmla="*/ 25 w 80"/>
                  <a:gd name="T27" fmla="*/ 23 h 31"/>
                  <a:gd name="T28" fmla="*/ 18 w 80"/>
                  <a:gd name="T29" fmla="*/ 21 h 31"/>
                  <a:gd name="T30" fmla="*/ 14 w 80"/>
                  <a:gd name="T31" fmla="*/ 19 h 31"/>
                  <a:gd name="T32" fmla="*/ 12 w 80"/>
                  <a:gd name="T33" fmla="*/ 15 h 31"/>
                  <a:gd name="T34" fmla="*/ 0 w 80"/>
                  <a:gd name="T35" fmla="*/ 29 h 31"/>
                  <a:gd name="T36" fmla="*/ 0 w 80"/>
                  <a:gd name="T37" fmla="*/ 31 h 31"/>
                  <a:gd name="T38" fmla="*/ 80 w 80"/>
                  <a:gd name="T39" fmla="*/ 31 h 31"/>
                  <a:gd name="T40" fmla="*/ 80 w 80"/>
                  <a:gd name="T41" fmla="*/ 0 h 31"/>
                  <a:gd name="T42" fmla="*/ 76 w 80"/>
                  <a:gd name="T43"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31">
                    <a:moveTo>
                      <a:pt x="76" y="0"/>
                    </a:moveTo>
                    <a:lnTo>
                      <a:pt x="70" y="3"/>
                    </a:lnTo>
                    <a:lnTo>
                      <a:pt x="63" y="11"/>
                    </a:lnTo>
                    <a:lnTo>
                      <a:pt x="59" y="9"/>
                    </a:lnTo>
                    <a:lnTo>
                      <a:pt x="53" y="3"/>
                    </a:lnTo>
                    <a:lnTo>
                      <a:pt x="51" y="3"/>
                    </a:lnTo>
                    <a:lnTo>
                      <a:pt x="47" y="3"/>
                    </a:lnTo>
                    <a:lnTo>
                      <a:pt x="47" y="9"/>
                    </a:lnTo>
                    <a:lnTo>
                      <a:pt x="37" y="5"/>
                    </a:lnTo>
                    <a:lnTo>
                      <a:pt x="35" y="9"/>
                    </a:lnTo>
                    <a:lnTo>
                      <a:pt x="33" y="19"/>
                    </a:lnTo>
                    <a:lnTo>
                      <a:pt x="31" y="21"/>
                    </a:lnTo>
                    <a:lnTo>
                      <a:pt x="27" y="23"/>
                    </a:lnTo>
                    <a:lnTo>
                      <a:pt x="25" y="23"/>
                    </a:lnTo>
                    <a:lnTo>
                      <a:pt x="18" y="21"/>
                    </a:lnTo>
                    <a:lnTo>
                      <a:pt x="14" y="19"/>
                    </a:lnTo>
                    <a:lnTo>
                      <a:pt x="12" y="15"/>
                    </a:lnTo>
                    <a:lnTo>
                      <a:pt x="0" y="29"/>
                    </a:lnTo>
                    <a:lnTo>
                      <a:pt x="0" y="31"/>
                    </a:lnTo>
                    <a:lnTo>
                      <a:pt x="80" y="31"/>
                    </a:lnTo>
                    <a:lnTo>
                      <a:pt x="80" y="0"/>
                    </a:lnTo>
                    <a:lnTo>
                      <a:pt x="7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7" name="Freeform 7"/>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98" name="Freeform 8"/>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99" name="Freeform 9"/>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0" name="Freeform 10"/>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1" name="Freeform 11"/>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2" name="Freeform 13"/>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3" name="Freeform 14"/>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4" name="Freeform 15"/>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5" name="Freeform 16"/>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6" name="Freeform 17"/>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7" name="Freeform 18"/>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8" name="Freeform 20"/>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09" name="Freeform 21"/>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0" name="Freeform 22"/>
              <p:cNvSpPr>
                <a:spLocks/>
              </p:cNvSpPr>
              <p:nvPr/>
            </p:nvSpPr>
            <p:spPr bwMode="auto">
              <a:xfrm>
                <a:off x="5881" y="3540"/>
                <a:ext cx="8" cy="29"/>
              </a:xfrm>
              <a:custGeom>
                <a:avLst/>
                <a:gdLst>
                  <a:gd name="T0" fmla="*/ 0 w 8"/>
                  <a:gd name="T1" fmla="*/ 4 h 29"/>
                  <a:gd name="T2" fmla="*/ 0 w 8"/>
                  <a:gd name="T3" fmla="*/ 12 h 29"/>
                  <a:gd name="T4" fmla="*/ 0 w 8"/>
                  <a:gd name="T5" fmla="*/ 16 h 29"/>
                  <a:gd name="T6" fmla="*/ 0 w 8"/>
                  <a:gd name="T7" fmla="*/ 19 h 29"/>
                  <a:gd name="T8" fmla="*/ 2 w 8"/>
                  <a:gd name="T9" fmla="*/ 23 h 29"/>
                  <a:gd name="T10" fmla="*/ 4 w 8"/>
                  <a:gd name="T11" fmla="*/ 27 h 29"/>
                  <a:gd name="T12" fmla="*/ 4 w 8"/>
                  <a:gd name="T13" fmla="*/ 29 h 29"/>
                  <a:gd name="T14" fmla="*/ 4 w 8"/>
                  <a:gd name="T15" fmla="*/ 27 h 29"/>
                  <a:gd name="T16" fmla="*/ 4 w 8"/>
                  <a:gd name="T17" fmla="*/ 23 h 29"/>
                  <a:gd name="T18" fmla="*/ 4 w 8"/>
                  <a:gd name="T19" fmla="*/ 19 h 29"/>
                  <a:gd name="T20" fmla="*/ 6 w 8"/>
                  <a:gd name="T21" fmla="*/ 16 h 29"/>
                  <a:gd name="T22" fmla="*/ 8 w 8"/>
                  <a:gd name="T23" fmla="*/ 14 h 29"/>
                  <a:gd name="T24" fmla="*/ 8 w 8"/>
                  <a:gd name="T25" fmla="*/ 12 h 29"/>
                  <a:gd name="T26" fmla="*/ 6 w 8"/>
                  <a:gd name="T27" fmla="*/ 12 h 29"/>
                  <a:gd name="T28" fmla="*/ 6 w 8"/>
                  <a:gd name="T29" fmla="*/ 10 h 29"/>
                  <a:gd name="T30" fmla="*/ 6 w 8"/>
                  <a:gd name="T31" fmla="*/ 6 h 29"/>
                  <a:gd name="T32" fmla="*/ 4 w 8"/>
                  <a:gd name="T33" fmla="*/ 2 h 29"/>
                  <a:gd name="T34" fmla="*/ 2 w 8"/>
                  <a:gd name="T35" fmla="*/ 0 h 29"/>
                  <a:gd name="T36" fmla="*/ 0 w 8"/>
                  <a:gd name="T3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4"/>
                    </a:moveTo>
                    <a:lnTo>
                      <a:pt x="0" y="12"/>
                    </a:lnTo>
                    <a:lnTo>
                      <a:pt x="0" y="16"/>
                    </a:lnTo>
                    <a:lnTo>
                      <a:pt x="0" y="19"/>
                    </a:lnTo>
                    <a:lnTo>
                      <a:pt x="2" y="23"/>
                    </a:lnTo>
                    <a:lnTo>
                      <a:pt x="4" y="27"/>
                    </a:lnTo>
                    <a:lnTo>
                      <a:pt x="4" y="29"/>
                    </a:lnTo>
                    <a:lnTo>
                      <a:pt x="4" y="27"/>
                    </a:lnTo>
                    <a:lnTo>
                      <a:pt x="4" y="23"/>
                    </a:lnTo>
                    <a:lnTo>
                      <a:pt x="4" y="19"/>
                    </a:lnTo>
                    <a:lnTo>
                      <a:pt x="6" y="16"/>
                    </a:lnTo>
                    <a:lnTo>
                      <a:pt x="8" y="14"/>
                    </a:lnTo>
                    <a:lnTo>
                      <a:pt x="8" y="12"/>
                    </a:lnTo>
                    <a:lnTo>
                      <a:pt x="6" y="12"/>
                    </a:lnTo>
                    <a:lnTo>
                      <a:pt x="6" y="10"/>
                    </a:lnTo>
                    <a:lnTo>
                      <a:pt x="6" y="6"/>
                    </a:lnTo>
                    <a:lnTo>
                      <a:pt x="4" y="2"/>
                    </a:lnTo>
                    <a:lnTo>
                      <a:pt x="2" y="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1" name="Freeform 23"/>
              <p:cNvSpPr>
                <a:spLocks/>
              </p:cNvSpPr>
              <p:nvPr/>
            </p:nvSpPr>
            <p:spPr bwMode="auto">
              <a:xfrm>
                <a:off x="5881" y="3540"/>
                <a:ext cx="8" cy="29"/>
              </a:xfrm>
              <a:custGeom>
                <a:avLst/>
                <a:gdLst>
                  <a:gd name="T0" fmla="*/ 0 w 8"/>
                  <a:gd name="T1" fmla="*/ 12 h 29"/>
                  <a:gd name="T2" fmla="*/ 0 w 8"/>
                  <a:gd name="T3" fmla="*/ 4 h 29"/>
                  <a:gd name="T4" fmla="*/ 2 w 8"/>
                  <a:gd name="T5" fmla="*/ 0 h 29"/>
                  <a:gd name="T6" fmla="*/ 4 w 8"/>
                  <a:gd name="T7" fmla="*/ 2 h 29"/>
                  <a:gd name="T8" fmla="*/ 6 w 8"/>
                  <a:gd name="T9" fmla="*/ 6 h 29"/>
                  <a:gd name="T10" fmla="*/ 6 w 8"/>
                  <a:gd name="T11" fmla="*/ 10 h 29"/>
                  <a:gd name="T12" fmla="*/ 6 w 8"/>
                  <a:gd name="T13" fmla="*/ 12 h 29"/>
                  <a:gd name="T14" fmla="*/ 8 w 8"/>
                  <a:gd name="T15" fmla="*/ 12 h 29"/>
                  <a:gd name="T16" fmla="*/ 8 w 8"/>
                  <a:gd name="T17" fmla="*/ 14 h 29"/>
                  <a:gd name="T18" fmla="*/ 6 w 8"/>
                  <a:gd name="T19" fmla="*/ 16 h 29"/>
                  <a:gd name="T20" fmla="*/ 4 w 8"/>
                  <a:gd name="T21" fmla="*/ 19 h 29"/>
                  <a:gd name="T22" fmla="*/ 4 w 8"/>
                  <a:gd name="T23" fmla="*/ 23 h 29"/>
                  <a:gd name="T24" fmla="*/ 4 w 8"/>
                  <a:gd name="T25" fmla="*/ 27 h 29"/>
                  <a:gd name="T26" fmla="*/ 4 w 8"/>
                  <a:gd name="T27" fmla="*/ 29 h 29"/>
                  <a:gd name="T28" fmla="*/ 4 w 8"/>
                  <a:gd name="T29" fmla="*/ 27 h 29"/>
                  <a:gd name="T30" fmla="*/ 2 w 8"/>
                  <a:gd name="T31" fmla="*/ 23 h 29"/>
                  <a:gd name="T32" fmla="*/ 0 w 8"/>
                  <a:gd name="T33" fmla="*/ 19 h 29"/>
                  <a:gd name="T34" fmla="*/ 0 w 8"/>
                  <a:gd name="T35" fmla="*/ 16 h 29"/>
                  <a:gd name="T36" fmla="*/ 0 w 8"/>
                  <a:gd name="T3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12"/>
                    </a:moveTo>
                    <a:lnTo>
                      <a:pt x="0" y="4"/>
                    </a:lnTo>
                    <a:lnTo>
                      <a:pt x="2" y="0"/>
                    </a:lnTo>
                    <a:lnTo>
                      <a:pt x="4" y="2"/>
                    </a:lnTo>
                    <a:lnTo>
                      <a:pt x="6" y="6"/>
                    </a:lnTo>
                    <a:lnTo>
                      <a:pt x="6" y="10"/>
                    </a:lnTo>
                    <a:lnTo>
                      <a:pt x="6" y="12"/>
                    </a:lnTo>
                    <a:lnTo>
                      <a:pt x="8" y="12"/>
                    </a:lnTo>
                    <a:lnTo>
                      <a:pt x="8" y="14"/>
                    </a:lnTo>
                    <a:lnTo>
                      <a:pt x="6" y="16"/>
                    </a:lnTo>
                    <a:lnTo>
                      <a:pt x="4" y="19"/>
                    </a:lnTo>
                    <a:lnTo>
                      <a:pt x="4" y="23"/>
                    </a:lnTo>
                    <a:lnTo>
                      <a:pt x="4" y="27"/>
                    </a:lnTo>
                    <a:lnTo>
                      <a:pt x="4" y="29"/>
                    </a:lnTo>
                    <a:lnTo>
                      <a:pt x="4" y="27"/>
                    </a:lnTo>
                    <a:lnTo>
                      <a:pt x="2" y="23"/>
                    </a:lnTo>
                    <a:lnTo>
                      <a:pt x="0" y="19"/>
                    </a:lnTo>
                    <a:lnTo>
                      <a:pt x="0" y="16"/>
                    </a:lnTo>
                    <a:lnTo>
                      <a:pt x="0" y="12"/>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12" name="Freeform 24"/>
              <p:cNvSpPr>
                <a:spLocks/>
              </p:cNvSpPr>
              <p:nvPr/>
            </p:nvSpPr>
            <p:spPr bwMode="auto">
              <a:xfrm>
                <a:off x="5881" y="3540"/>
                <a:ext cx="8" cy="29"/>
              </a:xfrm>
              <a:custGeom>
                <a:avLst/>
                <a:gdLst>
                  <a:gd name="T0" fmla="*/ 0 w 8"/>
                  <a:gd name="T1" fmla="*/ 4 h 29"/>
                  <a:gd name="T2" fmla="*/ 0 w 8"/>
                  <a:gd name="T3" fmla="*/ 12 h 29"/>
                  <a:gd name="T4" fmla="*/ 0 w 8"/>
                  <a:gd name="T5" fmla="*/ 16 h 29"/>
                  <a:gd name="T6" fmla="*/ 0 w 8"/>
                  <a:gd name="T7" fmla="*/ 19 h 29"/>
                  <a:gd name="T8" fmla="*/ 2 w 8"/>
                  <a:gd name="T9" fmla="*/ 23 h 29"/>
                  <a:gd name="T10" fmla="*/ 4 w 8"/>
                  <a:gd name="T11" fmla="*/ 27 h 29"/>
                  <a:gd name="T12" fmla="*/ 4 w 8"/>
                  <a:gd name="T13" fmla="*/ 29 h 29"/>
                  <a:gd name="T14" fmla="*/ 4 w 8"/>
                  <a:gd name="T15" fmla="*/ 27 h 29"/>
                  <a:gd name="T16" fmla="*/ 4 w 8"/>
                  <a:gd name="T17" fmla="*/ 23 h 29"/>
                  <a:gd name="T18" fmla="*/ 4 w 8"/>
                  <a:gd name="T19" fmla="*/ 19 h 29"/>
                  <a:gd name="T20" fmla="*/ 6 w 8"/>
                  <a:gd name="T21" fmla="*/ 16 h 29"/>
                  <a:gd name="T22" fmla="*/ 8 w 8"/>
                  <a:gd name="T23" fmla="*/ 14 h 29"/>
                  <a:gd name="T24" fmla="*/ 8 w 8"/>
                  <a:gd name="T25" fmla="*/ 12 h 29"/>
                  <a:gd name="T26" fmla="*/ 6 w 8"/>
                  <a:gd name="T27" fmla="*/ 12 h 29"/>
                  <a:gd name="T28" fmla="*/ 6 w 8"/>
                  <a:gd name="T29" fmla="*/ 10 h 29"/>
                  <a:gd name="T30" fmla="*/ 6 w 8"/>
                  <a:gd name="T31" fmla="*/ 6 h 29"/>
                  <a:gd name="T32" fmla="*/ 4 w 8"/>
                  <a:gd name="T33" fmla="*/ 2 h 29"/>
                  <a:gd name="T34" fmla="*/ 2 w 8"/>
                  <a:gd name="T35" fmla="*/ 0 h 29"/>
                  <a:gd name="T36" fmla="*/ 0 w 8"/>
                  <a:gd name="T37" fmla="*/ 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4"/>
                    </a:moveTo>
                    <a:lnTo>
                      <a:pt x="0" y="12"/>
                    </a:lnTo>
                    <a:lnTo>
                      <a:pt x="0" y="16"/>
                    </a:lnTo>
                    <a:lnTo>
                      <a:pt x="0" y="19"/>
                    </a:lnTo>
                    <a:lnTo>
                      <a:pt x="2" y="23"/>
                    </a:lnTo>
                    <a:lnTo>
                      <a:pt x="4" y="27"/>
                    </a:lnTo>
                    <a:lnTo>
                      <a:pt x="4" y="29"/>
                    </a:lnTo>
                    <a:lnTo>
                      <a:pt x="4" y="27"/>
                    </a:lnTo>
                    <a:lnTo>
                      <a:pt x="4" y="23"/>
                    </a:lnTo>
                    <a:lnTo>
                      <a:pt x="4" y="19"/>
                    </a:lnTo>
                    <a:lnTo>
                      <a:pt x="6" y="16"/>
                    </a:lnTo>
                    <a:lnTo>
                      <a:pt x="8" y="14"/>
                    </a:lnTo>
                    <a:lnTo>
                      <a:pt x="8" y="12"/>
                    </a:lnTo>
                    <a:lnTo>
                      <a:pt x="6" y="12"/>
                    </a:lnTo>
                    <a:lnTo>
                      <a:pt x="6" y="10"/>
                    </a:lnTo>
                    <a:lnTo>
                      <a:pt x="6" y="6"/>
                    </a:lnTo>
                    <a:lnTo>
                      <a:pt x="4" y="2"/>
                    </a:lnTo>
                    <a:lnTo>
                      <a:pt x="2" y="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3" name="Freeform 25"/>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4" name="Freeform 26"/>
              <p:cNvSpPr>
                <a:spLocks/>
              </p:cNvSpPr>
              <p:nvPr/>
            </p:nvSpPr>
            <p:spPr bwMode="auto">
              <a:xfrm>
                <a:off x="6404" y="2896"/>
                <a:ext cx="253" cy="245"/>
              </a:xfrm>
              <a:custGeom>
                <a:avLst/>
                <a:gdLst>
                  <a:gd name="T0" fmla="*/ 86 w 253"/>
                  <a:gd name="T1" fmla="*/ 4 h 245"/>
                  <a:gd name="T2" fmla="*/ 86 w 253"/>
                  <a:gd name="T3" fmla="*/ 6 h 245"/>
                  <a:gd name="T4" fmla="*/ 80 w 253"/>
                  <a:gd name="T5" fmla="*/ 16 h 245"/>
                  <a:gd name="T6" fmla="*/ 59 w 253"/>
                  <a:gd name="T7" fmla="*/ 41 h 245"/>
                  <a:gd name="T8" fmla="*/ 35 w 253"/>
                  <a:gd name="T9" fmla="*/ 43 h 245"/>
                  <a:gd name="T10" fmla="*/ 21 w 253"/>
                  <a:gd name="T11" fmla="*/ 49 h 245"/>
                  <a:gd name="T12" fmla="*/ 25 w 253"/>
                  <a:gd name="T13" fmla="*/ 63 h 245"/>
                  <a:gd name="T14" fmla="*/ 27 w 253"/>
                  <a:gd name="T15" fmla="*/ 68 h 245"/>
                  <a:gd name="T16" fmla="*/ 27 w 253"/>
                  <a:gd name="T17" fmla="*/ 74 h 245"/>
                  <a:gd name="T18" fmla="*/ 14 w 253"/>
                  <a:gd name="T19" fmla="*/ 86 h 245"/>
                  <a:gd name="T20" fmla="*/ 23 w 253"/>
                  <a:gd name="T21" fmla="*/ 94 h 245"/>
                  <a:gd name="T22" fmla="*/ 12 w 253"/>
                  <a:gd name="T23" fmla="*/ 98 h 245"/>
                  <a:gd name="T24" fmla="*/ 0 w 253"/>
                  <a:gd name="T25" fmla="*/ 100 h 245"/>
                  <a:gd name="T26" fmla="*/ 10 w 253"/>
                  <a:gd name="T27" fmla="*/ 104 h 245"/>
                  <a:gd name="T28" fmla="*/ 10 w 253"/>
                  <a:gd name="T29" fmla="*/ 119 h 245"/>
                  <a:gd name="T30" fmla="*/ 19 w 253"/>
                  <a:gd name="T31" fmla="*/ 125 h 245"/>
                  <a:gd name="T32" fmla="*/ 45 w 253"/>
                  <a:gd name="T33" fmla="*/ 137 h 245"/>
                  <a:gd name="T34" fmla="*/ 51 w 253"/>
                  <a:gd name="T35" fmla="*/ 139 h 245"/>
                  <a:gd name="T36" fmla="*/ 74 w 253"/>
                  <a:gd name="T37" fmla="*/ 162 h 245"/>
                  <a:gd name="T38" fmla="*/ 80 w 253"/>
                  <a:gd name="T39" fmla="*/ 168 h 245"/>
                  <a:gd name="T40" fmla="*/ 82 w 253"/>
                  <a:gd name="T41" fmla="*/ 178 h 245"/>
                  <a:gd name="T42" fmla="*/ 98 w 253"/>
                  <a:gd name="T43" fmla="*/ 172 h 245"/>
                  <a:gd name="T44" fmla="*/ 102 w 253"/>
                  <a:gd name="T45" fmla="*/ 176 h 245"/>
                  <a:gd name="T46" fmla="*/ 100 w 253"/>
                  <a:gd name="T47" fmla="*/ 203 h 245"/>
                  <a:gd name="T48" fmla="*/ 121 w 253"/>
                  <a:gd name="T49" fmla="*/ 205 h 245"/>
                  <a:gd name="T50" fmla="*/ 139 w 253"/>
                  <a:gd name="T51" fmla="*/ 243 h 245"/>
                  <a:gd name="T52" fmla="*/ 182 w 253"/>
                  <a:gd name="T53" fmla="*/ 245 h 245"/>
                  <a:gd name="T54" fmla="*/ 184 w 253"/>
                  <a:gd name="T55" fmla="*/ 243 h 245"/>
                  <a:gd name="T56" fmla="*/ 188 w 253"/>
                  <a:gd name="T57" fmla="*/ 239 h 245"/>
                  <a:gd name="T58" fmla="*/ 200 w 253"/>
                  <a:gd name="T59" fmla="*/ 229 h 245"/>
                  <a:gd name="T60" fmla="*/ 206 w 253"/>
                  <a:gd name="T61" fmla="*/ 215 h 245"/>
                  <a:gd name="T62" fmla="*/ 213 w 253"/>
                  <a:gd name="T63" fmla="*/ 207 h 245"/>
                  <a:gd name="T64" fmla="*/ 219 w 253"/>
                  <a:gd name="T65" fmla="*/ 205 h 245"/>
                  <a:gd name="T66" fmla="*/ 229 w 253"/>
                  <a:gd name="T67" fmla="*/ 196 h 245"/>
                  <a:gd name="T68" fmla="*/ 237 w 253"/>
                  <a:gd name="T69" fmla="*/ 194 h 245"/>
                  <a:gd name="T70" fmla="*/ 249 w 253"/>
                  <a:gd name="T71" fmla="*/ 188 h 245"/>
                  <a:gd name="T72" fmla="*/ 253 w 253"/>
                  <a:gd name="T73" fmla="*/ 72 h 245"/>
                  <a:gd name="T74" fmla="*/ 245 w 253"/>
                  <a:gd name="T75" fmla="*/ 74 h 245"/>
                  <a:gd name="T76" fmla="*/ 233 w 253"/>
                  <a:gd name="T77" fmla="*/ 74 h 245"/>
                  <a:gd name="T78" fmla="*/ 221 w 253"/>
                  <a:gd name="T79" fmla="*/ 72 h 245"/>
                  <a:gd name="T80" fmla="*/ 215 w 253"/>
                  <a:gd name="T81" fmla="*/ 72 h 245"/>
                  <a:gd name="T82" fmla="*/ 209 w 253"/>
                  <a:gd name="T83" fmla="*/ 63 h 245"/>
                  <a:gd name="T84" fmla="*/ 188 w 253"/>
                  <a:gd name="T85" fmla="*/ 53 h 245"/>
                  <a:gd name="T86" fmla="*/ 180 w 253"/>
                  <a:gd name="T87" fmla="*/ 45 h 245"/>
                  <a:gd name="T88" fmla="*/ 178 w 253"/>
                  <a:gd name="T89" fmla="*/ 29 h 245"/>
                  <a:gd name="T90" fmla="*/ 166 w 253"/>
                  <a:gd name="T91" fmla="*/ 31 h 245"/>
                  <a:gd name="T92" fmla="*/ 157 w 253"/>
                  <a:gd name="T93" fmla="*/ 33 h 245"/>
                  <a:gd name="T94" fmla="*/ 153 w 253"/>
                  <a:gd name="T95" fmla="*/ 31 h 245"/>
                  <a:gd name="T96" fmla="*/ 143 w 253"/>
                  <a:gd name="T97" fmla="*/ 27 h 245"/>
                  <a:gd name="T98" fmla="*/ 139 w 253"/>
                  <a:gd name="T99" fmla="*/ 21 h 245"/>
                  <a:gd name="T100" fmla="*/ 137 w 253"/>
                  <a:gd name="T101" fmla="*/ 10 h 245"/>
                  <a:gd name="T102" fmla="*/ 129 w 253"/>
                  <a:gd name="T103" fmla="*/ 8 h 245"/>
                  <a:gd name="T104" fmla="*/ 115 w 253"/>
                  <a:gd name="T105" fmla="*/ 2 h 245"/>
                  <a:gd name="T106" fmla="*/ 92 w 253"/>
                  <a:gd name="T107" fmla="*/ 0 h 245"/>
                  <a:gd name="T108" fmla="*/ 82 w 253"/>
                  <a:gd name="T109" fmla="*/ 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3" h="245">
                    <a:moveTo>
                      <a:pt x="82" y="4"/>
                    </a:moveTo>
                    <a:lnTo>
                      <a:pt x="86" y="4"/>
                    </a:lnTo>
                    <a:lnTo>
                      <a:pt x="86" y="6"/>
                    </a:lnTo>
                    <a:lnTo>
                      <a:pt x="86" y="6"/>
                    </a:lnTo>
                    <a:lnTo>
                      <a:pt x="82" y="6"/>
                    </a:lnTo>
                    <a:lnTo>
                      <a:pt x="80" y="16"/>
                    </a:lnTo>
                    <a:lnTo>
                      <a:pt x="65" y="31"/>
                    </a:lnTo>
                    <a:lnTo>
                      <a:pt x="59" y="41"/>
                    </a:lnTo>
                    <a:lnTo>
                      <a:pt x="57" y="41"/>
                    </a:lnTo>
                    <a:lnTo>
                      <a:pt x="35" y="43"/>
                    </a:lnTo>
                    <a:lnTo>
                      <a:pt x="25" y="45"/>
                    </a:lnTo>
                    <a:lnTo>
                      <a:pt x="21" y="49"/>
                    </a:lnTo>
                    <a:lnTo>
                      <a:pt x="21" y="59"/>
                    </a:lnTo>
                    <a:lnTo>
                      <a:pt x="25" y="63"/>
                    </a:lnTo>
                    <a:lnTo>
                      <a:pt x="29" y="66"/>
                    </a:lnTo>
                    <a:lnTo>
                      <a:pt x="27" y="68"/>
                    </a:lnTo>
                    <a:lnTo>
                      <a:pt x="25" y="70"/>
                    </a:lnTo>
                    <a:lnTo>
                      <a:pt x="27" y="74"/>
                    </a:lnTo>
                    <a:lnTo>
                      <a:pt x="19" y="82"/>
                    </a:lnTo>
                    <a:lnTo>
                      <a:pt x="14" y="86"/>
                    </a:lnTo>
                    <a:lnTo>
                      <a:pt x="21" y="90"/>
                    </a:lnTo>
                    <a:lnTo>
                      <a:pt x="23" y="94"/>
                    </a:lnTo>
                    <a:lnTo>
                      <a:pt x="23" y="96"/>
                    </a:lnTo>
                    <a:lnTo>
                      <a:pt x="12" y="98"/>
                    </a:lnTo>
                    <a:lnTo>
                      <a:pt x="4" y="96"/>
                    </a:lnTo>
                    <a:lnTo>
                      <a:pt x="0" y="100"/>
                    </a:lnTo>
                    <a:lnTo>
                      <a:pt x="4" y="102"/>
                    </a:lnTo>
                    <a:lnTo>
                      <a:pt x="10" y="104"/>
                    </a:lnTo>
                    <a:lnTo>
                      <a:pt x="8" y="113"/>
                    </a:lnTo>
                    <a:lnTo>
                      <a:pt x="10" y="119"/>
                    </a:lnTo>
                    <a:lnTo>
                      <a:pt x="14" y="123"/>
                    </a:lnTo>
                    <a:lnTo>
                      <a:pt x="19" y="125"/>
                    </a:lnTo>
                    <a:lnTo>
                      <a:pt x="27" y="131"/>
                    </a:lnTo>
                    <a:lnTo>
                      <a:pt x="45" y="137"/>
                    </a:lnTo>
                    <a:lnTo>
                      <a:pt x="47" y="137"/>
                    </a:lnTo>
                    <a:lnTo>
                      <a:pt x="51" y="139"/>
                    </a:lnTo>
                    <a:lnTo>
                      <a:pt x="63" y="155"/>
                    </a:lnTo>
                    <a:lnTo>
                      <a:pt x="74" y="162"/>
                    </a:lnTo>
                    <a:lnTo>
                      <a:pt x="78" y="166"/>
                    </a:lnTo>
                    <a:lnTo>
                      <a:pt x="80" y="168"/>
                    </a:lnTo>
                    <a:lnTo>
                      <a:pt x="76" y="172"/>
                    </a:lnTo>
                    <a:lnTo>
                      <a:pt x="82" y="178"/>
                    </a:lnTo>
                    <a:lnTo>
                      <a:pt x="88" y="178"/>
                    </a:lnTo>
                    <a:lnTo>
                      <a:pt x="98" y="172"/>
                    </a:lnTo>
                    <a:lnTo>
                      <a:pt x="100" y="174"/>
                    </a:lnTo>
                    <a:lnTo>
                      <a:pt x="102" y="176"/>
                    </a:lnTo>
                    <a:lnTo>
                      <a:pt x="102" y="192"/>
                    </a:lnTo>
                    <a:lnTo>
                      <a:pt x="100" y="203"/>
                    </a:lnTo>
                    <a:lnTo>
                      <a:pt x="108" y="200"/>
                    </a:lnTo>
                    <a:lnTo>
                      <a:pt x="121" y="205"/>
                    </a:lnTo>
                    <a:lnTo>
                      <a:pt x="133" y="221"/>
                    </a:lnTo>
                    <a:lnTo>
                      <a:pt x="139" y="243"/>
                    </a:lnTo>
                    <a:lnTo>
                      <a:pt x="139" y="245"/>
                    </a:lnTo>
                    <a:lnTo>
                      <a:pt x="182" y="245"/>
                    </a:lnTo>
                    <a:lnTo>
                      <a:pt x="184" y="245"/>
                    </a:lnTo>
                    <a:lnTo>
                      <a:pt x="184" y="243"/>
                    </a:lnTo>
                    <a:lnTo>
                      <a:pt x="184" y="241"/>
                    </a:lnTo>
                    <a:lnTo>
                      <a:pt x="188" y="239"/>
                    </a:lnTo>
                    <a:lnTo>
                      <a:pt x="196" y="233"/>
                    </a:lnTo>
                    <a:lnTo>
                      <a:pt x="200" y="229"/>
                    </a:lnTo>
                    <a:lnTo>
                      <a:pt x="204" y="221"/>
                    </a:lnTo>
                    <a:lnTo>
                      <a:pt x="206" y="215"/>
                    </a:lnTo>
                    <a:lnTo>
                      <a:pt x="211" y="209"/>
                    </a:lnTo>
                    <a:lnTo>
                      <a:pt x="213" y="207"/>
                    </a:lnTo>
                    <a:lnTo>
                      <a:pt x="215" y="207"/>
                    </a:lnTo>
                    <a:lnTo>
                      <a:pt x="219" y="205"/>
                    </a:lnTo>
                    <a:lnTo>
                      <a:pt x="223" y="200"/>
                    </a:lnTo>
                    <a:lnTo>
                      <a:pt x="229" y="196"/>
                    </a:lnTo>
                    <a:lnTo>
                      <a:pt x="233" y="194"/>
                    </a:lnTo>
                    <a:lnTo>
                      <a:pt x="237" y="194"/>
                    </a:lnTo>
                    <a:lnTo>
                      <a:pt x="241" y="192"/>
                    </a:lnTo>
                    <a:lnTo>
                      <a:pt x="249" y="188"/>
                    </a:lnTo>
                    <a:lnTo>
                      <a:pt x="253" y="186"/>
                    </a:lnTo>
                    <a:lnTo>
                      <a:pt x="253" y="72"/>
                    </a:lnTo>
                    <a:lnTo>
                      <a:pt x="251" y="72"/>
                    </a:lnTo>
                    <a:lnTo>
                      <a:pt x="245" y="74"/>
                    </a:lnTo>
                    <a:lnTo>
                      <a:pt x="237" y="74"/>
                    </a:lnTo>
                    <a:lnTo>
                      <a:pt x="233" y="74"/>
                    </a:lnTo>
                    <a:lnTo>
                      <a:pt x="229" y="74"/>
                    </a:lnTo>
                    <a:lnTo>
                      <a:pt x="221" y="72"/>
                    </a:lnTo>
                    <a:lnTo>
                      <a:pt x="219" y="72"/>
                    </a:lnTo>
                    <a:lnTo>
                      <a:pt x="215" y="72"/>
                    </a:lnTo>
                    <a:lnTo>
                      <a:pt x="213" y="68"/>
                    </a:lnTo>
                    <a:lnTo>
                      <a:pt x="209" y="63"/>
                    </a:lnTo>
                    <a:lnTo>
                      <a:pt x="204" y="61"/>
                    </a:lnTo>
                    <a:lnTo>
                      <a:pt x="188" y="53"/>
                    </a:lnTo>
                    <a:lnTo>
                      <a:pt x="180" y="49"/>
                    </a:lnTo>
                    <a:lnTo>
                      <a:pt x="180" y="45"/>
                    </a:lnTo>
                    <a:lnTo>
                      <a:pt x="178" y="31"/>
                    </a:lnTo>
                    <a:lnTo>
                      <a:pt x="178" y="29"/>
                    </a:lnTo>
                    <a:lnTo>
                      <a:pt x="172" y="27"/>
                    </a:lnTo>
                    <a:lnTo>
                      <a:pt x="166" y="31"/>
                    </a:lnTo>
                    <a:lnTo>
                      <a:pt x="162" y="27"/>
                    </a:lnTo>
                    <a:lnTo>
                      <a:pt x="157" y="33"/>
                    </a:lnTo>
                    <a:lnTo>
                      <a:pt x="153" y="33"/>
                    </a:lnTo>
                    <a:lnTo>
                      <a:pt x="153" y="31"/>
                    </a:lnTo>
                    <a:lnTo>
                      <a:pt x="149" y="29"/>
                    </a:lnTo>
                    <a:lnTo>
                      <a:pt x="143" y="27"/>
                    </a:lnTo>
                    <a:lnTo>
                      <a:pt x="139" y="25"/>
                    </a:lnTo>
                    <a:lnTo>
                      <a:pt x="139" y="21"/>
                    </a:lnTo>
                    <a:lnTo>
                      <a:pt x="143" y="12"/>
                    </a:lnTo>
                    <a:lnTo>
                      <a:pt x="137" y="10"/>
                    </a:lnTo>
                    <a:lnTo>
                      <a:pt x="133" y="8"/>
                    </a:lnTo>
                    <a:lnTo>
                      <a:pt x="129" y="8"/>
                    </a:lnTo>
                    <a:lnTo>
                      <a:pt x="121" y="6"/>
                    </a:lnTo>
                    <a:lnTo>
                      <a:pt x="115" y="2"/>
                    </a:lnTo>
                    <a:lnTo>
                      <a:pt x="104" y="0"/>
                    </a:lnTo>
                    <a:lnTo>
                      <a:pt x="92" y="0"/>
                    </a:lnTo>
                    <a:lnTo>
                      <a:pt x="80" y="0"/>
                    </a:lnTo>
                    <a:lnTo>
                      <a:pt x="82"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5" name="Freeform 27"/>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16" name="Freeform 28"/>
              <p:cNvSpPr>
                <a:spLocks/>
              </p:cNvSpPr>
              <p:nvPr/>
            </p:nvSpPr>
            <p:spPr bwMode="auto">
              <a:xfrm>
                <a:off x="6404" y="2896"/>
                <a:ext cx="305" cy="301"/>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17" name="Freeform 29"/>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8" name="Freeform 30"/>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19" name="Freeform 31"/>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0" name="Freeform 33"/>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1" name="Freeform 34"/>
              <p:cNvSpPr>
                <a:spLocks/>
              </p:cNvSpPr>
              <p:nvPr/>
            </p:nvSpPr>
            <p:spPr bwMode="auto">
              <a:xfrm>
                <a:off x="6341" y="2430"/>
                <a:ext cx="45" cy="67"/>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2" name="Freeform 35"/>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3" name="Freeform 36"/>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4" name="Freeform 37"/>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5" name="Freeform 38"/>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6" name="Freeform 39"/>
              <p:cNvSpPr>
                <a:spLocks/>
              </p:cNvSpPr>
              <p:nvPr/>
            </p:nvSpPr>
            <p:spPr bwMode="auto">
              <a:xfrm>
                <a:off x="6310" y="3123"/>
                <a:ext cx="27" cy="37"/>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7" name="Freeform 40"/>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8" name="Freeform 41"/>
              <p:cNvSpPr>
                <a:spLocks/>
              </p:cNvSpPr>
              <p:nvPr/>
            </p:nvSpPr>
            <p:spPr bwMode="auto">
              <a:xfrm>
                <a:off x="6304" y="3137"/>
                <a:ext cx="8" cy="6"/>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29" name="Freeform 42"/>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0" name="Freeform 43"/>
              <p:cNvSpPr>
                <a:spLocks/>
              </p:cNvSpPr>
              <p:nvPr/>
            </p:nvSpPr>
            <p:spPr bwMode="auto">
              <a:xfrm>
                <a:off x="6304" y="3137"/>
                <a:ext cx="8" cy="6"/>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31" name="Freeform 44"/>
              <p:cNvSpPr>
                <a:spLocks/>
              </p:cNvSpPr>
              <p:nvPr/>
            </p:nvSpPr>
            <p:spPr bwMode="auto">
              <a:xfrm>
                <a:off x="6304" y="3137"/>
                <a:ext cx="8" cy="6"/>
              </a:xfrm>
              <a:custGeom>
                <a:avLst/>
                <a:gdLst>
                  <a:gd name="T0" fmla="*/ 6 w 8"/>
                  <a:gd name="T1" fmla="*/ 0 h 6"/>
                  <a:gd name="T2" fmla="*/ 4 w 8"/>
                  <a:gd name="T3" fmla="*/ 0 h 6"/>
                  <a:gd name="T4" fmla="*/ 0 w 8"/>
                  <a:gd name="T5" fmla="*/ 4 h 6"/>
                  <a:gd name="T6" fmla="*/ 2 w 8"/>
                  <a:gd name="T7" fmla="*/ 6 h 6"/>
                  <a:gd name="T8" fmla="*/ 4 w 8"/>
                  <a:gd name="T9" fmla="*/ 6 h 6"/>
                  <a:gd name="T10" fmla="*/ 8 w 8"/>
                  <a:gd name="T11" fmla="*/ 4 h 6"/>
                  <a:gd name="T12" fmla="*/ 8 w 8"/>
                  <a:gd name="T13" fmla="*/ 0 h 6"/>
                  <a:gd name="T14" fmla="*/ 6 w 8"/>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6" y="0"/>
                    </a:moveTo>
                    <a:lnTo>
                      <a:pt x="4" y="0"/>
                    </a:lnTo>
                    <a:lnTo>
                      <a:pt x="0" y="4"/>
                    </a:lnTo>
                    <a:lnTo>
                      <a:pt x="2" y="6"/>
                    </a:lnTo>
                    <a:lnTo>
                      <a:pt x="4" y="6"/>
                    </a:lnTo>
                    <a:lnTo>
                      <a:pt x="8" y="4"/>
                    </a:lnTo>
                    <a:lnTo>
                      <a:pt x="8"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2" name="Freeform 45"/>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3" name="Freeform 46"/>
              <p:cNvSpPr>
                <a:spLocks/>
              </p:cNvSpPr>
              <p:nvPr/>
            </p:nvSpPr>
            <p:spPr bwMode="auto">
              <a:xfrm>
                <a:off x="6580" y="2859"/>
                <a:ext cx="171" cy="160"/>
              </a:xfrm>
              <a:custGeom>
                <a:avLst/>
                <a:gdLst>
                  <a:gd name="T0" fmla="*/ 73 w 171"/>
                  <a:gd name="T1" fmla="*/ 15 h 160"/>
                  <a:gd name="T2" fmla="*/ 63 w 171"/>
                  <a:gd name="T3" fmla="*/ 19 h 160"/>
                  <a:gd name="T4" fmla="*/ 53 w 171"/>
                  <a:gd name="T5" fmla="*/ 25 h 160"/>
                  <a:gd name="T6" fmla="*/ 49 w 171"/>
                  <a:gd name="T7" fmla="*/ 39 h 160"/>
                  <a:gd name="T8" fmla="*/ 49 w 171"/>
                  <a:gd name="T9" fmla="*/ 60 h 160"/>
                  <a:gd name="T10" fmla="*/ 37 w 171"/>
                  <a:gd name="T11" fmla="*/ 62 h 160"/>
                  <a:gd name="T12" fmla="*/ 18 w 171"/>
                  <a:gd name="T13" fmla="*/ 62 h 160"/>
                  <a:gd name="T14" fmla="*/ 16 w 171"/>
                  <a:gd name="T15" fmla="*/ 68 h 160"/>
                  <a:gd name="T16" fmla="*/ 2 w 171"/>
                  <a:gd name="T17" fmla="*/ 66 h 160"/>
                  <a:gd name="T18" fmla="*/ 2 w 171"/>
                  <a:gd name="T19" fmla="*/ 82 h 160"/>
                  <a:gd name="T20" fmla="*/ 12 w 171"/>
                  <a:gd name="T21" fmla="*/ 90 h 160"/>
                  <a:gd name="T22" fmla="*/ 33 w 171"/>
                  <a:gd name="T23" fmla="*/ 100 h 160"/>
                  <a:gd name="T24" fmla="*/ 37 w 171"/>
                  <a:gd name="T25" fmla="*/ 109 h 160"/>
                  <a:gd name="T26" fmla="*/ 45 w 171"/>
                  <a:gd name="T27" fmla="*/ 109 h 160"/>
                  <a:gd name="T28" fmla="*/ 57 w 171"/>
                  <a:gd name="T29" fmla="*/ 111 h 160"/>
                  <a:gd name="T30" fmla="*/ 67 w 171"/>
                  <a:gd name="T31" fmla="*/ 111 h 160"/>
                  <a:gd name="T32" fmla="*/ 80 w 171"/>
                  <a:gd name="T33" fmla="*/ 105 h 160"/>
                  <a:gd name="T34" fmla="*/ 84 w 171"/>
                  <a:gd name="T35" fmla="*/ 100 h 160"/>
                  <a:gd name="T36" fmla="*/ 88 w 171"/>
                  <a:gd name="T37" fmla="*/ 105 h 160"/>
                  <a:gd name="T38" fmla="*/ 88 w 171"/>
                  <a:gd name="T39" fmla="*/ 121 h 160"/>
                  <a:gd name="T40" fmla="*/ 80 w 171"/>
                  <a:gd name="T41" fmla="*/ 145 h 160"/>
                  <a:gd name="T42" fmla="*/ 80 w 171"/>
                  <a:gd name="T43" fmla="*/ 152 h 160"/>
                  <a:gd name="T44" fmla="*/ 84 w 171"/>
                  <a:gd name="T45" fmla="*/ 154 h 160"/>
                  <a:gd name="T46" fmla="*/ 96 w 171"/>
                  <a:gd name="T47" fmla="*/ 150 h 160"/>
                  <a:gd name="T48" fmla="*/ 114 w 171"/>
                  <a:gd name="T49" fmla="*/ 154 h 160"/>
                  <a:gd name="T50" fmla="*/ 114 w 171"/>
                  <a:gd name="T51" fmla="*/ 160 h 160"/>
                  <a:gd name="T52" fmla="*/ 171 w 171"/>
                  <a:gd name="T53" fmla="*/ 33 h 160"/>
                  <a:gd name="T54" fmla="*/ 161 w 171"/>
                  <a:gd name="T55" fmla="*/ 25 h 160"/>
                  <a:gd name="T56" fmla="*/ 149 w 171"/>
                  <a:gd name="T57" fmla="*/ 25 h 160"/>
                  <a:gd name="T58" fmla="*/ 143 w 171"/>
                  <a:gd name="T59" fmla="*/ 25 h 160"/>
                  <a:gd name="T60" fmla="*/ 127 w 171"/>
                  <a:gd name="T61" fmla="*/ 23 h 160"/>
                  <a:gd name="T62" fmla="*/ 110 w 171"/>
                  <a:gd name="T63" fmla="*/ 17 h 160"/>
                  <a:gd name="T64" fmla="*/ 100 w 171"/>
                  <a:gd name="T65" fmla="*/ 15 h 160"/>
                  <a:gd name="T66" fmla="*/ 84 w 171"/>
                  <a:gd name="T67" fmla="*/ 6 h 160"/>
                  <a:gd name="T68" fmla="*/ 73 w 171"/>
                  <a:gd name="T69" fmla="*/ 11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60">
                    <a:moveTo>
                      <a:pt x="73" y="11"/>
                    </a:moveTo>
                    <a:lnTo>
                      <a:pt x="73" y="15"/>
                    </a:lnTo>
                    <a:lnTo>
                      <a:pt x="69" y="15"/>
                    </a:lnTo>
                    <a:lnTo>
                      <a:pt x="63" y="19"/>
                    </a:lnTo>
                    <a:lnTo>
                      <a:pt x="61" y="23"/>
                    </a:lnTo>
                    <a:lnTo>
                      <a:pt x="53" y="25"/>
                    </a:lnTo>
                    <a:lnTo>
                      <a:pt x="53" y="27"/>
                    </a:lnTo>
                    <a:lnTo>
                      <a:pt x="49" y="39"/>
                    </a:lnTo>
                    <a:lnTo>
                      <a:pt x="51" y="49"/>
                    </a:lnTo>
                    <a:lnTo>
                      <a:pt x="49" y="60"/>
                    </a:lnTo>
                    <a:lnTo>
                      <a:pt x="41" y="62"/>
                    </a:lnTo>
                    <a:lnTo>
                      <a:pt x="37" y="62"/>
                    </a:lnTo>
                    <a:lnTo>
                      <a:pt x="28" y="58"/>
                    </a:lnTo>
                    <a:lnTo>
                      <a:pt x="18" y="62"/>
                    </a:lnTo>
                    <a:lnTo>
                      <a:pt x="18" y="66"/>
                    </a:lnTo>
                    <a:lnTo>
                      <a:pt x="16" y="68"/>
                    </a:lnTo>
                    <a:lnTo>
                      <a:pt x="8" y="68"/>
                    </a:lnTo>
                    <a:lnTo>
                      <a:pt x="2" y="66"/>
                    </a:lnTo>
                    <a:lnTo>
                      <a:pt x="0" y="68"/>
                    </a:lnTo>
                    <a:lnTo>
                      <a:pt x="2" y="82"/>
                    </a:lnTo>
                    <a:lnTo>
                      <a:pt x="2" y="86"/>
                    </a:lnTo>
                    <a:lnTo>
                      <a:pt x="12" y="90"/>
                    </a:lnTo>
                    <a:lnTo>
                      <a:pt x="26" y="98"/>
                    </a:lnTo>
                    <a:lnTo>
                      <a:pt x="33" y="100"/>
                    </a:lnTo>
                    <a:lnTo>
                      <a:pt x="35" y="105"/>
                    </a:lnTo>
                    <a:lnTo>
                      <a:pt x="37" y="109"/>
                    </a:lnTo>
                    <a:lnTo>
                      <a:pt x="43" y="109"/>
                    </a:lnTo>
                    <a:lnTo>
                      <a:pt x="45" y="109"/>
                    </a:lnTo>
                    <a:lnTo>
                      <a:pt x="51" y="111"/>
                    </a:lnTo>
                    <a:lnTo>
                      <a:pt x="57" y="111"/>
                    </a:lnTo>
                    <a:lnTo>
                      <a:pt x="59" y="111"/>
                    </a:lnTo>
                    <a:lnTo>
                      <a:pt x="67" y="111"/>
                    </a:lnTo>
                    <a:lnTo>
                      <a:pt x="73" y="109"/>
                    </a:lnTo>
                    <a:lnTo>
                      <a:pt x="80" y="105"/>
                    </a:lnTo>
                    <a:lnTo>
                      <a:pt x="82" y="103"/>
                    </a:lnTo>
                    <a:lnTo>
                      <a:pt x="84" y="100"/>
                    </a:lnTo>
                    <a:lnTo>
                      <a:pt x="90" y="100"/>
                    </a:lnTo>
                    <a:lnTo>
                      <a:pt x="88" y="105"/>
                    </a:lnTo>
                    <a:lnTo>
                      <a:pt x="88" y="111"/>
                    </a:lnTo>
                    <a:lnTo>
                      <a:pt x="88" y="121"/>
                    </a:lnTo>
                    <a:lnTo>
                      <a:pt x="80" y="137"/>
                    </a:lnTo>
                    <a:lnTo>
                      <a:pt x="80" y="145"/>
                    </a:lnTo>
                    <a:lnTo>
                      <a:pt x="80" y="150"/>
                    </a:lnTo>
                    <a:lnTo>
                      <a:pt x="80" y="152"/>
                    </a:lnTo>
                    <a:lnTo>
                      <a:pt x="82" y="154"/>
                    </a:lnTo>
                    <a:lnTo>
                      <a:pt x="84" y="154"/>
                    </a:lnTo>
                    <a:lnTo>
                      <a:pt x="88" y="152"/>
                    </a:lnTo>
                    <a:lnTo>
                      <a:pt x="96" y="150"/>
                    </a:lnTo>
                    <a:lnTo>
                      <a:pt x="104" y="154"/>
                    </a:lnTo>
                    <a:lnTo>
                      <a:pt x="114" y="154"/>
                    </a:lnTo>
                    <a:lnTo>
                      <a:pt x="114" y="156"/>
                    </a:lnTo>
                    <a:lnTo>
                      <a:pt x="114" y="160"/>
                    </a:lnTo>
                    <a:lnTo>
                      <a:pt x="171" y="160"/>
                    </a:lnTo>
                    <a:lnTo>
                      <a:pt x="171" y="33"/>
                    </a:lnTo>
                    <a:lnTo>
                      <a:pt x="167" y="29"/>
                    </a:lnTo>
                    <a:lnTo>
                      <a:pt x="161" y="25"/>
                    </a:lnTo>
                    <a:lnTo>
                      <a:pt x="155" y="25"/>
                    </a:lnTo>
                    <a:lnTo>
                      <a:pt x="149" y="25"/>
                    </a:lnTo>
                    <a:lnTo>
                      <a:pt x="143" y="23"/>
                    </a:lnTo>
                    <a:lnTo>
                      <a:pt x="143" y="25"/>
                    </a:lnTo>
                    <a:lnTo>
                      <a:pt x="143" y="23"/>
                    </a:lnTo>
                    <a:lnTo>
                      <a:pt x="127" y="23"/>
                    </a:lnTo>
                    <a:lnTo>
                      <a:pt x="120" y="23"/>
                    </a:lnTo>
                    <a:lnTo>
                      <a:pt x="110" y="17"/>
                    </a:lnTo>
                    <a:lnTo>
                      <a:pt x="104" y="15"/>
                    </a:lnTo>
                    <a:lnTo>
                      <a:pt x="100" y="15"/>
                    </a:lnTo>
                    <a:lnTo>
                      <a:pt x="88" y="8"/>
                    </a:lnTo>
                    <a:lnTo>
                      <a:pt x="84" y="6"/>
                    </a:lnTo>
                    <a:lnTo>
                      <a:pt x="69" y="0"/>
                    </a:lnTo>
                    <a:lnTo>
                      <a:pt x="73" y="1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4" name="Freeform 47"/>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35" name="Freeform 48"/>
              <p:cNvSpPr>
                <a:spLocks/>
              </p:cNvSpPr>
              <p:nvPr/>
            </p:nvSpPr>
            <p:spPr bwMode="auto">
              <a:xfrm>
                <a:off x="6580" y="2859"/>
                <a:ext cx="225" cy="213"/>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6" name="Freeform 49"/>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7" name="Freeform 50"/>
              <p:cNvSpPr>
                <a:spLocks/>
              </p:cNvSpPr>
              <p:nvPr/>
            </p:nvSpPr>
            <p:spPr bwMode="auto">
              <a:xfrm>
                <a:off x="6439" y="2741"/>
                <a:ext cx="165" cy="137"/>
              </a:xfrm>
              <a:custGeom>
                <a:avLst/>
                <a:gdLst>
                  <a:gd name="T0" fmla="*/ 0 w 165"/>
                  <a:gd name="T1" fmla="*/ 2 h 137"/>
                  <a:gd name="T2" fmla="*/ 0 w 165"/>
                  <a:gd name="T3" fmla="*/ 6 h 137"/>
                  <a:gd name="T4" fmla="*/ 0 w 165"/>
                  <a:gd name="T5" fmla="*/ 8 h 137"/>
                  <a:gd name="T6" fmla="*/ 0 w 165"/>
                  <a:gd name="T7" fmla="*/ 14 h 137"/>
                  <a:gd name="T8" fmla="*/ 4 w 165"/>
                  <a:gd name="T9" fmla="*/ 26 h 137"/>
                  <a:gd name="T10" fmla="*/ 4 w 165"/>
                  <a:gd name="T11" fmla="*/ 28 h 137"/>
                  <a:gd name="T12" fmla="*/ 8 w 165"/>
                  <a:gd name="T13" fmla="*/ 30 h 137"/>
                  <a:gd name="T14" fmla="*/ 10 w 165"/>
                  <a:gd name="T15" fmla="*/ 34 h 137"/>
                  <a:gd name="T16" fmla="*/ 10 w 165"/>
                  <a:gd name="T17" fmla="*/ 37 h 137"/>
                  <a:gd name="T18" fmla="*/ 10 w 165"/>
                  <a:gd name="T19" fmla="*/ 49 h 137"/>
                  <a:gd name="T20" fmla="*/ 12 w 165"/>
                  <a:gd name="T21" fmla="*/ 55 h 137"/>
                  <a:gd name="T22" fmla="*/ 24 w 165"/>
                  <a:gd name="T23" fmla="*/ 90 h 137"/>
                  <a:gd name="T24" fmla="*/ 22 w 165"/>
                  <a:gd name="T25" fmla="*/ 102 h 137"/>
                  <a:gd name="T26" fmla="*/ 20 w 165"/>
                  <a:gd name="T27" fmla="*/ 114 h 137"/>
                  <a:gd name="T28" fmla="*/ 28 w 165"/>
                  <a:gd name="T29" fmla="*/ 122 h 137"/>
                  <a:gd name="T30" fmla="*/ 35 w 165"/>
                  <a:gd name="T31" fmla="*/ 133 h 137"/>
                  <a:gd name="T32" fmla="*/ 37 w 165"/>
                  <a:gd name="T33" fmla="*/ 137 h 137"/>
                  <a:gd name="T34" fmla="*/ 165 w 165"/>
                  <a:gd name="T35" fmla="*/ 137 h 137"/>
                  <a:gd name="T36" fmla="*/ 165 w 165"/>
                  <a:gd name="T37" fmla="*/ 22 h 137"/>
                  <a:gd name="T38" fmla="*/ 153 w 165"/>
                  <a:gd name="T39" fmla="*/ 20 h 137"/>
                  <a:gd name="T40" fmla="*/ 147 w 165"/>
                  <a:gd name="T41" fmla="*/ 20 h 137"/>
                  <a:gd name="T42" fmla="*/ 141 w 165"/>
                  <a:gd name="T43" fmla="*/ 18 h 137"/>
                  <a:gd name="T44" fmla="*/ 135 w 165"/>
                  <a:gd name="T45" fmla="*/ 14 h 137"/>
                  <a:gd name="T46" fmla="*/ 129 w 165"/>
                  <a:gd name="T47" fmla="*/ 10 h 137"/>
                  <a:gd name="T48" fmla="*/ 118 w 165"/>
                  <a:gd name="T49" fmla="*/ 8 h 137"/>
                  <a:gd name="T50" fmla="*/ 112 w 165"/>
                  <a:gd name="T51" fmla="*/ 10 h 137"/>
                  <a:gd name="T52" fmla="*/ 98 w 165"/>
                  <a:gd name="T53" fmla="*/ 10 h 137"/>
                  <a:gd name="T54" fmla="*/ 92 w 165"/>
                  <a:gd name="T55" fmla="*/ 14 h 137"/>
                  <a:gd name="T56" fmla="*/ 86 w 165"/>
                  <a:gd name="T57" fmla="*/ 14 h 137"/>
                  <a:gd name="T58" fmla="*/ 77 w 165"/>
                  <a:gd name="T59" fmla="*/ 20 h 137"/>
                  <a:gd name="T60" fmla="*/ 73 w 165"/>
                  <a:gd name="T61" fmla="*/ 10 h 137"/>
                  <a:gd name="T62" fmla="*/ 65 w 165"/>
                  <a:gd name="T63" fmla="*/ 6 h 137"/>
                  <a:gd name="T64" fmla="*/ 63 w 165"/>
                  <a:gd name="T65" fmla="*/ 6 h 137"/>
                  <a:gd name="T66" fmla="*/ 61 w 165"/>
                  <a:gd name="T67" fmla="*/ 10 h 137"/>
                  <a:gd name="T68" fmla="*/ 57 w 165"/>
                  <a:gd name="T69" fmla="*/ 12 h 137"/>
                  <a:gd name="T70" fmla="*/ 51 w 165"/>
                  <a:gd name="T71" fmla="*/ 12 h 137"/>
                  <a:gd name="T72" fmla="*/ 45 w 165"/>
                  <a:gd name="T73" fmla="*/ 6 h 137"/>
                  <a:gd name="T74" fmla="*/ 39 w 165"/>
                  <a:gd name="T75" fmla="*/ 6 h 137"/>
                  <a:gd name="T76" fmla="*/ 35 w 165"/>
                  <a:gd name="T77" fmla="*/ 10 h 137"/>
                  <a:gd name="T78" fmla="*/ 30 w 165"/>
                  <a:gd name="T79" fmla="*/ 12 h 137"/>
                  <a:gd name="T80" fmla="*/ 22 w 165"/>
                  <a:gd name="T81" fmla="*/ 12 h 137"/>
                  <a:gd name="T82" fmla="*/ 16 w 165"/>
                  <a:gd name="T83" fmla="*/ 12 h 137"/>
                  <a:gd name="T84" fmla="*/ 14 w 165"/>
                  <a:gd name="T85" fmla="*/ 8 h 137"/>
                  <a:gd name="T86" fmla="*/ 10 w 165"/>
                  <a:gd name="T87" fmla="*/ 10 h 137"/>
                  <a:gd name="T88" fmla="*/ 8 w 165"/>
                  <a:gd name="T89" fmla="*/ 8 h 137"/>
                  <a:gd name="T90" fmla="*/ 6 w 165"/>
                  <a:gd name="T91" fmla="*/ 4 h 137"/>
                  <a:gd name="T92" fmla="*/ 0 w 165"/>
                  <a:gd name="T93" fmla="*/ 0 h 137"/>
                  <a:gd name="T94" fmla="*/ 0 w 165"/>
                  <a:gd name="T95"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5" h="137">
                    <a:moveTo>
                      <a:pt x="0" y="2"/>
                    </a:moveTo>
                    <a:lnTo>
                      <a:pt x="0" y="6"/>
                    </a:lnTo>
                    <a:lnTo>
                      <a:pt x="0" y="8"/>
                    </a:lnTo>
                    <a:lnTo>
                      <a:pt x="0" y="14"/>
                    </a:lnTo>
                    <a:lnTo>
                      <a:pt x="4" y="26"/>
                    </a:lnTo>
                    <a:lnTo>
                      <a:pt x="4" y="28"/>
                    </a:lnTo>
                    <a:lnTo>
                      <a:pt x="8" y="30"/>
                    </a:lnTo>
                    <a:lnTo>
                      <a:pt x="10" y="34"/>
                    </a:lnTo>
                    <a:lnTo>
                      <a:pt x="10" y="37"/>
                    </a:lnTo>
                    <a:lnTo>
                      <a:pt x="10" y="49"/>
                    </a:lnTo>
                    <a:lnTo>
                      <a:pt x="12" y="55"/>
                    </a:lnTo>
                    <a:lnTo>
                      <a:pt x="24" y="90"/>
                    </a:lnTo>
                    <a:lnTo>
                      <a:pt x="22" y="102"/>
                    </a:lnTo>
                    <a:lnTo>
                      <a:pt x="20" y="114"/>
                    </a:lnTo>
                    <a:lnTo>
                      <a:pt x="28" y="122"/>
                    </a:lnTo>
                    <a:lnTo>
                      <a:pt x="35" y="133"/>
                    </a:lnTo>
                    <a:lnTo>
                      <a:pt x="37" y="137"/>
                    </a:lnTo>
                    <a:lnTo>
                      <a:pt x="165" y="137"/>
                    </a:lnTo>
                    <a:lnTo>
                      <a:pt x="165" y="22"/>
                    </a:lnTo>
                    <a:lnTo>
                      <a:pt x="153" y="20"/>
                    </a:lnTo>
                    <a:lnTo>
                      <a:pt x="147" y="20"/>
                    </a:lnTo>
                    <a:lnTo>
                      <a:pt x="141" y="18"/>
                    </a:lnTo>
                    <a:lnTo>
                      <a:pt x="135" y="14"/>
                    </a:lnTo>
                    <a:lnTo>
                      <a:pt x="129" y="10"/>
                    </a:lnTo>
                    <a:lnTo>
                      <a:pt x="118" y="8"/>
                    </a:lnTo>
                    <a:lnTo>
                      <a:pt x="112" y="10"/>
                    </a:lnTo>
                    <a:lnTo>
                      <a:pt x="98" y="10"/>
                    </a:lnTo>
                    <a:lnTo>
                      <a:pt x="92" y="14"/>
                    </a:lnTo>
                    <a:lnTo>
                      <a:pt x="86" y="14"/>
                    </a:lnTo>
                    <a:lnTo>
                      <a:pt x="77" y="20"/>
                    </a:lnTo>
                    <a:lnTo>
                      <a:pt x="73" y="10"/>
                    </a:lnTo>
                    <a:lnTo>
                      <a:pt x="65" y="6"/>
                    </a:lnTo>
                    <a:lnTo>
                      <a:pt x="63" y="6"/>
                    </a:lnTo>
                    <a:lnTo>
                      <a:pt x="61" y="10"/>
                    </a:lnTo>
                    <a:lnTo>
                      <a:pt x="57" y="12"/>
                    </a:lnTo>
                    <a:lnTo>
                      <a:pt x="51" y="12"/>
                    </a:lnTo>
                    <a:lnTo>
                      <a:pt x="45" y="6"/>
                    </a:lnTo>
                    <a:lnTo>
                      <a:pt x="39" y="6"/>
                    </a:lnTo>
                    <a:lnTo>
                      <a:pt x="35" y="10"/>
                    </a:lnTo>
                    <a:lnTo>
                      <a:pt x="30" y="12"/>
                    </a:lnTo>
                    <a:lnTo>
                      <a:pt x="22" y="12"/>
                    </a:lnTo>
                    <a:lnTo>
                      <a:pt x="16" y="12"/>
                    </a:lnTo>
                    <a:lnTo>
                      <a:pt x="14" y="8"/>
                    </a:lnTo>
                    <a:lnTo>
                      <a:pt x="10" y="10"/>
                    </a:lnTo>
                    <a:lnTo>
                      <a:pt x="8" y="8"/>
                    </a:lnTo>
                    <a:lnTo>
                      <a:pt x="6" y="4"/>
                    </a:lnTo>
                    <a:lnTo>
                      <a:pt x="0" y="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8" name="Freeform 51"/>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39" name="Freeform 52"/>
              <p:cNvSpPr>
                <a:spLocks/>
              </p:cNvSpPr>
              <p:nvPr/>
            </p:nvSpPr>
            <p:spPr bwMode="auto">
              <a:xfrm>
                <a:off x="6439" y="2741"/>
                <a:ext cx="214" cy="188"/>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40" name="Freeform 53"/>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1" name="Freeform 54"/>
              <p:cNvSpPr>
                <a:spLocks/>
              </p:cNvSpPr>
              <p:nvPr/>
            </p:nvSpPr>
            <p:spPr bwMode="auto">
              <a:xfrm>
                <a:off x="6484" y="2457"/>
                <a:ext cx="114" cy="257"/>
              </a:xfrm>
              <a:custGeom>
                <a:avLst/>
                <a:gdLst>
                  <a:gd name="T0" fmla="*/ 55 w 114"/>
                  <a:gd name="T1" fmla="*/ 14 h 257"/>
                  <a:gd name="T2" fmla="*/ 57 w 114"/>
                  <a:gd name="T3" fmla="*/ 22 h 257"/>
                  <a:gd name="T4" fmla="*/ 65 w 114"/>
                  <a:gd name="T5" fmla="*/ 32 h 257"/>
                  <a:gd name="T6" fmla="*/ 63 w 114"/>
                  <a:gd name="T7" fmla="*/ 40 h 257"/>
                  <a:gd name="T8" fmla="*/ 67 w 114"/>
                  <a:gd name="T9" fmla="*/ 51 h 257"/>
                  <a:gd name="T10" fmla="*/ 71 w 114"/>
                  <a:gd name="T11" fmla="*/ 59 h 257"/>
                  <a:gd name="T12" fmla="*/ 77 w 114"/>
                  <a:gd name="T13" fmla="*/ 61 h 257"/>
                  <a:gd name="T14" fmla="*/ 71 w 114"/>
                  <a:gd name="T15" fmla="*/ 67 h 257"/>
                  <a:gd name="T16" fmla="*/ 67 w 114"/>
                  <a:gd name="T17" fmla="*/ 77 h 257"/>
                  <a:gd name="T18" fmla="*/ 73 w 114"/>
                  <a:gd name="T19" fmla="*/ 81 h 257"/>
                  <a:gd name="T20" fmla="*/ 69 w 114"/>
                  <a:gd name="T21" fmla="*/ 87 h 257"/>
                  <a:gd name="T22" fmla="*/ 65 w 114"/>
                  <a:gd name="T23" fmla="*/ 89 h 257"/>
                  <a:gd name="T24" fmla="*/ 65 w 114"/>
                  <a:gd name="T25" fmla="*/ 96 h 257"/>
                  <a:gd name="T26" fmla="*/ 57 w 114"/>
                  <a:gd name="T27" fmla="*/ 98 h 257"/>
                  <a:gd name="T28" fmla="*/ 63 w 114"/>
                  <a:gd name="T29" fmla="*/ 102 h 257"/>
                  <a:gd name="T30" fmla="*/ 63 w 114"/>
                  <a:gd name="T31" fmla="*/ 106 h 257"/>
                  <a:gd name="T32" fmla="*/ 57 w 114"/>
                  <a:gd name="T33" fmla="*/ 104 h 257"/>
                  <a:gd name="T34" fmla="*/ 51 w 114"/>
                  <a:gd name="T35" fmla="*/ 110 h 257"/>
                  <a:gd name="T36" fmla="*/ 51 w 114"/>
                  <a:gd name="T37" fmla="*/ 122 h 257"/>
                  <a:gd name="T38" fmla="*/ 61 w 114"/>
                  <a:gd name="T39" fmla="*/ 130 h 257"/>
                  <a:gd name="T40" fmla="*/ 55 w 114"/>
                  <a:gd name="T41" fmla="*/ 145 h 257"/>
                  <a:gd name="T42" fmla="*/ 45 w 114"/>
                  <a:gd name="T43" fmla="*/ 141 h 257"/>
                  <a:gd name="T44" fmla="*/ 43 w 114"/>
                  <a:gd name="T45" fmla="*/ 128 h 257"/>
                  <a:gd name="T46" fmla="*/ 26 w 114"/>
                  <a:gd name="T47" fmla="*/ 124 h 257"/>
                  <a:gd name="T48" fmla="*/ 18 w 114"/>
                  <a:gd name="T49" fmla="*/ 126 h 257"/>
                  <a:gd name="T50" fmla="*/ 16 w 114"/>
                  <a:gd name="T51" fmla="*/ 145 h 257"/>
                  <a:gd name="T52" fmla="*/ 12 w 114"/>
                  <a:gd name="T53" fmla="*/ 159 h 257"/>
                  <a:gd name="T54" fmla="*/ 6 w 114"/>
                  <a:gd name="T55" fmla="*/ 184 h 257"/>
                  <a:gd name="T56" fmla="*/ 18 w 114"/>
                  <a:gd name="T57" fmla="*/ 192 h 257"/>
                  <a:gd name="T58" fmla="*/ 37 w 114"/>
                  <a:gd name="T59" fmla="*/ 188 h 257"/>
                  <a:gd name="T60" fmla="*/ 45 w 114"/>
                  <a:gd name="T61" fmla="*/ 202 h 257"/>
                  <a:gd name="T62" fmla="*/ 65 w 114"/>
                  <a:gd name="T63" fmla="*/ 222 h 257"/>
                  <a:gd name="T64" fmla="*/ 43 w 114"/>
                  <a:gd name="T65" fmla="*/ 228 h 257"/>
                  <a:gd name="T66" fmla="*/ 22 w 114"/>
                  <a:gd name="T67" fmla="*/ 226 h 257"/>
                  <a:gd name="T68" fmla="*/ 18 w 114"/>
                  <a:gd name="T69" fmla="*/ 237 h 257"/>
                  <a:gd name="T70" fmla="*/ 10 w 114"/>
                  <a:gd name="T71" fmla="*/ 245 h 257"/>
                  <a:gd name="T72" fmla="*/ 0 w 114"/>
                  <a:gd name="T73" fmla="*/ 247 h 257"/>
                  <a:gd name="T74" fmla="*/ 86 w 114"/>
                  <a:gd name="T75" fmla="*/ 255 h 257"/>
                  <a:gd name="T76" fmla="*/ 112 w 114"/>
                  <a:gd name="T77" fmla="*/ 249 h 257"/>
                  <a:gd name="T78" fmla="*/ 106 w 114"/>
                  <a:gd name="T79" fmla="*/ 222 h 257"/>
                  <a:gd name="T80" fmla="*/ 114 w 114"/>
                  <a:gd name="T81" fmla="*/ 171 h 257"/>
                  <a:gd name="T82" fmla="*/ 110 w 114"/>
                  <a:gd name="T83" fmla="*/ 136 h 257"/>
                  <a:gd name="T84" fmla="*/ 114 w 114"/>
                  <a:gd name="T85" fmla="*/ 118 h 257"/>
                  <a:gd name="T86" fmla="*/ 104 w 114"/>
                  <a:gd name="T87" fmla="*/ 34 h 257"/>
                  <a:gd name="T88" fmla="*/ 96 w 114"/>
                  <a:gd name="T89" fmla="*/ 24 h 257"/>
                  <a:gd name="T90" fmla="*/ 77 w 114"/>
                  <a:gd name="T91" fmla="*/ 16 h 257"/>
                  <a:gd name="T92" fmla="*/ 55 w 114"/>
                  <a:gd name="T93" fmla="*/ 0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257">
                    <a:moveTo>
                      <a:pt x="55" y="6"/>
                    </a:moveTo>
                    <a:lnTo>
                      <a:pt x="55" y="12"/>
                    </a:lnTo>
                    <a:lnTo>
                      <a:pt x="55" y="14"/>
                    </a:lnTo>
                    <a:lnTo>
                      <a:pt x="53" y="16"/>
                    </a:lnTo>
                    <a:lnTo>
                      <a:pt x="55" y="18"/>
                    </a:lnTo>
                    <a:lnTo>
                      <a:pt x="57" y="22"/>
                    </a:lnTo>
                    <a:lnTo>
                      <a:pt x="61" y="26"/>
                    </a:lnTo>
                    <a:lnTo>
                      <a:pt x="63" y="30"/>
                    </a:lnTo>
                    <a:lnTo>
                      <a:pt x="65" y="32"/>
                    </a:lnTo>
                    <a:lnTo>
                      <a:pt x="65" y="36"/>
                    </a:lnTo>
                    <a:lnTo>
                      <a:pt x="63" y="38"/>
                    </a:lnTo>
                    <a:lnTo>
                      <a:pt x="63" y="40"/>
                    </a:lnTo>
                    <a:lnTo>
                      <a:pt x="61" y="44"/>
                    </a:lnTo>
                    <a:lnTo>
                      <a:pt x="63" y="47"/>
                    </a:lnTo>
                    <a:lnTo>
                      <a:pt x="67" y="51"/>
                    </a:lnTo>
                    <a:lnTo>
                      <a:pt x="69" y="55"/>
                    </a:lnTo>
                    <a:lnTo>
                      <a:pt x="69" y="55"/>
                    </a:lnTo>
                    <a:lnTo>
                      <a:pt x="71" y="59"/>
                    </a:lnTo>
                    <a:lnTo>
                      <a:pt x="73" y="59"/>
                    </a:lnTo>
                    <a:lnTo>
                      <a:pt x="75" y="59"/>
                    </a:lnTo>
                    <a:lnTo>
                      <a:pt x="77" y="61"/>
                    </a:lnTo>
                    <a:lnTo>
                      <a:pt x="73" y="63"/>
                    </a:lnTo>
                    <a:lnTo>
                      <a:pt x="71" y="65"/>
                    </a:lnTo>
                    <a:lnTo>
                      <a:pt x="71" y="67"/>
                    </a:lnTo>
                    <a:lnTo>
                      <a:pt x="67" y="71"/>
                    </a:lnTo>
                    <a:lnTo>
                      <a:pt x="67" y="73"/>
                    </a:lnTo>
                    <a:lnTo>
                      <a:pt x="67" y="77"/>
                    </a:lnTo>
                    <a:lnTo>
                      <a:pt x="69" y="81"/>
                    </a:lnTo>
                    <a:lnTo>
                      <a:pt x="71" y="81"/>
                    </a:lnTo>
                    <a:lnTo>
                      <a:pt x="73" y="81"/>
                    </a:lnTo>
                    <a:lnTo>
                      <a:pt x="73" y="83"/>
                    </a:lnTo>
                    <a:lnTo>
                      <a:pt x="71" y="85"/>
                    </a:lnTo>
                    <a:lnTo>
                      <a:pt x="69" y="87"/>
                    </a:lnTo>
                    <a:lnTo>
                      <a:pt x="67" y="87"/>
                    </a:lnTo>
                    <a:lnTo>
                      <a:pt x="65" y="87"/>
                    </a:lnTo>
                    <a:lnTo>
                      <a:pt x="65" y="89"/>
                    </a:lnTo>
                    <a:lnTo>
                      <a:pt x="67" y="92"/>
                    </a:lnTo>
                    <a:lnTo>
                      <a:pt x="67" y="94"/>
                    </a:lnTo>
                    <a:lnTo>
                      <a:pt x="65" y="96"/>
                    </a:lnTo>
                    <a:lnTo>
                      <a:pt x="61" y="98"/>
                    </a:lnTo>
                    <a:lnTo>
                      <a:pt x="59" y="96"/>
                    </a:lnTo>
                    <a:lnTo>
                      <a:pt x="57" y="98"/>
                    </a:lnTo>
                    <a:lnTo>
                      <a:pt x="57" y="102"/>
                    </a:lnTo>
                    <a:lnTo>
                      <a:pt x="59" y="102"/>
                    </a:lnTo>
                    <a:lnTo>
                      <a:pt x="63" y="102"/>
                    </a:lnTo>
                    <a:lnTo>
                      <a:pt x="65" y="104"/>
                    </a:lnTo>
                    <a:lnTo>
                      <a:pt x="63" y="104"/>
                    </a:lnTo>
                    <a:lnTo>
                      <a:pt x="63" y="106"/>
                    </a:lnTo>
                    <a:lnTo>
                      <a:pt x="61" y="108"/>
                    </a:lnTo>
                    <a:lnTo>
                      <a:pt x="59" y="108"/>
                    </a:lnTo>
                    <a:lnTo>
                      <a:pt x="57" y="104"/>
                    </a:lnTo>
                    <a:lnTo>
                      <a:pt x="55" y="106"/>
                    </a:lnTo>
                    <a:lnTo>
                      <a:pt x="53" y="108"/>
                    </a:lnTo>
                    <a:lnTo>
                      <a:pt x="51" y="110"/>
                    </a:lnTo>
                    <a:lnTo>
                      <a:pt x="49" y="114"/>
                    </a:lnTo>
                    <a:lnTo>
                      <a:pt x="51" y="116"/>
                    </a:lnTo>
                    <a:lnTo>
                      <a:pt x="51" y="122"/>
                    </a:lnTo>
                    <a:lnTo>
                      <a:pt x="55" y="124"/>
                    </a:lnTo>
                    <a:lnTo>
                      <a:pt x="57" y="126"/>
                    </a:lnTo>
                    <a:lnTo>
                      <a:pt x="61" y="130"/>
                    </a:lnTo>
                    <a:lnTo>
                      <a:pt x="59" y="136"/>
                    </a:lnTo>
                    <a:lnTo>
                      <a:pt x="59" y="143"/>
                    </a:lnTo>
                    <a:lnTo>
                      <a:pt x="55" y="145"/>
                    </a:lnTo>
                    <a:lnTo>
                      <a:pt x="53" y="145"/>
                    </a:lnTo>
                    <a:lnTo>
                      <a:pt x="51" y="143"/>
                    </a:lnTo>
                    <a:lnTo>
                      <a:pt x="45" y="141"/>
                    </a:lnTo>
                    <a:lnTo>
                      <a:pt x="43" y="136"/>
                    </a:lnTo>
                    <a:lnTo>
                      <a:pt x="43" y="130"/>
                    </a:lnTo>
                    <a:lnTo>
                      <a:pt x="43" y="128"/>
                    </a:lnTo>
                    <a:lnTo>
                      <a:pt x="37" y="124"/>
                    </a:lnTo>
                    <a:lnTo>
                      <a:pt x="30" y="124"/>
                    </a:lnTo>
                    <a:lnTo>
                      <a:pt x="26" y="124"/>
                    </a:lnTo>
                    <a:lnTo>
                      <a:pt x="24" y="128"/>
                    </a:lnTo>
                    <a:lnTo>
                      <a:pt x="20" y="128"/>
                    </a:lnTo>
                    <a:lnTo>
                      <a:pt x="18" y="126"/>
                    </a:lnTo>
                    <a:lnTo>
                      <a:pt x="18" y="128"/>
                    </a:lnTo>
                    <a:lnTo>
                      <a:pt x="18" y="134"/>
                    </a:lnTo>
                    <a:lnTo>
                      <a:pt x="16" y="145"/>
                    </a:lnTo>
                    <a:lnTo>
                      <a:pt x="16" y="149"/>
                    </a:lnTo>
                    <a:lnTo>
                      <a:pt x="18" y="151"/>
                    </a:lnTo>
                    <a:lnTo>
                      <a:pt x="12" y="159"/>
                    </a:lnTo>
                    <a:lnTo>
                      <a:pt x="10" y="157"/>
                    </a:lnTo>
                    <a:lnTo>
                      <a:pt x="10" y="167"/>
                    </a:lnTo>
                    <a:lnTo>
                      <a:pt x="6" y="184"/>
                    </a:lnTo>
                    <a:lnTo>
                      <a:pt x="6" y="188"/>
                    </a:lnTo>
                    <a:lnTo>
                      <a:pt x="6" y="190"/>
                    </a:lnTo>
                    <a:lnTo>
                      <a:pt x="18" y="192"/>
                    </a:lnTo>
                    <a:lnTo>
                      <a:pt x="28" y="192"/>
                    </a:lnTo>
                    <a:lnTo>
                      <a:pt x="30" y="194"/>
                    </a:lnTo>
                    <a:lnTo>
                      <a:pt x="37" y="188"/>
                    </a:lnTo>
                    <a:lnTo>
                      <a:pt x="43" y="194"/>
                    </a:lnTo>
                    <a:lnTo>
                      <a:pt x="43" y="192"/>
                    </a:lnTo>
                    <a:lnTo>
                      <a:pt x="45" y="202"/>
                    </a:lnTo>
                    <a:lnTo>
                      <a:pt x="49" y="210"/>
                    </a:lnTo>
                    <a:lnTo>
                      <a:pt x="59" y="216"/>
                    </a:lnTo>
                    <a:lnTo>
                      <a:pt x="65" y="222"/>
                    </a:lnTo>
                    <a:lnTo>
                      <a:pt x="55" y="226"/>
                    </a:lnTo>
                    <a:lnTo>
                      <a:pt x="51" y="228"/>
                    </a:lnTo>
                    <a:lnTo>
                      <a:pt x="43" y="228"/>
                    </a:lnTo>
                    <a:lnTo>
                      <a:pt x="39" y="233"/>
                    </a:lnTo>
                    <a:lnTo>
                      <a:pt x="30" y="233"/>
                    </a:lnTo>
                    <a:lnTo>
                      <a:pt x="22" y="226"/>
                    </a:lnTo>
                    <a:lnTo>
                      <a:pt x="14" y="231"/>
                    </a:lnTo>
                    <a:lnTo>
                      <a:pt x="18" y="233"/>
                    </a:lnTo>
                    <a:lnTo>
                      <a:pt x="18" y="237"/>
                    </a:lnTo>
                    <a:lnTo>
                      <a:pt x="18" y="239"/>
                    </a:lnTo>
                    <a:lnTo>
                      <a:pt x="16" y="245"/>
                    </a:lnTo>
                    <a:lnTo>
                      <a:pt x="10" y="245"/>
                    </a:lnTo>
                    <a:lnTo>
                      <a:pt x="6" y="245"/>
                    </a:lnTo>
                    <a:lnTo>
                      <a:pt x="6" y="247"/>
                    </a:lnTo>
                    <a:lnTo>
                      <a:pt x="0" y="247"/>
                    </a:lnTo>
                    <a:lnTo>
                      <a:pt x="0" y="257"/>
                    </a:lnTo>
                    <a:lnTo>
                      <a:pt x="86" y="257"/>
                    </a:lnTo>
                    <a:lnTo>
                      <a:pt x="86" y="255"/>
                    </a:lnTo>
                    <a:lnTo>
                      <a:pt x="92" y="257"/>
                    </a:lnTo>
                    <a:lnTo>
                      <a:pt x="104" y="257"/>
                    </a:lnTo>
                    <a:lnTo>
                      <a:pt x="112" y="249"/>
                    </a:lnTo>
                    <a:lnTo>
                      <a:pt x="114" y="249"/>
                    </a:lnTo>
                    <a:lnTo>
                      <a:pt x="114" y="226"/>
                    </a:lnTo>
                    <a:lnTo>
                      <a:pt x="106" y="222"/>
                    </a:lnTo>
                    <a:lnTo>
                      <a:pt x="108" y="210"/>
                    </a:lnTo>
                    <a:lnTo>
                      <a:pt x="114" y="204"/>
                    </a:lnTo>
                    <a:lnTo>
                      <a:pt x="114" y="171"/>
                    </a:lnTo>
                    <a:lnTo>
                      <a:pt x="112" y="171"/>
                    </a:lnTo>
                    <a:lnTo>
                      <a:pt x="110" y="163"/>
                    </a:lnTo>
                    <a:lnTo>
                      <a:pt x="110" y="136"/>
                    </a:lnTo>
                    <a:lnTo>
                      <a:pt x="108" y="126"/>
                    </a:lnTo>
                    <a:lnTo>
                      <a:pt x="110" y="124"/>
                    </a:lnTo>
                    <a:lnTo>
                      <a:pt x="114" y="118"/>
                    </a:lnTo>
                    <a:lnTo>
                      <a:pt x="114" y="34"/>
                    </a:lnTo>
                    <a:lnTo>
                      <a:pt x="110" y="36"/>
                    </a:lnTo>
                    <a:lnTo>
                      <a:pt x="104" y="34"/>
                    </a:lnTo>
                    <a:lnTo>
                      <a:pt x="104" y="32"/>
                    </a:lnTo>
                    <a:lnTo>
                      <a:pt x="102" y="28"/>
                    </a:lnTo>
                    <a:lnTo>
                      <a:pt x="96" y="24"/>
                    </a:lnTo>
                    <a:lnTo>
                      <a:pt x="92" y="22"/>
                    </a:lnTo>
                    <a:lnTo>
                      <a:pt x="84" y="20"/>
                    </a:lnTo>
                    <a:lnTo>
                      <a:pt x="77" y="16"/>
                    </a:lnTo>
                    <a:lnTo>
                      <a:pt x="71" y="8"/>
                    </a:lnTo>
                    <a:lnTo>
                      <a:pt x="67" y="4"/>
                    </a:lnTo>
                    <a:lnTo>
                      <a:pt x="55" y="0"/>
                    </a:lnTo>
                    <a:lnTo>
                      <a:pt x="55"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2" name="Freeform 55"/>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43" name="Freeform 56"/>
              <p:cNvSpPr>
                <a:spLocks/>
              </p:cNvSpPr>
              <p:nvPr/>
            </p:nvSpPr>
            <p:spPr bwMode="auto">
              <a:xfrm>
                <a:off x="6484" y="2457"/>
                <a:ext cx="163" cy="304"/>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44" name="Freeform 57"/>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5" name="Freeform 58"/>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46" name="Freeform 59"/>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7" name="Freeform 60"/>
              <p:cNvSpPr>
                <a:spLocks/>
              </p:cNvSpPr>
              <p:nvPr/>
            </p:nvSpPr>
            <p:spPr bwMode="auto">
              <a:xfrm>
                <a:off x="6345" y="2508"/>
                <a:ext cx="155" cy="198"/>
              </a:xfrm>
              <a:custGeom>
                <a:avLst/>
                <a:gdLst>
                  <a:gd name="T0" fmla="*/ 82 w 155"/>
                  <a:gd name="T1" fmla="*/ 16 h 198"/>
                  <a:gd name="T2" fmla="*/ 71 w 155"/>
                  <a:gd name="T3" fmla="*/ 14 h 198"/>
                  <a:gd name="T4" fmla="*/ 55 w 155"/>
                  <a:gd name="T5" fmla="*/ 14 h 198"/>
                  <a:gd name="T6" fmla="*/ 49 w 155"/>
                  <a:gd name="T7" fmla="*/ 14 h 198"/>
                  <a:gd name="T8" fmla="*/ 37 w 155"/>
                  <a:gd name="T9" fmla="*/ 53 h 198"/>
                  <a:gd name="T10" fmla="*/ 37 w 155"/>
                  <a:gd name="T11" fmla="*/ 67 h 198"/>
                  <a:gd name="T12" fmla="*/ 35 w 155"/>
                  <a:gd name="T13" fmla="*/ 61 h 198"/>
                  <a:gd name="T14" fmla="*/ 31 w 155"/>
                  <a:gd name="T15" fmla="*/ 61 h 198"/>
                  <a:gd name="T16" fmla="*/ 26 w 155"/>
                  <a:gd name="T17" fmla="*/ 71 h 198"/>
                  <a:gd name="T18" fmla="*/ 22 w 155"/>
                  <a:gd name="T19" fmla="*/ 81 h 198"/>
                  <a:gd name="T20" fmla="*/ 16 w 155"/>
                  <a:gd name="T21" fmla="*/ 90 h 198"/>
                  <a:gd name="T22" fmla="*/ 4 w 155"/>
                  <a:gd name="T23" fmla="*/ 94 h 198"/>
                  <a:gd name="T24" fmla="*/ 0 w 155"/>
                  <a:gd name="T25" fmla="*/ 96 h 198"/>
                  <a:gd name="T26" fmla="*/ 0 w 155"/>
                  <a:gd name="T27" fmla="*/ 104 h 198"/>
                  <a:gd name="T28" fmla="*/ 6 w 155"/>
                  <a:gd name="T29" fmla="*/ 112 h 198"/>
                  <a:gd name="T30" fmla="*/ 14 w 155"/>
                  <a:gd name="T31" fmla="*/ 130 h 198"/>
                  <a:gd name="T32" fmla="*/ 24 w 155"/>
                  <a:gd name="T33" fmla="*/ 159 h 198"/>
                  <a:gd name="T34" fmla="*/ 35 w 155"/>
                  <a:gd name="T35" fmla="*/ 182 h 198"/>
                  <a:gd name="T36" fmla="*/ 53 w 155"/>
                  <a:gd name="T37" fmla="*/ 186 h 198"/>
                  <a:gd name="T38" fmla="*/ 139 w 155"/>
                  <a:gd name="T39" fmla="*/ 196 h 198"/>
                  <a:gd name="T40" fmla="*/ 149 w 155"/>
                  <a:gd name="T41" fmla="*/ 194 h 198"/>
                  <a:gd name="T42" fmla="*/ 153 w 155"/>
                  <a:gd name="T43" fmla="*/ 180 h 198"/>
                  <a:gd name="T44" fmla="*/ 145 w 155"/>
                  <a:gd name="T45" fmla="*/ 139 h 198"/>
                  <a:gd name="T46" fmla="*/ 149 w 155"/>
                  <a:gd name="T47" fmla="*/ 116 h 198"/>
                  <a:gd name="T48" fmla="*/ 155 w 155"/>
                  <a:gd name="T49" fmla="*/ 104 h 198"/>
                  <a:gd name="T50" fmla="*/ 149 w 155"/>
                  <a:gd name="T51" fmla="*/ 77 h 198"/>
                  <a:gd name="T52" fmla="*/ 149 w 155"/>
                  <a:gd name="T53" fmla="*/ 67 h 198"/>
                  <a:gd name="T54" fmla="*/ 139 w 155"/>
                  <a:gd name="T55" fmla="*/ 59 h 198"/>
                  <a:gd name="T56" fmla="*/ 145 w 155"/>
                  <a:gd name="T57" fmla="*/ 59 h 198"/>
                  <a:gd name="T58" fmla="*/ 155 w 155"/>
                  <a:gd name="T59" fmla="*/ 63 h 198"/>
                  <a:gd name="T60" fmla="*/ 151 w 155"/>
                  <a:gd name="T61" fmla="*/ 49 h 198"/>
                  <a:gd name="T62" fmla="*/ 145 w 155"/>
                  <a:gd name="T63" fmla="*/ 53 h 198"/>
                  <a:gd name="T64" fmla="*/ 145 w 155"/>
                  <a:gd name="T65" fmla="*/ 47 h 198"/>
                  <a:gd name="T66" fmla="*/ 145 w 155"/>
                  <a:gd name="T67" fmla="*/ 36 h 198"/>
                  <a:gd name="T68" fmla="*/ 139 w 155"/>
                  <a:gd name="T69" fmla="*/ 41 h 198"/>
                  <a:gd name="T70" fmla="*/ 135 w 155"/>
                  <a:gd name="T71" fmla="*/ 32 h 198"/>
                  <a:gd name="T72" fmla="*/ 135 w 155"/>
                  <a:gd name="T73" fmla="*/ 45 h 198"/>
                  <a:gd name="T74" fmla="*/ 131 w 155"/>
                  <a:gd name="T75" fmla="*/ 55 h 198"/>
                  <a:gd name="T76" fmla="*/ 137 w 155"/>
                  <a:gd name="T77" fmla="*/ 65 h 198"/>
                  <a:gd name="T78" fmla="*/ 139 w 155"/>
                  <a:gd name="T79" fmla="*/ 67 h 198"/>
                  <a:gd name="T80" fmla="*/ 122 w 155"/>
                  <a:gd name="T81" fmla="*/ 71 h 198"/>
                  <a:gd name="T82" fmla="*/ 110 w 155"/>
                  <a:gd name="T83" fmla="*/ 77 h 198"/>
                  <a:gd name="T84" fmla="*/ 108 w 155"/>
                  <a:gd name="T85" fmla="*/ 88 h 198"/>
                  <a:gd name="T86" fmla="*/ 102 w 155"/>
                  <a:gd name="T87" fmla="*/ 98 h 198"/>
                  <a:gd name="T88" fmla="*/ 98 w 155"/>
                  <a:gd name="T89" fmla="*/ 92 h 198"/>
                  <a:gd name="T90" fmla="*/ 106 w 155"/>
                  <a:gd name="T91" fmla="*/ 69 h 198"/>
                  <a:gd name="T92" fmla="*/ 116 w 155"/>
                  <a:gd name="T93" fmla="*/ 51 h 198"/>
                  <a:gd name="T94" fmla="*/ 122 w 155"/>
                  <a:gd name="T95" fmla="*/ 41 h 198"/>
                  <a:gd name="T96" fmla="*/ 129 w 155"/>
                  <a:gd name="T97" fmla="*/ 22 h 198"/>
                  <a:gd name="T98" fmla="*/ 122 w 155"/>
                  <a:gd name="T99" fmla="*/ 12 h 198"/>
                  <a:gd name="T100" fmla="*/ 104 w 155"/>
                  <a:gd name="T101" fmla="*/ 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5" h="198">
                    <a:moveTo>
                      <a:pt x="94" y="4"/>
                    </a:moveTo>
                    <a:lnTo>
                      <a:pt x="90" y="10"/>
                    </a:lnTo>
                    <a:lnTo>
                      <a:pt x="82" y="16"/>
                    </a:lnTo>
                    <a:lnTo>
                      <a:pt x="82" y="16"/>
                    </a:lnTo>
                    <a:lnTo>
                      <a:pt x="75" y="16"/>
                    </a:lnTo>
                    <a:lnTo>
                      <a:pt x="71" y="14"/>
                    </a:lnTo>
                    <a:lnTo>
                      <a:pt x="67" y="12"/>
                    </a:lnTo>
                    <a:lnTo>
                      <a:pt x="57" y="10"/>
                    </a:lnTo>
                    <a:lnTo>
                      <a:pt x="55" y="14"/>
                    </a:lnTo>
                    <a:lnTo>
                      <a:pt x="53" y="16"/>
                    </a:lnTo>
                    <a:lnTo>
                      <a:pt x="51" y="14"/>
                    </a:lnTo>
                    <a:lnTo>
                      <a:pt x="49" y="14"/>
                    </a:lnTo>
                    <a:lnTo>
                      <a:pt x="47" y="16"/>
                    </a:lnTo>
                    <a:lnTo>
                      <a:pt x="37" y="49"/>
                    </a:lnTo>
                    <a:lnTo>
                      <a:pt x="37" y="53"/>
                    </a:lnTo>
                    <a:lnTo>
                      <a:pt x="37" y="59"/>
                    </a:lnTo>
                    <a:lnTo>
                      <a:pt x="37" y="63"/>
                    </a:lnTo>
                    <a:lnTo>
                      <a:pt x="37" y="67"/>
                    </a:lnTo>
                    <a:lnTo>
                      <a:pt x="35" y="67"/>
                    </a:lnTo>
                    <a:lnTo>
                      <a:pt x="33" y="65"/>
                    </a:lnTo>
                    <a:lnTo>
                      <a:pt x="35" y="61"/>
                    </a:lnTo>
                    <a:lnTo>
                      <a:pt x="35" y="59"/>
                    </a:lnTo>
                    <a:lnTo>
                      <a:pt x="33" y="57"/>
                    </a:lnTo>
                    <a:lnTo>
                      <a:pt x="31" y="61"/>
                    </a:lnTo>
                    <a:lnTo>
                      <a:pt x="31" y="63"/>
                    </a:lnTo>
                    <a:lnTo>
                      <a:pt x="31" y="69"/>
                    </a:lnTo>
                    <a:lnTo>
                      <a:pt x="26" y="71"/>
                    </a:lnTo>
                    <a:lnTo>
                      <a:pt x="24" y="75"/>
                    </a:lnTo>
                    <a:lnTo>
                      <a:pt x="22" y="77"/>
                    </a:lnTo>
                    <a:lnTo>
                      <a:pt x="22" y="81"/>
                    </a:lnTo>
                    <a:lnTo>
                      <a:pt x="22" y="88"/>
                    </a:lnTo>
                    <a:lnTo>
                      <a:pt x="20" y="90"/>
                    </a:lnTo>
                    <a:lnTo>
                      <a:pt x="16" y="90"/>
                    </a:lnTo>
                    <a:lnTo>
                      <a:pt x="12" y="92"/>
                    </a:lnTo>
                    <a:lnTo>
                      <a:pt x="10" y="94"/>
                    </a:lnTo>
                    <a:lnTo>
                      <a:pt x="4" y="94"/>
                    </a:lnTo>
                    <a:lnTo>
                      <a:pt x="2" y="94"/>
                    </a:lnTo>
                    <a:lnTo>
                      <a:pt x="0" y="94"/>
                    </a:lnTo>
                    <a:lnTo>
                      <a:pt x="0" y="96"/>
                    </a:lnTo>
                    <a:lnTo>
                      <a:pt x="0" y="98"/>
                    </a:lnTo>
                    <a:lnTo>
                      <a:pt x="0" y="100"/>
                    </a:lnTo>
                    <a:lnTo>
                      <a:pt x="0" y="104"/>
                    </a:lnTo>
                    <a:lnTo>
                      <a:pt x="2" y="106"/>
                    </a:lnTo>
                    <a:lnTo>
                      <a:pt x="2" y="108"/>
                    </a:lnTo>
                    <a:lnTo>
                      <a:pt x="6" y="112"/>
                    </a:lnTo>
                    <a:lnTo>
                      <a:pt x="4" y="112"/>
                    </a:lnTo>
                    <a:lnTo>
                      <a:pt x="12" y="122"/>
                    </a:lnTo>
                    <a:lnTo>
                      <a:pt x="14" y="130"/>
                    </a:lnTo>
                    <a:lnTo>
                      <a:pt x="20" y="143"/>
                    </a:lnTo>
                    <a:lnTo>
                      <a:pt x="22" y="151"/>
                    </a:lnTo>
                    <a:lnTo>
                      <a:pt x="24" y="159"/>
                    </a:lnTo>
                    <a:lnTo>
                      <a:pt x="31" y="163"/>
                    </a:lnTo>
                    <a:lnTo>
                      <a:pt x="33" y="173"/>
                    </a:lnTo>
                    <a:lnTo>
                      <a:pt x="35" y="182"/>
                    </a:lnTo>
                    <a:lnTo>
                      <a:pt x="49" y="184"/>
                    </a:lnTo>
                    <a:lnTo>
                      <a:pt x="51" y="186"/>
                    </a:lnTo>
                    <a:lnTo>
                      <a:pt x="53" y="186"/>
                    </a:lnTo>
                    <a:lnTo>
                      <a:pt x="55" y="198"/>
                    </a:lnTo>
                    <a:lnTo>
                      <a:pt x="139" y="198"/>
                    </a:lnTo>
                    <a:lnTo>
                      <a:pt x="139" y="196"/>
                    </a:lnTo>
                    <a:lnTo>
                      <a:pt x="145" y="196"/>
                    </a:lnTo>
                    <a:lnTo>
                      <a:pt x="145" y="194"/>
                    </a:lnTo>
                    <a:lnTo>
                      <a:pt x="149" y="194"/>
                    </a:lnTo>
                    <a:lnTo>
                      <a:pt x="155" y="194"/>
                    </a:lnTo>
                    <a:lnTo>
                      <a:pt x="155" y="180"/>
                    </a:lnTo>
                    <a:lnTo>
                      <a:pt x="153" y="180"/>
                    </a:lnTo>
                    <a:lnTo>
                      <a:pt x="155" y="177"/>
                    </a:lnTo>
                    <a:lnTo>
                      <a:pt x="155" y="141"/>
                    </a:lnTo>
                    <a:lnTo>
                      <a:pt x="145" y="139"/>
                    </a:lnTo>
                    <a:lnTo>
                      <a:pt x="145" y="137"/>
                    </a:lnTo>
                    <a:lnTo>
                      <a:pt x="145" y="133"/>
                    </a:lnTo>
                    <a:lnTo>
                      <a:pt x="149" y="116"/>
                    </a:lnTo>
                    <a:lnTo>
                      <a:pt x="149" y="106"/>
                    </a:lnTo>
                    <a:lnTo>
                      <a:pt x="151" y="108"/>
                    </a:lnTo>
                    <a:lnTo>
                      <a:pt x="155" y="104"/>
                    </a:lnTo>
                    <a:lnTo>
                      <a:pt x="155" y="75"/>
                    </a:lnTo>
                    <a:lnTo>
                      <a:pt x="153" y="77"/>
                    </a:lnTo>
                    <a:lnTo>
                      <a:pt x="149" y="77"/>
                    </a:lnTo>
                    <a:lnTo>
                      <a:pt x="149" y="75"/>
                    </a:lnTo>
                    <a:lnTo>
                      <a:pt x="151" y="71"/>
                    </a:lnTo>
                    <a:lnTo>
                      <a:pt x="149" y="67"/>
                    </a:lnTo>
                    <a:lnTo>
                      <a:pt x="149" y="65"/>
                    </a:lnTo>
                    <a:lnTo>
                      <a:pt x="145" y="61"/>
                    </a:lnTo>
                    <a:lnTo>
                      <a:pt x="139" y="59"/>
                    </a:lnTo>
                    <a:lnTo>
                      <a:pt x="139" y="57"/>
                    </a:lnTo>
                    <a:lnTo>
                      <a:pt x="143" y="55"/>
                    </a:lnTo>
                    <a:lnTo>
                      <a:pt x="145" y="59"/>
                    </a:lnTo>
                    <a:lnTo>
                      <a:pt x="149" y="57"/>
                    </a:lnTo>
                    <a:lnTo>
                      <a:pt x="151" y="59"/>
                    </a:lnTo>
                    <a:lnTo>
                      <a:pt x="155" y="63"/>
                    </a:lnTo>
                    <a:lnTo>
                      <a:pt x="155" y="51"/>
                    </a:lnTo>
                    <a:lnTo>
                      <a:pt x="153" y="51"/>
                    </a:lnTo>
                    <a:lnTo>
                      <a:pt x="151" y="49"/>
                    </a:lnTo>
                    <a:lnTo>
                      <a:pt x="149" y="49"/>
                    </a:lnTo>
                    <a:lnTo>
                      <a:pt x="147" y="51"/>
                    </a:lnTo>
                    <a:lnTo>
                      <a:pt x="145" y="53"/>
                    </a:lnTo>
                    <a:lnTo>
                      <a:pt x="141" y="51"/>
                    </a:lnTo>
                    <a:lnTo>
                      <a:pt x="143" y="47"/>
                    </a:lnTo>
                    <a:lnTo>
                      <a:pt x="145" y="47"/>
                    </a:lnTo>
                    <a:lnTo>
                      <a:pt x="145" y="43"/>
                    </a:lnTo>
                    <a:lnTo>
                      <a:pt x="145" y="38"/>
                    </a:lnTo>
                    <a:lnTo>
                      <a:pt x="145" y="36"/>
                    </a:lnTo>
                    <a:lnTo>
                      <a:pt x="143" y="38"/>
                    </a:lnTo>
                    <a:lnTo>
                      <a:pt x="141" y="38"/>
                    </a:lnTo>
                    <a:lnTo>
                      <a:pt x="139" y="41"/>
                    </a:lnTo>
                    <a:lnTo>
                      <a:pt x="137" y="38"/>
                    </a:lnTo>
                    <a:lnTo>
                      <a:pt x="137" y="36"/>
                    </a:lnTo>
                    <a:lnTo>
                      <a:pt x="135" y="32"/>
                    </a:lnTo>
                    <a:lnTo>
                      <a:pt x="135" y="34"/>
                    </a:lnTo>
                    <a:lnTo>
                      <a:pt x="135" y="41"/>
                    </a:lnTo>
                    <a:lnTo>
                      <a:pt x="135" y="45"/>
                    </a:lnTo>
                    <a:lnTo>
                      <a:pt x="133" y="49"/>
                    </a:lnTo>
                    <a:lnTo>
                      <a:pt x="129" y="51"/>
                    </a:lnTo>
                    <a:lnTo>
                      <a:pt x="131" y="55"/>
                    </a:lnTo>
                    <a:lnTo>
                      <a:pt x="135" y="55"/>
                    </a:lnTo>
                    <a:lnTo>
                      <a:pt x="135" y="57"/>
                    </a:lnTo>
                    <a:lnTo>
                      <a:pt x="137" y="65"/>
                    </a:lnTo>
                    <a:lnTo>
                      <a:pt x="139" y="65"/>
                    </a:lnTo>
                    <a:lnTo>
                      <a:pt x="141" y="67"/>
                    </a:lnTo>
                    <a:lnTo>
                      <a:pt x="139" y="67"/>
                    </a:lnTo>
                    <a:lnTo>
                      <a:pt x="137" y="71"/>
                    </a:lnTo>
                    <a:lnTo>
                      <a:pt x="129" y="69"/>
                    </a:lnTo>
                    <a:lnTo>
                      <a:pt x="122" y="71"/>
                    </a:lnTo>
                    <a:lnTo>
                      <a:pt x="116" y="71"/>
                    </a:lnTo>
                    <a:lnTo>
                      <a:pt x="112" y="73"/>
                    </a:lnTo>
                    <a:lnTo>
                      <a:pt x="110" y="77"/>
                    </a:lnTo>
                    <a:lnTo>
                      <a:pt x="112" y="83"/>
                    </a:lnTo>
                    <a:lnTo>
                      <a:pt x="112" y="85"/>
                    </a:lnTo>
                    <a:lnTo>
                      <a:pt x="108" y="88"/>
                    </a:lnTo>
                    <a:lnTo>
                      <a:pt x="106" y="90"/>
                    </a:lnTo>
                    <a:lnTo>
                      <a:pt x="102" y="96"/>
                    </a:lnTo>
                    <a:lnTo>
                      <a:pt x="102" y="98"/>
                    </a:lnTo>
                    <a:lnTo>
                      <a:pt x="100" y="98"/>
                    </a:lnTo>
                    <a:lnTo>
                      <a:pt x="98" y="96"/>
                    </a:lnTo>
                    <a:lnTo>
                      <a:pt x="98" y="92"/>
                    </a:lnTo>
                    <a:lnTo>
                      <a:pt x="98" y="85"/>
                    </a:lnTo>
                    <a:lnTo>
                      <a:pt x="102" y="77"/>
                    </a:lnTo>
                    <a:lnTo>
                      <a:pt x="106" y="69"/>
                    </a:lnTo>
                    <a:lnTo>
                      <a:pt x="112" y="61"/>
                    </a:lnTo>
                    <a:lnTo>
                      <a:pt x="112" y="53"/>
                    </a:lnTo>
                    <a:lnTo>
                      <a:pt x="116" y="51"/>
                    </a:lnTo>
                    <a:lnTo>
                      <a:pt x="118" y="53"/>
                    </a:lnTo>
                    <a:lnTo>
                      <a:pt x="120" y="47"/>
                    </a:lnTo>
                    <a:lnTo>
                      <a:pt x="122" y="41"/>
                    </a:lnTo>
                    <a:lnTo>
                      <a:pt x="127" y="32"/>
                    </a:lnTo>
                    <a:lnTo>
                      <a:pt x="129" y="24"/>
                    </a:lnTo>
                    <a:lnTo>
                      <a:pt x="129" y="22"/>
                    </a:lnTo>
                    <a:lnTo>
                      <a:pt x="127" y="16"/>
                    </a:lnTo>
                    <a:lnTo>
                      <a:pt x="127" y="12"/>
                    </a:lnTo>
                    <a:lnTo>
                      <a:pt x="122" y="12"/>
                    </a:lnTo>
                    <a:lnTo>
                      <a:pt x="116" y="10"/>
                    </a:lnTo>
                    <a:lnTo>
                      <a:pt x="110" y="6"/>
                    </a:lnTo>
                    <a:lnTo>
                      <a:pt x="104" y="4"/>
                    </a:lnTo>
                    <a:lnTo>
                      <a:pt x="94" y="0"/>
                    </a:lnTo>
                    <a:lnTo>
                      <a:pt x="94"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8" name="Freeform 61"/>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49" name="Freeform 62"/>
              <p:cNvSpPr>
                <a:spLocks/>
              </p:cNvSpPr>
              <p:nvPr/>
            </p:nvSpPr>
            <p:spPr bwMode="auto">
              <a:xfrm>
                <a:off x="6345" y="2508"/>
                <a:ext cx="204" cy="245"/>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0" name="Freeform 63"/>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1" name="Freeform 64"/>
              <p:cNvSpPr>
                <a:spLocks/>
              </p:cNvSpPr>
              <p:nvPr/>
            </p:nvSpPr>
            <p:spPr bwMode="auto">
              <a:xfrm>
                <a:off x="6566" y="2706"/>
                <a:ext cx="40" cy="14"/>
              </a:xfrm>
              <a:custGeom>
                <a:avLst/>
                <a:gdLst>
                  <a:gd name="T0" fmla="*/ 20 w 40"/>
                  <a:gd name="T1" fmla="*/ 10 h 14"/>
                  <a:gd name="T2" fmla="*/ 16 w 40"/>
                  <a:gd name="T3" fmla="*/ 10 h 14"/>
                  <a:gd name="T4" fmla="*/ 4 w 40"/>
                  <a:gd name="T5" fmla="*/ 6 h 14"/>
                  <a:gd name="T6" fmla="*/ 0 w 40"/>
                  <a:gd name="T7" fmla="*/ 12 h 14"/>
                  <a:gd name="T8" fmla="*/ 0 w 40"/>
                  <a:gd name="T9" fmla="*/ 14 h 14"/>
                  <a:gd name="T10" fmla="*/ 40 w 40"/>
                  <a:gd name="T11" fmla="*/ 14 h 14"/>
                  <a:gd name="T12" fmla="*/ 40 w 40"/>
                  <a:gd name="T13" fmla="*/ 6 h 14"/>
                  <a:gd name="T14" fmla="*/ 36 w 40"/>
                  <a:gd name="T15" fmla="*/ 6 h 14"/>
                  <a:gd name="T16" fmla="*/ 34 w 40"/>
                  <a:gd name="T17" fmla="*/ 2 h 14"/>
                  <a:gd name="T18" fmla="*/ 30 w 40"/>
                  <a:gd name="T19" fmla="*/ 0 h 14"/>
                  <a:gd name="T20" fmla="*/ 20 w 40"/>
                  <a:gd name="T2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14">
                    <a:moveTo>
                      <a:pt x="20" y="10"/>
                    </a:moveTo>
                    <a:lnTo>
                      <a:pt x="16" y="10"/>
                    </a:lnTo>
                    <a:lnTo>
                      <a:pt x="4" y="6"/>
                    </a:lnTo>
                    <a:lnTo>
                      <a:pt x="0" y="12"/>
                    </a:lnTo>
                    <a:lnTo>
                      <a:pt x="0" y="14"/>
                    </a:lnTo>
                    <a:lnTo>
                      <a:pt x="40" y="14"/>
                    </a:lnTo>
                    <a:lnTo>
                      <a:pt x="40" y="6"/>
                    </a:lnTo>
                    <a:lnTo>
                      <a:pt x="36" y="6"/>
                    </a:lnTo>
                    <a:lnTo>
                      <a:pt x="34" y="2"/>
                    </a:lnTo>
                    <a:lnTo>
                      <a:pt x="30" y="0"/>
                    </a:lnTo>
                    <a:lnTo>
                      <a:pt x="2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2" name="Freeform 65"/>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3" name="Freeform 66"/>
              <p:cNvSpPr>
                <a:spLocks/>
              </p:cNvSpPr>
              <p:nvPr/>
            </p:nvSpPr>
            <p:spPr bwMode="auto">
              <a:xfrm>
                <a:off x="6557" y="2706"/>
                <a:ext cx="98" cy="61"/>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4" name="Freeform 67"/>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5" name="Freeform 68"/>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6" name="Freeform 69"/>
              <p:cNvSpPr>
                <a:spLocks/>
              </p:cNvSpPr>
              <p:nvPr/>
            </p:nvSpPr>
            <p:spPr bwMode="auto">
              <a:xfrm>
                <a:off x="6639" y="3274"/>
                <a:ext cx="37" cy="33"/>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7" name="Freeform 70"/>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8" name="Rectangle 71"/>
              <p:cNvSpPr>
                <a:spLocks noChangeArrowheads="1"/>
              </p:cNvSpPr>
              <p:nvPr/>
            </p:nvSpPr>
            <p:spPr bwMode="auto">
              <a:xfrm>
                <a:off x="6243" y="3099"/>
                <a:ext cx="41" cy="4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59" name="Freeform 72"/>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60" name="Freeform 73"/>
              <p:cNvSpPr>
                <a:spLocks/>
              </p:cNvSpPr>
              <p:nvPr/>
            </p:nvSpPr>
            <p:spPr bwMode="auto">
              <a:xfrm>
                <a:off x="6286" y="3154"/>
                <a:ext cx="40" cy="41"/>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1" name="Freeform 74"/>
              <p:cNvSpPr>
                <a:spLocks/>
              </p:cNvSpPr>
              <p:nvPr/>
            </p:nvSpPr>
            <p:spPr bwMode="auto">
              <a:xfrm>
                <a:off x="6329" y="3191"/>
                <a:ext cx="10" cy="22"/>
              </a:xfrm>
              <a:custGeom>
                <a:avLst/>
                <a:gdLst>
                  <a:gd name="T0" fmla="*/ 4 w 10"/>
                  <a:gd name="T1" fmla="*/ 6 h 22"/>
                  <a:gd name="T2" fmla="*/ 2 w 10"/>
                  <a:gd name="T3" fmla="*/ 8 h 22"/>
                  <a:gd name="T4" fmla="*/ 0 w 10"/>
                  <a:gd name="T5" fmla="*/ 8 h 22"/>
                  <a:gd name="T6" fmla="*/ 2 w 10"/>
                  <a:gd name="T7" fmla="*/ 20 h 22"/>
                  <a:gd name="T8" fmla="*/ 2 w 10"/>
                  <a:gd name="T9" fmla="*/ 22 h 22"/>
                  <a:gd name="T10" fmla="*/ 6 w 10"/>
                  <a:gd name="T11" fmla="*/ 20 h 22"/>
                  <a:gd name="T12" fmla="*/ 10 w 10"/>
                  <a:gd name="T13" fmla="*/ 6 h 22"/>
                  <a:gd name="T14" fmla="*/ 8 w 10"/>
                  <a:gd name="T15" fmla="*/ 4 h 22"/>
                  <a:gd name="T16" fmla="*/ 8 w 10"/>
                  <a:gd name="T17" fmla="*/ 0 h 22"/>
                  <a:gd name="T18" fmla="*/ 6 w 10"/>
                  <a:gd name="T19" fmla="*/ 0 h 22"/>
                  <a:gd name="T20" fmla="*/ 4 w 10"/>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4" y="6"/>
                    </a:moveTo>
                    <a:lnTo>
                      <a:pt x="2" y="8"/>
                    </a:lnTo>
                    <a:lnTo>
                      <a:pt x="0" y="8"/>
                    </a:lnTo>
                    <a:lnTo>
                      <a:pt x="2" y="20"/>
                    </a:lnTo>
                    <a:lnTo>
                      <a:pt x="2" y="22"/>
                    </a:lnTo>
                    <a:lnTo>
                      <a:pt x="6" y="20"/>
                    </a:lnTo>
                    <a:lnTo>
                      <a:pt x="10" y="6"/>
                    </a:lnTo>
                    <a:lnTo>
                      <a:pt x="8" y="4"/>
                    </a:lnTo>
                    <a:lnTo>
                      <a:pt x="8" y="0"/>
                    </a:lnTo>
                    <a:lnTo>
                      <a:pt x="6" y="0"/>
                    </a:lnTo>
                    <a:lnTo>
                      <a:pt x="4"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2" name="Freeform 75"/>
              <p:cNvSpPr>
                <a:spLocks/>
              </p:cNvSpPr>
              <p:nvPr/>
            </p:nvSpPr>
            <p:spPr bwMode="auto">
              <a:xfrm>
                <a:off x="6329" y="3191"/>
                <a:ext cx="10" cy="22"/>
              </a:xfrm>
              <a:custGeom>
                <a:avLst/>
                <a:gdLst>
                  <a:gd name="T0" fmla="*/ 0 w 10"/>
                  <a:gd name="T1" fmla="*/ 8 h 22"/>
                  <a:gd name="T2" fmla="*/ 2 w 10"/>
                  <a:gd name="T3" fmla="*/ 8 h 22"/>
                  <a:gd name="T4" fmla="*/ 4 w 10"/>
                  <a:gd name="T5" fmla="*/ 6 h 22"/>
                  <a:gd name="T6" fmla="*/ 6 w 10"/>
                  <a:gd name="T7" fmla="*/ 0 h 22"/>
                  <a:gd name="T8" fmla="*/ 8 w 10"/>
                  <a:gd name="T9" fmla="*/ 0 h 22"/>
                  <a:gd name="T10" fmla="*/ 8 w 10"/>
                  <a:gd name="T11" fmla="*/ 4 h 22"/>
                  <a:gd name="T12" fmla="*/ 10 w 10"/>
                  <a:gd name="T13" fmla="*/ 6 h 22"/>
                  <a:gd name="T14" fmla="*/ 6 w 10"/>
                  <a:gd name="T15" fmla="*/ 20 h 22"/>
                  <a:gd name="T16" fmla="*/ 2 w 10"/>
                  <a:gd name="T17" fmla="*/ 22 h 22"/>
                  <a:gd name="T18" fmla="*/ 2 w 10"/>
                  <a:gd name="T19" fmla="*/ 20 h 22"/>
                  <a:gd name="T20" fmla="*/ 0 w 10"/>
                  <a:gd name="T21"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0" y="8"/>
                    </a:moveTo>
                    <a:lnTo>
                      <a:pt x="2" y="8"/>
                    </a:lnTo>
                    <a:lnTo>
                      <a:pt x="4" y="6"/>
                    </a:lnTo>
                    <a:lnTo>
                      <a:pt x="6" y="0"/>
                    </a:lnTo>
                    <a:lnTo>
                      <a:pt x="8" y="0"/>
                    </a:lnTo>
                    <a:lnTo>
                      <a:pt x="8" y="4"/>
                    </a:lnTo>
                    <a:lnTo>
                      <a:pt x="10" y="6"/>
                    </a:lnTo>
                    <a:lnTo>
                      <a:pt x="6" y="20"/>
                    </a:lnTo>
                    <a:lnTo>
                      <a:pt x="2" y="22"/>
                    </a:lnTo>
                    <a:lnTo>
                      <a:pt x="2" y="20"/>
                    </a:lnTo>
                    <a:lnTo>
                      <a:pt x="0" y="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63" name="Freeform 76"/>
              <p:cNvSpPr>
                <a:spLocks/>
              </p:cNvSpPr>
              <p:nvPr/>
            </p:nvSpPr>
            <p:spPr bwMode="auto">
              <a:xfrm>
                <a:off x="6329" y="3191"/>
                <a:ext cx="10" cy="22"/>
              </a:xfrm>
              <a:custGeom>
                <a:avLst/>
                <a:gdLst>
                  <a:gd name="T0" fmla="*/ 4 w 10"/>
                  <a:gd name="T1" fmla="*/ 6 h 22"/>
                  <a:gd name="T2" fmla="*/ 2 w 10"/>
                  <a:gd name="T3" fmla="*/ 8 h 22"/>
                  <a:gd name="T4" fmla="*/ 0 w 10"/>
                  <a:gd name="T5" fmla="*/ 8 h 22"/>
                  <a:gd name="T6" fmla="*/ 2 w 10"/>
                  <a:gd name="T7" fmla="*/ 20 h 22"/>
                  <a:gd name="T8" fmla="*/ 2 w 10"/>
                  <a:gd name="T9" fmla="*/ 22 h 22"/>
                  <a:gd name="T10" fmla="*/ 6 w 10"/>
                  <a:gd name="T11" fmla="*/ 20 h 22"/>
                  <a:gd name="T12" fmla="*/ 10 w 10"/>
                  <a:gd name="T13" fmla="*/ 6 h 22"/>
                  <a:gd name="T14" fmla="*/ 8 w 10"/>
                  <a:gd name="T15" fmla="*/ 4 h 22"/>
                  <a:gd name="T16" fmla="*/ 8 w 10"/>
                  <a:gd name="T17" fmla="*/ 0 h 22"/>
                  <a:gd name="T18" fmla="*/ 6 w 10"/>
                  <a:gd name="T19" fmla="*/ 0 h 22"/>
                  <a:gd name="T20" fmla="*/ 4 w 10"/>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4" y="6"/>
                    </a:moveTo>
                    <a:lnTo>
                      <a:pt x="2" y="8"/>
                    </a:lnTo>
                    <a:lnTo>
                      <a:pt x="0" y="8"/>
                    </a:lnTo>
                    <a:lnTo>
                      <a:pt x="2" y="20"/>
                    </a:lnTo>
                    <a:lnTo>
                      <a:pt x="2" y="22"/>
                    </a:lnTo>
                    <a:lnTo>
                      <a:pt x="6" y="20"/>
                    </a:lnTo>
                    <a:lnTo>
                      <a:pt x="10" y="6"/>
                    </a:lnTo>
                    <a:lnTo>
                      <a:pt x="8" y="4"/>
                    </a:lnTo>
                    <a:lnTo>
                      <a:pt x="8" y="0"/>
                    </a:lnTo>
                    <a:lnTo>
                      <a:pt x="6" y="0"/>
                    </a:lnTo>
                    <a:lnTo>
                      <a:pt x="4"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4" name="Freeform 77"/>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5" name="Freeform 78"/>
              <p:cNvSpPr>
                <a:spLocks/>
              </p:cNvSpPr>
              <p:nvPr/>
            </p:nvSpPr>
            <p:spPr bwMode="auto">
              <a:xfrm>
                <a:off x="6657" y="2475"/>
                <a:ext cx="52" cy="22"/>
              </a:xfrm>
              <a:custGeom>
                <a:avLst/>
                <a:gdLst>
                  <a:gd name="T0" fmla="*/ 21 w 52"/>
                  <a:gd name="T1" fmla="*/ 4 h 22"/>
                  <a:gd name="T2" fmla="*/ 17 w 52"/>
                  <a:gd name="T3" fmla="*/ 6 h 22"/>
                  <a:gd name="T4" fmla="*/ 13 w 52"/>
                  <a:gd name="T5" fmla="*/ 6 h 22"/>
                  <a:gd name="T6" fmla="*/ 5 w 52"/>
                  <a:gd name="T7" fmla="*/ 4 h 22"/>
                  <a:gd name="T8" fmla="*/ 3 w 52"/>
                  <a:gd name="T9" fmla="*/ 12 h 22"/>
                  <a:gd name="T10" fmla="*/ 0 w 52"/>
                  <a:gd name="T11" fmla="*/ 16 h 22"/>
                  <a:gd name="T12" fmla="*/ 3 w 52"/>
                  <a:gd name="T13" fmla="*/ 18 h 22"/>
                  <a:gd name="T14" fmla="*/ 0 w 52"/>
                  <a:gd name="T15" fmla="*/ 18 h 22"/>
                  <a:gd name="T16" fmla="*/ 3 w 52"/>
                  <a:gd name="T17" fmla="*/ 18 h 22"/>
                  <a:gd name="T18" fmla="*/ 13 w 52"/>
                  <a:gd name="T19" fmla="*/ 16 h 22"/>
                  <a:gd name="T20" fmla="*/ 15 w 52"/>
                  <a:gd name="T21" fmla="*/ 14 h 22"/>
                  <a:gd name="T22" fmla="*/ 27 w 52"/>
                  <a:gd name="T23" fmla="*/ 14 h 22"/>
                  <a:gd name="T24" fmla="*/ 29 w 52"/>
                  <a:gd name="T25" fmla="*/ 14 h 22"/>
                  <a:gd name="T26" fmla="*/ 29 w 52"/>
                  <a:gd name="T27" fmla="*/ 16 h 22"/>
                  <a:gd name="T28" fmla="*/ 31 w 52"/>
                  <a:gd name="T29" fmla="*/ 18 h 22"/>
                  <a:gd name="T30" fmla="*/ 33 w 52"/>
                  <a:gd name="T31" fmla="*/ 20 h 22"/>
                  <a:gd name="T32" fmla="*/ 33 w 52"/>
                  <a:gd name="T33" fmla="*/ 22 h 22"/>
                  <a:gd name="T34" fmla="*/ 52 w 52"/>
                  <a:gd name="T35" fmla="*/ 22 h 22"/>
                  <a:gd name="T36" fmla="*/ 52 w 52"/>
                  <a:gd name="T37" fmla="*/ 6 h 22"/>
                  <a:gd name="T38" fmla="*/ 50 w 52"/>
                  <a:gd name="T39" fmla="*/ 6 h 22"/>
                  <a:gd name="T40" fmla="*/ 47 w 52"/>
                  <a:gd name="T41" fmla="*/ 6 h 22"/>
                  <a:gd name="T42" fmla="*/ 45 w 52"/>
                  <a:gd name="T43" fmla="*/ 6 h 22"/>
                  <a:gd name="T44" fmla="*/ 43 w 52"/>
                  <a:gd name="T45" fmla="*/ 4 h 22"/>
                  <a:gd name="T46" fmla="*/ 43 w 52"/>
                  <a:gd name="T47" fmla="*/ 4 h 22"/>
                  <a:gd name="T48" fmla="*/ 41 w 52"/>
                  <a:gd name="T49" fmla="*/ 2 h 22"/>
                  <a:gd name="T50" fmla="*/ 37 w 52"/>
                  <a:gd name="T51" fmla="*/ 4 h 22"/>
                  <a:gd name="T52" fmla="*/ 33 w 52"/>
                  <a:gd name="T53" fmla="*/ 2 h 22"/>
                  <a:gd name="T54" fmla="*/ 29 w 52"/>
                  <a:gd name="T55" fmla="*/ 2 h 22"/>
                  <a:gd name="T56" fmla="*/ 25 w 52"/>
                  <a:gd name="T57" fmla="*/ 0 h 22"/>
                  <a:gd name="T58" fmla="*/ 21 w 52"/>
                  <a:gd name="T59" fmla="*/ 0 h 22"/>
                  <a:gd name="T60" fmla="*/ 21 w 52"/>
                  <a:gd name="T61" fmla="*/ 4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22">
                    <a:moveTo>
                      <a:pt x="21" y="4"/>
                    </a:move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2"/>
                    </a:lnTo>
                    <a:lnTo>
                      <a:pt x="52" y="22"/>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lnTo>
                      <a:pt x="21"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6" name="Freeform 79"/>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67" name="Freeform 80"/>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68" name="Freeform 81"/>
              <p:cNvSpPr>
                <a:spLocks/>
              </p:cNvSpPr>
              <p:nvPr/>
            </p:nvSpPr>
            <p:spPr bwMode="auto">
              <a:xfrm>
                <a:off x="6749" y="2409"/>
                <a:ext cx="119" cy="62"/>
              </a:xfrm>
              <a:custGeom>
                <a:avLst/>
                <a:gdLst>
                  <a:gd name="T0" fmla="*/ 0 w 119"/>
                  <a:gd name="T1" fmla="*/ 37 h 62"/>
                  <a:gd name="T2" fmla="*/ 0 w 119"/>
                  <a:gd name="T3" fmla="*/ 48 h 62"/>
                  <a:gd name="T4" fmla="*/ 5 w 119"/>
                  <a:gd name="T5" fmla="*/ 48 h 62"/>
                  <a:gd name="T6" fmla="*/ 13 w 119"/>
                  <a:gd name="T7" fmla="*/ 45 h 62"/>
                  <a:gd name="T8" fmla="*/ 17 w 119"/>
                  <a:gd name="T9" fmla="*/ 45 h 62"/>
                  <a:gd name="T10" fmla="*/ 19 w 119"/>
                  <a:gd name="T11" fmla="*/ 45 h 62"/>
                  <a:gd name="T12" fmla="*/ 27 w 119"/>
                  <a:gd name="T13" fmla="*/ 48 h 62"/>
                  <a:gd name="T14" fmla="*/ 31 w 119"/>
                  <a:gd name="T15" fmla="*/ 50 h 62"/>
                  <a:gd name="T16" fmla="*/ 39 w 119"/>
                  <a:gd name="T17" fmla="*/ 48 h 62"/>
                  <a:gd name="T18" fmla="*/ 43 w 119"/>
                  <a:gd name="T19" fmla="*/ 45 h 62"/>
                  <a:gd name="T20" fmla="*/ 49 w 119"/>
                  <a:gd name="T21" fmla="*/ 50 h 62"/>
                  <a:gd name="T22" fmla="*/ 47 w 119"/>
                  <a:gd name="T23" fmla="*/ 50 h 62"/>
                  <a:gd name="T24" fmla="*/ 45 w 119"/>
                  <a:gd name="T25" fmla="*/ 52 h 62"/>
                  <a:gd name="T26" fmla="*/ 43 w 119"/>
                  <a:gd name="T27" fmla="*/ 58 h 62"/>
                  <a:gd name="T28" fmla="*/ 47 w 119"/>
                  <a:gd name="T29" fmla="*/ 62 h 62"/>
                  <a:gd name="T30" fmla="*/ 56 w 119"/>
                  <a:gd name="T31" fmla="*/ 62 h 62"/>
                  <a:gd name="T32" fmla="*/ 62 w 119"/>
                  <a:gd name="T33" fmla="*/ 58 h 62"/>
                  <a:gd name="T34" fmla="*/ 64 w 119"/>
                  <a:gd name="T35" fmla="*/ 58 h 62"/>
                  <a:gd name="T36" fmla="*/ 70 w 119"/>
                  <a:gd name="T37" fmla="*/ 56 h 62"/>
                  <a:gd name="T38" fmla="*/ 72 w 119"/>
                  <a:gd name="T39" fmla="*/ 52 h 62"/>
                  <a:gd name="T40" fmla="*/ 80 w 119"/>
                  <a:gd name="T41" fmla="*/ 45 h 62"/>
                  <a:gd name="T42" fmla="*/ 84 w 119"/>
                  <a:gd name="T43" fmla="*/ 45 h 62"/>
                  <a:gd name="T44" fmla="*/ 90 w 119"/>
                  <a:gd name="T45" fmla="*/ 48 h 62"/>
                  <a:gd name="T46" fmla="*/ 94 w 119"/>
                  <a:gd name="T47" fmla="*/ 48 h 62"/>
                  <a:gd name="T48" fmla="*/ 111 w 119"/>
                  <a:gd name="T49" fmla="*/ 37 h 62"/>
                  <a:gd name="T50" fmla="*/ 117 w 119"/>
                  <a:gd name="T51" fmla="*/ 37 h 62"/>
                  <a:gd name="T52" fmla="*/ 117 w 119"/>
                  <a:gd name="T53" fmla="*/ 31 h 62"/>
                  <a:gd name="T54" fmla="*/ 119 w 119"/>
                  <a:gd name="T55" fmla="*/ 19 h 62"/>
                  <a:gd name="T56" fmla="*/ 115 w 119"/>
                  <a:gd name="T57" fmla="*/ 7 h 62"/>
                  <a:gd name="T58" fmla="*/ 109 w 119"/>
                  <a:gd name="T59" fmla="*/ 0 h 62"/>
                  <a:gd name="T60" fmla="*/ 107 w 119"/>
                  <a:gd name="T61" fmla="*/ 3 h 62"/>
                  <a:gd name="T62" fmla="*/ 96 w 119"/>
                  <a:gd name="T63" fmla="*/ 3 h 62"/>
                  <a:gd name="T64" fmla="*/ 92 w 119"/>
                  <a:gd name="T65" fmla="*/ 7 h 62"/>
                  <a:gd name="T66" fmla="*/ 86 w 119"/>
                  <a:gd name="T67" fmla="*/ 7 h 62"/>
                  <a:gd name="T68" fmla="*/ 78 w 119"/>
                  <a:gd name="T69" fmla="*/ 13 h 62"/>
                  <a:gd name="T70" fmla="*/ 72 w 119"/>
                  <a:gd name="T71" fmla="*/ 13 h 62"/>
                  <a:gd name="T72" fmla="*/ 68 w 119"/>
                  <a:gd name="T73" fmla="*/ 11 h 62"/>
                  <a:gd name="T74" fmla="*/ 66 w 119"/>
                  <a:gd name="T75" fmla="*/ 13 h 62"/>
                  <a:gd name="T76" fmla="*/ 49 w 119"/>
                  <a:gd name="T77" fmla="*/ 17 h 62"/>
                  <a:gd name="T78" fmla="*/ 47 w 119"/>
                  <a:gd name="T79" fmla="*/ 19 h 62"/>
                  <a:gd name="T80" fmla="*/ 45 w 119"/>
                  <a:gd name="T81" fmla="*/ 17 h 62"/>
                  <a:gd name="T82" fmla="*/ 43 w 119"/>
                  <a:gd name="T83" fmla="*/ 19 h 62"/>
                  <a:gd name="T84" fmla="*/ 41 w 119"/>
                  <a:gd name="T85" fmla="*/ 19 h 62"/>
                  <a:gd name="T86" fmla="*/ 39 w 119"/>
                  <a:gd name="T87" fmla="*/ 21 h 62"/>
                  <a:gd name="T88" fmla="*/ 37 w 119"/>
                  <a:gd name="T89" fmla="*/ 17 h 62"/>
                  <a:gd name="T90" fmla="*/ 31 w 119"/>
                  <a:gd name="T91" fmla="*/ 17 h 62"/>
                  <a:gd name="T92" fmla="*/ 29 w 119"/>
                  <a:gd name="T93" fmla="*/ 17 h 62"/>
                  <a:gd name="T94" fmla="*/ 25 w 119"/>
                  <a:gd name="T95" fmla="*/ 19 h 62"/>
                  <a:gd name="T96" fmla="*/ 21 w 119"/>
                  <a:gd name="T97" fmla="*/ 19 h 62"/>
                  <a:gd name="T98" fmla="*/ 17 w 119"/>
                  <a:gd name="T99" fmla="*/ 19 h 62"/>
                  <a:gd name="T100" fmla="*/ 21 w 119"/>
                  <a:gd name="T101" fmla="*/ 27 h 62"/>
                  <a:gd name="T102" fmla="*/ 17 w 119"/>
                  <a:gd name="T103" fmla="*/ 33 h 62"/>
                  <a:gd name="T104" fmla="*/ 0 w 119"/>
                  <a:gd name="T105"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62">
                    <a:moveTo>
                      <a:pt x="0" y="37"/>
                    </a:moveTo>
                    <a:lnTo>
                      <a:pt x="0" y="37"/>
                    </a:lnTo>
                    <a:lnTo>
                      <a:pt x="2" y="43"/>
                    </a:lnTo>
                    <a:lnTo>
                      <a:pt x="0" y="48"/>
                    </a:lnTo>
                    <a:lnTo>
                      <a:pt x="2" y="48"/>
                    </a:lnTo>
                    <a:lnTo>
                      <a:pt x="5" y="48"/>
                    </a:lnTo>
                    <a:lnTo>
                      <a:pt x="9" y="48"/>
                    </a:lnTo>
                    <a:lnTo>
                      <a:pt x="13" y="45"/>
                    </a:lnTo>
                    <a:lnTo>
                      <a:pt x="17" y="45"/>
                    </a:lnTo>
                    <a:lnTo>
                      <a:pt x="17" y="45"/>
                    </a:lnTo>
                    <a:lnTo>
                      <a:pt x="17" y="45"/>
                    </a:lnTo>
                    <a:lnTo>
                      <a:pt x="19" y="45"/>
                    </a:lnTo>
                    <a:lnTo>
                      <a:pt x="21" y="45"/>
                    </a:lnTo>
                    <a:lnTo>
                      <a:pt x="27" y="48"/>
                    </a:lnTo>
                    <a:lnTo>
                      <a:pt x="29" y="48"/>
                    </a:lnTo>
                    <a:lnTo>
                      <a:pt x="31" y="50"/>
                    </a:lnTo>
                    <a:lnTo>
                      <a:pt x="35" y="50"/>
                    </a:lnTo>
                    <a:lnTo>
                      <a:pt x="39" y="48"/>
                    </a:lnTo>
                    <a:lnTo>
                      <a:pt x="39" y="45"/>
                    </a:lnTo>
                    <a:lnTo>
                      <a:pt x="43" y="45"/>
                    </a:lnTo>
                    <a:lnTo>
                      <a:pt x="49" y="45"/>
                    </a:lnTo>
                    <a:lnTo>
                      <a:pt x="49" y="50"/>
                    </a:lnTo>
                    <a:lnTo>
                      <a:pt x="47" y="50"/>
                    </a:lnTo>
                    <a:lnTo>
                      <a:pt x="47" y="50"/>
                    </a:lnTo>
                    <a:lnTo>
                      <a:pt x="45" y="52"/>
                    </a:lnTo>
                    <a:lnTo>
                      <a:pt x="45" y="52"/>
                    </a:lnTo>
                    <a:lnTo>
                      <a:pt x="43" y="52"/>
                    </a:lnTo>
                    <a:lnTo>
                      <a:pt x="43" y="58"/>
                    </a:lnTo>
                    <a:lnTo>
                      <a:pt x="43" y="62"/>
                    </a:lnTo>
                    <a:lnTo>
                      <a:pt x="47" y="62"/>
                    </a:lnTo>
                    <a:lnTo>
                      <a:pt x="47" y="62"/>
                    </a:lnTo>
                    <a:lnTo>
                      <a:pt x="56" y="62"/>
                    </a:lnTo>
                    <a:lnTo>
                      <a:pt x="58" y="62"/>
                    </a:lnTo>
                    <a:lnTo>
                      <a:pt x="62" y="58"/>
                    </a:lnTo>
                    <a:lnTo>
                      <a:pt x="64" y="58"/>
                    </a:lnTo>
                    <a:lnTo>
                      <a:pt x="64" y="58"/>
                    </a:lnTo>
                    <a:lnTo>
                      <a:pt x="70" y="58"/>
                    </a:lnTo>
                    <a:lnTo>
                      <a:pt x="70" y="56"/>
                    </a:lnTo>
                    <a:lnTo>
                      <a:pt x="72" y="54"/>
                    </a:lnTo>
                    <a:lnTo>
                      <a:pt x="72" y="52"/>
                    </a:lnTo>
                    <a:lnTo>
                      <a:pt x="78" y="48"/>
                    </a:lnTo>
                    <a:lnTo>
                      <a:pt x="80" y="45"/>
                    </a:lnTo>
                    <a:lnTo>
                      <a:pt x="82" y="45"/>
                    </a:lnTo>
                    <a:lnTo>
                      <a:pt x="84" y="45"/>
                    </a:lnTo>
                    <a:lnTo>
                      <a:pt x="86" y="45"/>
                    </a:lnTo>
                    <a:lnTo>
                      <a:pt x="90" y="48"/>
                    </a:lnTo>
                    <a:lnTo>
                      <a:pt x="92" y="48"/>
                    </a:lnTo>
                    <a:lnTo>
                      <a:pt x="94" y="48"/>
                    </a:lnTo>
                    <a:lnTo>
                      <a:pt x="105" y="41"/>
                    </a:lnTo>
                    <a:lnTo>
                      <a:pt x="111" y="37"/>
                    </a:lnTo>
                    <a:lnTo>
                      <a:pt x="115" y="37"/>
                    </a:lnTo>
                    <a:lnTo>
                      <a:pt x="117" y="37"/>
                    </a:lnTo>
                    <a:lnTo>
                      <a:pt x="119" y="37"/>
                    </a:lnTo>
                    <a:lnTo>
                      <a:pt x="117" y="31"/>
                    </a:lnTo>
                    <a:lnTo>
                      <a:pt x="119" y="25"/>
                    </a:lnTo>
                    <a:lnTo>
                      <a:pt x="119" y="19"/>
                    </a:lnTo>
                    <a:lnTo>
                      <a:pt x="117" y="15"/>
                    </a:lnTo>
                    <a:lnTo>
                      <a:pt x="115" y="7"/>
                    </a:lnTo>
                    <a:lnTo>
                      <a:pt x="111" y="3"/>
                    </a:lnTo>
                    <a:lnTo>
                      <a:pt x="109" y="0"/>
                    </a:lnTo>
                    <a:lnTo>
                      <a:pt x="109" y="0"/>
                    </a:lnTo>
                    <a:lnTo>
                      <a:pt x="107" y="3"/>
                    </a:lnTo>
                    <a:lnTo>
                      <a:pt x="105" y="5"/>
                    </a:lnTo>
                    <a:lnTo>
                      <a:pt x="96" y="3"/>
                    </a:lnTo>
                    <a:lnTo>
                      <a:pt x="96" y="5"/>
                    </a:lnTo>
                    <a:lnTo>
                      <a:pt x="92" y="7"/>
                    </a:lnTo>
                    <a:lnTo>
                      <a:pt x="92" y="9"/>
                    </a:lnTo>
                    <a:lnTo>
                      <a:pt x="86" y="7"/>
                    </a:lnTo>
                    <a:lnTo>
                      <a:pt x="82" y="11"/>
                    </a:lnTo>
                    <a:lnTo>
                      <a:pt x="78" y="13"/>
                    </a:lnTo>
                    <a:lnTo>
                      <a:pt x="74" y="13"/>
                    </a:lnTo>
                    <a:lnTo>
                      <a:pt x="72" y="13"/>
                    </a:lnTo>
                    <a:lnTo>
                      <a:pt x="70" y="11"/>
                    </a:lnTo>
                    <a:lnTo>
                      <a:pt x="68" y="11"/>
                    </a:lnTo>
                    <a:lnTo>
                      <a:pt x="68" y="13"/>
                    </a:lnTo>
                    <a:lnTo>
                      <a:pt x="66" y="13"/>
                    </a:lnTo>
                    <a:lnTo>
                      <a:pt x="62" y="17"/>
                    </a:lnTo>
                    <a:lnTo>
                      <a:pt x="49" y="17"/>
                    </a:lnTo>
                    <a:lnTo>
                      <a:pt x="49" y="19"/>
                    </a:lnTo>
                    <a:lnTo>
                      <a:pt x="47" y="19"/>
                    </a:lnTo>
                    <a:lnTo>
                      <a:pt x="47" y="17"/>
                    </a:lnTo>
                    <a:lnTo>
                      <a:pt x="45" y="17"/>
                    </a:lnTo>
                    <a:lnTo>
                      <a:pt x="43" y="19"/>
                    </a:lnTo>
                    <a:lnTo>
                      <a:pt x="43" y="19"/>
                    </a:lnTo>
                    <a:lnTo>
                      <a:pt x="43" y="21"/>
                    </a:lnTo>
                    <a:lnTo>
                      <a:pt x="41" y="19"/>
                    </a:lnTo>
                    <a:lnTo>
                      <a:pt x="39" y="21"/>
                    </a:lnTo>
                    <a:lnTo>
                      <a:pt x="39" y="21"/>
                    </a:lnTo>
                    <a:lnTo>
                      <a:pt x="37" y="21"/>
                    </a:lnTo>
                    <a:lnTo>
                      <a:pt x="37" y="17"/>
                    </a:lnTo>
                    <a:lnTo>
                      <a:pt x="35" y="17"/>
                    </a:lnTo>
                    <a:lnTo>
                      <a:pt x="31" y="17"/>
                    </a:lnTo>
                    <a:lnTo>
                      <a:pt x="31" y="17"/>
                    </a:lnTo>
                    <a:lnTo>
                      <a:pt x="29" y="17"/>
                    </a:lnTo>
                    <a:lnTo>
                      <a:pt x="27" y="19"/>
                    </a:lnTo>
                    <a:lnTo>
                      <a:pt x="25" y="19"/>
                    </a:lnTo>
                    <a:lnTo>
                      <a:pt x="23" y="17"/>
                    </a:lnTo>
                    <a:lnTo>
                      <a:pt x="21" y="19"/>
                    </a:lnTo>
                    <a:lnTo>
                      <a:pt x="17" y="19"/>
                    </a:lnTo>
                    <a:lnTo>
                      <a:pt x="17" y="19"/>
                    </a:lnTo>
                    <a:lnTo>
                      <a:pt x="19" y="23"/>
                    </a:lnTo>
                    <a:lnTo>
                      <a:pt x="21" y="27"/>
                    </a:lnTo>
                    <a:lnTo>
                      <a:pt x="19" y="31"/>
                    </a:lnTo>
                    <a:lnTo>
                      <a:pt x="17" y="33"/>
                    </a:lnTo>
                    <a:lnTo>
                      <a:pt x="17" y="31"/>
                    </a:lnTo>
                    <a:lnTo>
                      <a:pt x="0" y="37"/>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69" name="Freeform 82"/>
              <p:cNvSpPr>
                <a:spLocks/>
              </p:cNvSpPr>
              <p:nvPr/>
            </p:nvSpPr>
            <p:spPr bwMode="auto">
              <a:xfrm>
                <a:off x="6751" y="2454"/>
                <a:ext cx="70" cy="68"/>
              </a:xfrm>
              <a:custGeom>
                <a:avLst/>
                <a:gdLst>
                  <a:gd name="T0" fmla="*/ 56 w 70"/>
                  <a:gd name="T1" fmla="*/ 31 h 68"/>
                  <a:gd name="T2" fmla="*/ 56 w 70"/>
                  <a:gd name="T3" fmla="*/ 27 h 68"/>
                  <a:gd name="T4" fmla="*/ 54 w 70"/>
                  <a:gd name="T5" fmla="*/ 25 h 68"/>
                  <a:gd name="T6" fmla="*/ 56 w 70"/>
                  <a:gd name="T7" fmla="*/ 23 h 68"/>
                  <a:gd name="T8" fmla="*/ 54 w 70"/>
                  <a:gd name="T9" fmla="*/ 17 h 68"/>
                  <a:gd name="T10" fmla="*/ 45 w 70"/>
                  <a:gd name="T11" fmla="*/ 17 h 68"/>
                  <a:gd name="T12" fmla="*/ 41 w 70"/>
                  <a:gd name="T13" fmla="*/ 13 h 68"/>
                  <a:gd name="T14" fmla="*/ 43 w 70"/>
                  <a:gd name="T15" fmla="*/ 7 h 68"/>
                  <a:gd name="T16" fmla="*/ 45 w 70"/>
                  <a:gd name="T17" fmla="*/ 5 h 68"/>
                  <a:gd name="T18" fmla="*/ 47 w 70"/>
                  <a:gd name="T19" fmla="*/ 5 h 68"/>
                  <a:gd name="T20" fmla="*/ 41 w 70"/>
                  <a:gd name="T21" fmla="*/ 0 h 68"/>
                  <a:gd name="T22" fmla="*/ 37 w 70"/>
                  <a:gd name="T23" fmla="*/ 3 h 68"/>
                  <a:gd name="T24" fmla="*/ 29 w 70"/>
                  <a:gd name="T25" fmla="*/ 5 h 68"/>
                  <a:gd name="T26" fmla="*/ 25 w 70"/>
                  <a:gd name="T27" fmla="*/ 3 h 68"/>
                  <a:gd name="T28" fmla="*/ 17 w 70"/>
                  <a:gd name="T29" fmla="*/ 0 h 68"/>
                  <a:gd name="T30" fmla="*/ 15 w 70"/>
                  <a:gd name="T31" fmla="*/ 0 h 68"/>
                  <a:gd name="T32" fmla="*/ 13 w 70"/>
                  <a:gd name="T33" fmla="*/ 3 h 68"/>
                  <a:gd name="T34" fmla="*/ 5 w 70"/>
                  <a:gd name="T35" fmla="*/ 7 h 68"/>
                  <a:gd name="T36" fmla="*/ 3 w 70"/>
                  <a:gd name="T37" fmla="*/ 7 h 68"/>
                  <a:gd name="T38" fmla="*/ 0 w 70"/>
                  <a:gd name="T39" fmla="*/ 13 h 68"/>
                  <a:gd name="T40" fmla="*/ 3 w 70"/>
                  <a:gd name="T41" fmla="*/ 27 h 68"/>
                  <a:gd name="T42" fmla="*/ 11 w 70"/>
                  <a:gd name="T43" fmla="*/ 27 h 68"/>
                  <a:gd name="T44" fmla="*/ 13 w 70"/>
                  <a:gd name="T45" fmla="*/ 25 h 68"/>
                  <a:gd name="T46" fmla="*/ 17 w 70"/>
                  <a:gd name="T47" fmla="*/ 25 h 68"/>
                  <a:gd name="T48" fmla="*/ 17 w 70"/>
                  <a:gd name="T49" fmla="*/ 27 h 68"/>
                  <a:gd name="T50" fmla="*/ 21 w 70"/>
                  <a:gd name="T51" fmla="*/ 37 h 68"/>
                  <a:gd name="T52" fmla="*/ 23 w 70"/>
                  <a:gd name="T53" fmla="*/ 45 h 68"/>
                  <a:gd name="T54" fmla="*/ 27 w 70"/>
                  <a:gd name="T55" fmla="*/ 52 h 68"/>
                  <a:gd name="T56" fmla="*/ 29 w 70"/>
                  <a:gd name="T57" fmla="*/ 64 h 68"/>
                  <a:gd name="T58" fmla="*/ 33 w 70"/>
                  <a:gd name="T59" fmla="*/ 68 h 68"/>
                  <a:gd name="T60" fmla="*/ 47 w 70"/>
                  <a:gd name="T61" fmla="*/ 58 h 68"/>
                  <a:gd name="T62" fmla="*/ 50 w 70"/>
                  <a:gd name="T63" fmla="*/ 58 h 68"/>
                  <a:gd name="T64" fmla="*/ 56 w 70"/>
                  <a:gd name="T65" fmla="*/ 60 h 68"/>
                  <a:gd name="T66" fmla="*/ 58 w 70"/>
                  <a:gd name="T67" fmla="*/ 62 h 68"/>
                  <a:gd name="T68" fmla="*/ 64 w 70"/>
                  <a:gd name="T69" fmla="*/ 62 h 68"/>
                  <a:gd name="T70" fmla="*/ 68 w 70"/>
                  <a:gd name="T71" fmla="*/ 58 h 68"/>
                  <a:gd name="T72" fmla="*/ 70 w 70"/>
                  <a:gd name="T73" fmla="*/ 54 h 68"/>
                  <a:gd name="T74" fmla="*/ 68 w 70"/>
                  <a:gd name="T75" fmla="*/ 43 h 68"/>
                  <a:gd name="T76" fmla="*/ 68 w 70"/>
                  <a:gd name="T77" fmla="*/ 37 h 68"/>
                  <a:gd name="T78" fmla="*/ 64 w 70"/>
                  <a:gd name="T79"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68">
                    <a:moveTo>
                      <a:pt x="62" y="33"/>
                    </a:moveTo>
                    <a:lnTo>
                      <a:pt x="56" y="31"/>
                    </a:lnTo>
                    <a:lnTo>
                      <a:pt x="56" y="29"/>
                    </a:lnTo>
                    <a:lnTo>
                      <a:pt x="56" y="27"/>
                    </a:lnTo>
                    <a:lnTo>
                      <a:pt x="54" y="27"/>
                    </a:lnTo>
                    <a:lnTo>
                      <a:pt x="54" y="25"/>
                    </a:lnTo>
                    <a:lnTo>
                      <a:pt x="54" y="25"/>
                    </a:lnTo>
                    <a:lnTo>
                      <a:pt x="56" y="23"/>
                    </a:lnTo>
                    <a:lnTo>
                      <a:pt x="56" y="19"/>
                    </a:lnTo>
                    <a:lnTo>
                      <a:pt x="54" y="17"/>
                    </a:lnTo>
                    <a:lnTo>
                      <a:pt x="45" y="17"/>
                    </a:lnTo>
                    <a:lnTo>
                      <a:pt x="45" y="17"/>
                    </a:lnTo>
                    <a:lnTo>
                      <a:pt x="41" y="17"/>
                    </a:lnTo>
                    <a:lnTo>
                      <a:pt x="41" y="13"/>
                    </a:lnTo>
                    <a:lnTo>
                      <a:pt x="41" y="7"/>
                    </a:lnTo>
                    <a:lnTo>
                      <a:pt x="43" y="7"/>
                    </a:lnTo>
                    <a:lnTo>
                      <a:pt x="43" y="7"/>
                    </a:lnTo>
                    <a:lnTo>
                      <a:pt x="45" y="5"/>
                    </a:lnTo>
                    <a:lnTo>
                      <a:pt x="45" y="5"/>
                    </a:lnTo>
                    <a:lnTo>
                      <a:pt x="47" y="5"/>
                    </a:lnTo>
                    <a:lnTo>
                      <a:pt x="47" y="0"/>
                    </a:lnTo>
                    <a:lnTo>
                      <a:pt x="41" y="0"/>
                    </a:lnTo>
                    <a:lnTo>
                      <a:pt x="37" y="0"/>
                    </a:lnTo>
                    <a:lnTo>
                      <a:pt x="37" y="3"/>
                    </a:lnTo>
                    <a:lnTo>
                      <a:pt x="33" y="5"/>
                    </a:lnTo>
                    <a:lnTo>
                      <a:pt x="29" y="5"/>
                    </a:lnTo>
                    <a:lnTo>
                      <a:pt x="27" y="3"/>
                    </a:lnTo>
                    <a:lnTo>
                      <a:pt x="25" y="3"/>
                    </a:lnTo>
                    <a:lnTo>
                      <a:pt x="19" y="0"/>
                    </a:lnTo>
                    <a:lnTo>
                      <a:pt x="17" y="0"/>
                    </a:lnTo>
                    <a:lnTo>
                      <a:pt x="15" y="0"/>
                    </a:lnTo>
                    <a:lnTo>
                      <a:pt x="15" y="0"/>
                    </a:lnTo>
                    <a:lnTo>
                      <a:pt x="15" y="0"/>
                    </a:lnTo>
                    <a:lnTo>
                      <a:pt x="13" y="3"/>
                    </a:lnTo>
                    <a:lnTo>
                      <a:pt x="7" y="7"/>
                    </a:lnTo>
                    <a:lnTo>
                      <a:pt x="5" y="7"/>
                    </a:lnTo>
                    <a:lnTo>
                      <a:pt x="3" y="7"/>
                    </a:lnTo>
                    <a:lnTo>
                      <a:pt x="3" y="7"/>
                    </a:lnTo>
                    <a:lnTo>
                      <a:pt x="3" y="9"/>
                    </a:lnTo>
                    <a:lnTo>
                      <a:pt x="0" y="13"/>
                    </a:lnTo>
                    <a:lnTo>
                      <a:pt x="0" y="21"/>
                    </a:lnTo>
                    <a:lnTo>
                      <a:pt x="3" y="27"/>
                    </a:lnTo>
                    <a:lnTo>
                      <a:pt x="3" y="27"/>
                    </a:lnTo>
                    <a:lnTo>
                      <a:pt x="11" y="27"/>
                    </a:lnTo>
                    <a:lnTo>
                      <a:pt x="13" y="27"/>
                    </a:lnTo>
                    <a:lnTo>
                      <a:pt x="13" y="25"/>
                    </a:lnTo>
                    <a:lnTo>
                      <a:pt x="15" y="25"/>
                    </a:lnTo>
                    <a:lnTo>
                      <a:pt x="17" y="25"/>
                    </a:lnTo>
                    <a:lnTo>
                      <a:pt x="17" y="25"/>
                    </a:lnTo>
                    <a:lnTo>
                      <a:pt x="17" y="27"/>
                    </a:lnTo>
                    <a:lnTo>
                      <a:pt x="21" y="29"/>
                    </a:lnTo>
                    <a:lnTo>
                      <a:pt x="21" y="37"/>
                    </a:lnTo>
                    <a:lnTo>
                      <a:pt x="23" y="41"/>
                    </a:lnTo>
                    <a:lnTo>
                      <a:pt x="23" y="45"/>
                    </a:lnTo>
                    <a:lnTo>
                      <a:pt x="25" y="47"/>
                    </a:lnTo>
                    <a:lnTo>
                      <a:pt x="27" y="52"/>
                    </a:lnTo>
                    <a:lnTo>
                      <a:pt x="27" y="56"/>
                    </a:lnTo>
                    <a:lnTo>
                      <a:pt x="29" y="64"/>
                    </a:lnTo>
                    <a:lnTo>
                      <a:pt x="31" y="68"/>
                    </a:lnTo>
                    <a:lnTo>
                      <a:pt x="33" y="68"/>
                    </a:lnTo>
                    <a:lnTo>
                      <a:pt x="39" y="64"/>
                    </a:lnTo>
                    <a:lnTo>
                      <a:pt x="47" y="58"/>
                    </a:lnTo>
                    <a:lnTo>
                      <a:pt x="47" y="58"/>
                    </a:lnTo>
                    <a:lnTo>
                      <a:pt x="50" y="58"/>
                    </a:lnTo>
                    <a:lnTo>
                      <a:pt x="52" y="58"/>
                    </a:lnTo>
                    <a:lnTo>
                      <a:pt x="56" y="60"/>
                    </a:lnTo>
                    <a:lnTo>
                      <a:pt x="56" y="60"/>
                    </a:lnTo>
                    <a:lnTo>
                      <a:pt x="58" y="62"/>
                    </a:lnTo>
                    <a:lnTo>
                      <a:pt x="60" y="62"/>
                    </a:lnTo>
                    <a:lnTo>
                      <a:pt x="64" y="62"/>
                    </a:lnTo>
                    <a:lnTo>
                      <a:pt x="66" y="60"/>
                    </a:lnTo>
                    <a:lnTo>
                      <a:pt x="68" y="58"/>
                    </a:lnTo>
                    <a:lnTo>
                      <a:pt x="68" y="54"/>
                    </a:lnTo>
                    <a:lnTo>
                      <a:pt x="70" y="54"/>
                    </a:lnTo>
                    <a:lnTo>
                      <a:pt x="70" y="52"/>
                    </a:lnTo>
                    <a:lnTo>
                      <a:pt x="68" y="43"/>
                    </a:lnTo>
                    <a:lnTo>
                      <a:pt x="68" y="39"/>
                    </a:lnTo>
                    <a:lnTo>
                      <a:pt x="68" y="37"/>
                    </a:lnTo>
                    <a:lnTo>
                      <a:pt x="66" y="33"/>
                    </a:lnTo>
                    <a:lnTo>
                      <a:pt x="64" y="33"/>
                    </a:lnTo>
                    <a:lnTo>
                      <a:pt x="62" y="3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0" name="Freeform 83"/>
              <p:cNvSpPr>
                <a:spLocks/>
              </p:cNvSpPr>
              <p:nvPr/>
            </p:nvSpPr>
            <p:spPr bwMode="auto">
              <a:xfrm>
                <a:off x="6805" y="2446"/>
                <a:ext cx="67" cy="66"/>
              </a:xfrm>
              <a:custGeom>
                <a:avLst/>
                <a:gdLst>
                  <a:gd name="T0" fmla="*/ 0 w 67"/>
                  <a:gd name="T1" fmla="*/ 35 h 66"/>
                  <a:gd name="T2" fmla="*/ 2 w 67"/>
                  <a:gd name="T3" fmla="*/ 37 h 66"/>
                  <a:gd name="T4" fmla="*/ 8 w 67"/>
                  <a:gd name="T5" fmla="*/ 41 h 66"/>
                  <a:gd name="T6" fmla="*/ 12 w 67"/>
                  <a:gd name="T7" fmla="*/ 41 h 66"/>
                  <a:gd name="T8" fmla="*/ 14 w 67"/>
                  <a:gd name="T9" fmla="*/ 47 h 66"/>
                  <a:gd name="T10" fmla="*/ 16 w 67"/>
                  <a:gd name="T11" fmla="*/ 60 h 66"/>
                  <a:gd name="T12" fmla="*/ 24 w 67"/>
                  <a:gd name="T13" fmla="*/ 62 h 66"/>
                  <a:gd name="T14" fmla="*/ 32 w 67"/>
                  <a:gd name="T15" fmla="*/ 64 h 66"/>
                  <a:gd name="T16" fmla="*/ 40 w 67"/>
                  <a:gd name="T17" fmla="*/ 66 h 66"/>
                  <a:gd name="T18" fmla="*/ 45 w 67"/>
                  <a:gd name="T19" fmla="*/ 53 h 66"/>
                  <a:gd name="T20" fmla="*/ 45 w 67"/>
                  <a:gd name="T21" fmla="*/ 55 h 66"/>
                  <a:gd name="T22" fmla="*/ 55 w 67"/>
                  <a:gd name="T23" fmla="*/ 62 h 66"/>
                  <a:gd name="T24" fmla="*/ 57 w 67"/>
                  <a:gd name="T25" fmla="*/ 58 h 66"/>
                  <a:gd name="T26" fmla="*/ 59 w 67"/>
                  <a:gd name="T27" fmla="*/ 53 h 66"/>
                  <a:gd name="T28" fmla="*/ 59 w 67"/>
                  <a:gd name="T29" fmla="*/ 43 h 66"/>
                  <a:gd name="T30" fmla="*/ 63 w 67"/>
                  <a:gd name="T31" fmla="*/ 27 h 66"/>
                  <a:gd name="T32" fmla="*/ 67 w 67"/>
                  <a:gd name="T33" fmla="*/ 19 h 66"/>
                  <a:gd name="T34" fmla="*/ 67 w 67"/>
                  <a:gd name="T35" fmla="*/ 13 h 66"/>
                  <a:gd name="T36" fmla="*/ 63 w 67"/>
                  <a:gd name="T37" fmla="*/ 2 h 66"/>
                  <a:gd name="T38" fmla="*/ 61 w 67"/>
                  <a:gd name="T39" fmla="*/ 0 h 66"/>
                  <a:gd name="T40" fmla="*/ 55 w 67"/>
                  <a:gd name="T41" fmla="*/ 0 h 66"/>
                  <a:gd name="T42" fmla="*/ 38 w 67"/>
                  <a:gd name="T43" fmla="*/ 11 h 66"/>
                  <a:gd name="T44" fmla="*/ 34 w 67"/>
                  <a:gd name="T45" fmla="*/ 11 h 66"/>
                  <a:gd name="T46" fmla="*/ 28 w 67"/>
                  <a:gd name="T47" fmla="*/ 8 h 66"/>
                  <a:gd name="T48" fmla="*/ 24 w 67"/>
                  <a:gd name="T49" fmla="*/ 8 h 66"/>
                  <a:gd name="T50" fmla="*/ 16 w 67"/>
                  <a:gd name="T51" fmla="*/ 15 h 66"/>
                  <a:gd name="T52" fmla="*/ 14 w 67"/>
                  <a:gd name="T53" fmla="*/ 19 h 66"/>
                  <a:gd name="T54" fmla="*/ 8 w 67"/>
                  <a:gd name="T55" fmla="*/ 21 h 66"/>
                  <a:gd name="T56" fmla="*/ 6 w 67"/>
                  <a:gd name="T57" fmla="*/ 21 h 66"/>
                  <a:gd name="T58" fmla="*/ 0 w 67"/>
                  <a:gd name="T59" fmla="*/ 25 h 66"/>
                  <a:gd name="T60" fmla="*/ 2 w 67"/>
                  <a:gd name="T61" fmla="*/ 31 h 66"/>
                  <a:gd name="T62" fmla="*/ 0 w 67"/>
                  <a:gd name="T63"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6">
                    <a:moveTo>
                      <a:pt x="0" y="33"/>
                    </a:moveTo>
                    <a:lnTo>
                      <a:pt x="0" y="35"/>
                    </a:lnTo>
                    <a:lnTo>
                      <a:pt x="2" y="35"/>
                    </a:lnTo>
                    <a:lnTo>
                      <a:pt x="2" y="37"/>
                    </a:lnTo>
                    <a:lnTo>
                      <a:pt x="2" y="39"/>
                    </a:lnTo>
                    <a:lnTo>
                      <a:pt x="8" y="41"/>
                    </a:lnTo>
                    <a:lnTo>
                      <a:pt x="10" y="41"/>
                    </a:lnTo>
                    <a:lnTo>
                      <a:pt x="12" y="41"/>
                    </a:lnTo>
                    <a:lnTo>
                      <a:pt x="14" y="45"/>
                    </a:lnTo>
                    <a:lnTo>
                      <a:pt x="14" y="47"/>
                    </a:lnTo>
                    <a:lnTo>
                      <a:pt x="14" y="51"/>
                    </a:lnTo>
                    <a:lnTo>
                      <a:pt x="16" y="60"/>
                    </a:lnTo>
                    <a:lnTo>
                      <a:pt x="16" y="62"/>
                    </a:lnTo>
                    <a:lnTo>
                      <a:pt x="24" y="62"/>
                    </a:lnTo>
                    <a:lnTo>
                      <a:pt x="28" y="62"/>
                    </a:lnTo>
                    <a:lnTo>
                      <a:pt x="32" y="64"/>
                    </a:lnTo>
                    <a:lnTo>
                      <a:pt x="36" y="64"/>
                    </a:lnTo>
                    <a:lnTo>
                      <a:pt x="40" y="66"/>
                    </a:lnTo>
                    <a:lnTo>
                      <a:pt x="43" y="55"/>
                    </a:lnTo>
                    <a:lnTo>
                      <a:pt x="45" y="53"/>
                    </a:lnTo>
                    <a:lnTo>
                      <a:pt x="45" y="55"/>
                    </a:lnTo>
                    <a:lnTo>
                      <a:pt x="45" y="55"/>
                    </a:lnTo>
                    <a:lnTo>
                      <a:pt x="53" y="55"/>
                    </a:lnTo>
                    <a:lnTo>
                      <a:pt x="55" y="62"/>
                    </a:lnTo>
                    <a:lnTo>
                      <a:pt x="57" y="62"/>
                    </a:lnTo>
                    <a:lnTo>
                      <a:pt x="57" y="58"/>
                    </a:lnTo>
                    <a:lnTo>
                      <a:pt x="59" y="55"/>
                    </a:lnTo>
                    <a:lnTo>
                      <a:pt x="59" y="53"/>
                    </a:lnTo>
                    <a:lnTo>
                      <a:pt x="55" y="51"/>
                    </a:lnTo>
                    <a:lnTo>
                      <a:pt x="59" y="43"/>
                    </a:lnTo>
                    <a:lnTo>
                      <a:pt x="59" y="35"/>
                    </a:lnTo>
                    <a:lnTo>
                      <a:pt x="63" y="27"/>
                    </a:lnTo>
                    <a:lnTo>
                      <a:pt x="65" y="23"/>
                    </a:lnTo>
                    <a:lnTo>
                      <a:pt x="67" y="19"/>
                    </a:lnTo>
                    <a:lnTo>
                      <a:pt x="67" y="17"/>
                    </a:lnTo>
                    <a:lnTo>
                      <a:pt x="67" y="13"/>
                    </a:lnTo>
                    <a:lnTo>
                      <a:pt x="65" y="8"/>
                    </a:lnTo>
                    <a:lnTo>
                      <a:pt x="63" y="2"/>
                    </a:lnTo>
                    <a:lnTo>
                      <a:pt x="63" y="0"/>
                    </a:lnTo>
                    <a:lnTo>
                      <a:pt x="61" y="0"/>
                    </a:lnTo>
                    <a:lnTo>
                      <a:pt x="59" y="0"/>
                    </a:lnTo>
                    <a:lnTo>
                      <a:pt x="55" y="0"/>
                    </a:lnTo>
                    <a:lnTo>
                      <a:pt x="49" y="4"/>
                    </a:lnTo>
                    <a:lnTo>
                      <a:pt x="38" y="11"/>
                    </a:lnTo>
                    <a:lnTo>
                      <a:pt x="36" y="11"/>
                    </a:lnTo>
                    <a:lnTo>
                      <a:pt x="34" y="11"/>
                    </a:lnTo>
                    <a:lnTo>
                      <a:pt x="30" y="8"/>
                    </a:lnTo>
                    <a:lnTo>
                      <a:pt x="28" y="8"/>
                    </a:lnTo>
                    <a:lnTo>
                      <a:pt x="26" y="8"/>
                    </a:lnTo>
                    <a:lnTo>
                      <a:pt x="24" y="8"/>
                    </a:lnTo>
                    <a:lnTo>
                      <a:pt x="22" y="11"/>
                    </a:lnTo>
                    <a:lnTo>
                      <a:pt x="16" y="15"/>
                    </a:lnTo>
                    <a:lnTo>
                      <a:pt x="16" y="17"/>
                    </a:lnTo>
                    <a:lnTo>
                      <a:pt x="14" y="19"/>
                    </a:lnTo>
                    <a:lnTo>
                      <a:pt x="14" y="21"/>
                    </a:lnTo>
                    <a:lnTo>
                      <a:pt x="8" y="21"/>
                    </a:lnTo>
                    <a:lnTo>
                      <a:pt x="8" y="21"/>
                    </a:lnTo>
                    <a:lnTo>
                      <a:pt x="6" y="21"/>
                    </a:lnTo>
                    <a:lnTo>
                      <a:pt x="2" y="25"/>
                    </a:lnTo>
                    <a:lnTo>
                      <a:pt x="0" y="25"/>
                    </a:lnTo>
                    <a:lnTo>
                      <a:pt x="2" y="27"/>
                    </a:lnTo>
                    <a:lnTo>
                      <a:pt x="2" y="31"/>
                    </a:lnTo>
                    <a:lnTo>
                      <a:pt x="0" y="33"/>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1" name="Freeform 84"/>
              <p:cNvSpPr>
                <a:spLocks/>
              </p:cNvSpPr>
              <p:nvPr/>
            </p:nvSpPr>
            <p:spPr bwMode="auto">
              <a:xfrm>
                <a:off x="6762" y="2528"/>
                <a:ext cx="36" cy="51"/>
              </a:xfrm>
              <a:custGeom>
                <a:avLst/>
                <a:gdLst>
                  <a:gd name="T0" fmla="*/ 2 w 36"/>
                  <a:gd name="T1" fmla="*/ 41 h 51"/>
                  <a:gd name="T2" fmla="*/ 2 w 36"/>
                  <a:gd name="T3" fmla="*/ 47 h 51"/>
                  <a:gd name="T4" fmla="*/ 2 w 36"/>
                  <a:gd name="T5" fmla="*/ 47 h 51"/>
                  <a:gd name="T6" fmla="*/ 12 w 36"/>
                  <a:gd name="T7" fmla="*/ 45 h 51"/>
                  <a:gd name="T8" fmla="*/ 12 w 36"/>
                  <a:gd name="T9" fmla="*/ 47 h 51"/>
                  <a:gd name="T10" fmla="*/ 14 w 36"/>
                  <a:gd name="T11" fmla="*/ 47 h 51"/>
                  <a:gd name="T12" fmla="*/ 16 w 36"/>
                  <a:gd name="T13" fmla="*/ 51 h 51"/>
                  <a:gd name="T14" fmla="*/ 22 w 36"/>
                  <a:gd name="T15" fmla="*/ 51 h 51"/>
                  <a:gd name="T16" fmla="*/ 32 w 36"/>
                  <a:gd name="T17" fmla="*/ 51 h 51"/>
                  <a:gd name="T18" fmla="*/ 32 w 36"/>
                  <a:gd name="T19" fmla="*/ 49 h 51"/>
                  <a:gd name="T20" fmla="*/ 36 w 36"/>
                  <a:gd name="T21" fmla="*/ 51 h 51"/>
                  <a:gd name="T22" fmla="*/ 34 w 36"/>
                  <a:gd name="T23" fmla="*/ 47 h 51"/>
                  <a:gd name="T24" fmla="*/ 34 w 36"/>
                  <a:gd name="T25" fmla="*/ 39 h 51"/>
                  <a:gd name="T26" fmla="*/ 34 w 36"/>
                  <a:gd name="T27" fmla="*/ 39 h 51"/>
                  <a:gd name="T28" fmla="*/ 32 w 36"/>
                  <a:gd name="T29" fmla="*/ 39 h 51"/>
                  <a:gd name="T30" fmla="*/ 32 w 36"/>
                  <a:gd name="T31" fmla="*/ 39 h 51"/>
                  <a:gd name="T32" fmla="*/ 32 w 36"/>
                  <a:gd name="T33" fmla="*/ 37 h 51"/>
                  <a:gd name="T34" fmla="*/ 32 w 36"/>
                  <a:gd name="T35" fmla="*/ 35 h 51"/>
                  <a:gd name="T36" fmla="*/ 32 w 36"/>
                  <a:gd name="T37" fmla="*/ 35 h 51"/>
                  <a:gd name="T38" fmla="*/ 32 w 36"/>
                  <a:gd name="T39" fmla="*/ 35 h 51"/>
                  <a:gd name="T40" fmla="*/ 30 w 36"/>
                  <a:gd name="T41" fmla="*/ 33 h 51"/>
                  <a:gd name="T42" fmla="*/ 30 w 36"/>
                  <a:gd name="T43" fmla="*/ 33 h 51"/>
                  <a:gd name="T44" fmla="*/ 30 w 36"/>
                  <a:gd name="T45" fmla="*/ 31 h 51"/>
                  <a:gd name="T46" fmla="*/ 30 w 36"/>
                  <a:gd name="T47" fmla="*/ 31 h 51"/>
                  <a:gd name="T48" fmla="*/ 30 w 36"/>
                  <a:gd name="T49" fmla="*/ 31 h 51"/>
                  <a:gd name="T50" fmla="*/ 28 w 36"/>
                  <a:gd name="T51" fmla="*/ 29 h 51"/>
                  <a:gd name="T52" fmla="*/ 28 w 36"/>
                  <a:gd name="T53" fmla="*/ 23 h 51"/>
                  <a:gd name="T54" fmla="*/ 28 w 36"/>
                  <a:gd name="T55" fmla="*/ 21 h 51"/>
                  <a:gd name="T56" fmla="*/ 28 w 36"/>
                  <a:gd name="T57" fmla="*/ 18 h 51"/>
                  <a:gd name="T58" fmla="*/ 26 w 36"/>
                  <a:gd name="T59" fmla="*/ 14 h 51"/>
                  <a:gd name="T60" fmla="*/ 26 w 36"/>
                  <a:gd name="T61" fmla="*/ 8 h 51"/>
                  <a:gd name="T62" fmla="*/ 24 w 36"/>
                  <a:gd name="T63" fmla="*/ 6 h 51"/>
                  <a:gd name="T64" fmla="*/ 24 w 36"/>
                  <a:gd name="T65" fmla="*/ 6 h 51"/>
                  <a:gd name="T66" fmla="*/ 22 w 36"/>
                  <a:gd name="T67" fmla="*/ 6 h 51"/>
                  <a:gd name="T68" fmla="*/ 20 w 36"/>
                  <a:gd name="T69" fmla="*/ 4 h 51"/>
                  <a:gd name="T70" fmla="*/ 16 w 36"/>
                  <a:gd name="T71" fmla="*/ 4 h 51"/>
                  <a:gd name="T72" fmla="*/ 16 w 36"/>
                  <a:gd name="T73" fmla="*/ 2 h 51"/>
                  <a:gd name="T74" fmla="*/ 14 w 36"/>
                  <a:gd name="T75" fmla="*/ 0 h 51"/>
                  <a:gd name="T76" fmla="*/ 14 w 36"/>
                  <a:gd name="T77" fmla="*/ 0 h 51"/>
                  <a:gd name="T78" fmla="*/ 12 w 36"/>
                  <a:gd name="T79" fmla="*/ 0 h 51"/>
                  <a:gd name="T80" fmla="*/ 4 w 36"/>
                  <a:gd name="T81" fmla="*/ 2 h 51"/>
                  <a:gd name="T82" fmla="*/ 2 w 36"/>
                  <a:gd name="T83" fmla="*/ 2 h 51"/>
                  <a:gd name="T84" fmla="*/ 0 w 36"/>
                  <a:gd name="T85" fmla="*/ 0 h 51"/>
                  <a:gd name="T86" fmla="*/ 0 w 36"/>
                  <a:gd name="T87" fmla="*/ 4 h 51"/>
                  <a:gd name="T88" fmla="*/ 2 w 36"/>
                  <a:gd name="T89" fmla="*/ 21 h 51"/>
                  <a:gd name="T90" fmla="*/ 4 w 36"/>
                  <a:gd name="T91" fmla="*/ 23 h 51"/>
                  <a:gd name="T92" fmla="*/ 4 w 36"/>
                  <a:gd name="T93" fmla="*/ 25 h 51"/>
                  <a:gd name="T94" fmla="*/ 6 w 36"/>
                  <a:gd name="T95" fmla="*/ 29 h 51"/>
                  <a:gd name="T96" fmla="*/ 6 w 36"/>
                  <a:gd name="T97" fmla="*/ 31 h 51"/>
                  <a:gd name="T98" fmla="*/ 4 w 36"/>
                  <a:gd name="T99" fmla="*/ 33 h 51"/>
                  <a:gd name="T100" fmla="*/ 4 w 36"/>
                  <a:gd name="T101" fmla="*/ 37 h 51"/>
                  <a:gd name="T102" fmla="*/ 2 w 36"/>
                  <a:gd name="T103" fmla="*/ 37 h 51"/>
                  <a:gd name="T104" fmla="*/ 2 w 36"/>
                  <a:gd name="T105" fmla="*/ 39 h 51"/>
                  <a:gd name="T106" fmla="*/ 0 w 36"/>
                  <a:gd name="T107" fmla="*/ 39 h 51"/>
                  <a:gd name="T108" fmla="*/ 2 w 36"/>
                  <a:gd name="T109"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51">
                    <a:moveTo>
                      <a:pt x="2" y="41"/>
                    </a:moveTo>
                    <a:lnTo>
                      <a:pt x="2" y="47"/>
                    </a:lnTo>
                    <a:lnTo>
                      <a:pt x="2" y="47"/>
                    </a:lnTo>
                    <a:lnTo>
                      <a:pt x="12" y="45"/>
                    </a:lnTo>
                    <a:lnTo>
                      <a:pt x="12" y="47"/>
                    </a:lnTo>
                    <a:lnTo>
                      <a:pt x="14" y="47"/>
                    </a:lnTo>
                    <a:lnTo>
                      <a:pt x="16" y="51"/>
                    </a:lnTo>
                    <a:lnTo>
                      <a:pt x="22" y="51"/>
                    </a:lnTo>
                    <a:lnTo>
                      <a:pt x="32" y="51"/>
                    </a:lnTo>
                    <a:lnTo>
                      <a:pt x="32" y="49"/>
                    </a:lnTo>
                    <a:lnTo>
                      <a:pt x="36" y="51"/>
                    </a:lnTo>
                    <a:lnTo>
                      <a:pt x="34" y="47"/>
                    </a:lnTo>
                    <a:lnTo>
                      <a:pt x="34" y="39"/>
                    </a:lnTo>
                    <a:lnTo>
                      <a:pt x="34" y="39"/>
                    </a:lnTo>
                    <a:lnTo>
                      <a:pt x="32" y="39"/>
                    </a:lnTo>
                    <a:lnTo>
                      <a:pt x="32" y="39"/>
                    </a:lnTo>
                    <a:lnTo>
                      <a:pt x="32" y="37"/>
                    </a:lnTo>
                    <a:lnTo>
                      <a:pt x="32" y="35"/>
                    </a:lnTo>
                    <a:lnTo>
                      <a:pt x="32" y="35"/>
                    </a:lnTo>
                    <a:lnTo>
                      <a:pt x="32" y="35"/>
                    </a:lnTo>
                    <a:lnTo>
                      <a:pt x="30" y="33"/>
                    </a:lnTo>
                    <a:lnTo>
                      <a:pt x="30" y="33"/>
                    </a:lnTo>
                    <a:lnTo>
                      <a:pt x="30" y="31"/>
                    </a:lnTo>
                    <a:lnTo>
                      <a:pt x="30" y="31"/>
                    </a:lnTo>
                    <a:lnTo>
                      <a:pt x="30" y="31"/>
                    </a:lnTo>
                    <a:lnTo>
                      <a:pt x="28" y="29"/>
                    </a:lnTo>
                    <a:lnTo>
                      <a:pt x="28" y="23"/>
                    </a:lnTo>
                    <a:lnTo>
                      <a:pt x="28" y="21"/>
                    </a:lnTo>
                    <a:lnTo>
                      <a:pt x="28" y="18"/>
                    </a:lnTo>
                    <a:lnTo>
                      <a:pt x="26" y="14"/>
                    </a:lnTo>
                    <a:lnTo>
                      <a:pt x="26" y="8"/>
                    </a:lnTo>
                    <a:lnTo>
                      <a:pt x="24" y="6"/>
                    </a:lnTo>
                    <a:lnTo>
                      <a:pt x="24" y="6"/>
                    </a:lnTo>
                    <a:lnTo>
                      <a:pt x="22" y="6"/>
                    </a:lnTo>
                    <a:lnTo>
                      <a:pt x="20" y="4"/>
                    </a:lnTo>
                    <a:lnTo>
                      <a:pt x="16" y="4"/>
                    </a:lnTo>
                    <a:lnTo>
                      <a:pt x="16" y="2"/>
                    </a:lnTo>
                    <a:lnTo>
                      <a:pt x="14" y="0"/>
                    </a:lnTo>
                    <a:lnTo>
                      <a:pt x="14" y="0"/>
                    </a:lnTo>
                    <a:lnTo>
                      <a:pt x="12" y="0"/>
                    </a:lnTo>
                    <a:lnTo>
                      <a:pt x="4" y="2"/>
                    </a:lnTo>
                    <a:lnTo>
                      <a:pt x="2" y="2"/>
                    </a:lnTo>
                    <a:lnTo>
                      <a:pt x="0" y="0"/>
                    </a:lnTo>
                    <a:lnTo>
                      <a:pt x="0" y="4"/>
                    </a:lnTo>
                    <a:lnTo>
                      <a:pt x="2" y="21"/>
                    </a:lnTo>
                    <a:lnTo>
                      <a:pt x="4" y="23"/>
                    </a:lnTo>
                    <a:lnTo>
                      <a:pt x="4" y="25"/>
                    </a:lnTo>
                    <a:lnTo>
                      <a:pt x="6" y="29"/>
                    </a:lnTo>
                    <a:lnTo>
                      <a:pt x="6" y="31"/>
                    </a:lnTo>
                    <a:lnTo>
                      <a:pt x="4" y="33"/>
                    </a:lnTo>
                    <a:lnTo>
                      <a:pt x="4" y="37"/>
                    </a:lnTo>
                    <a:lnTo>
                      <a:pt x="2" y="37"/>
                    </a:lnTo>
                    <a:lnTo>
                      <a:pt x="2" y="39"/>
                    </a:lnTo>
                    <a:lnTo>
                      <a:pt x="0" y="39"/>
                    </a:lnTo>
                    <a:lnTo>
                      <a:pt x="2" y="4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2" name="Freeform 85"/>
              <p:cNvSpPr>
                <a:spLocks/>
              </p:cNvSpPr>
              <p:nvPr/>
            </p:nvSpPr>
            <p:spPr bwMode="auto">
              <a:xfrm>
                <a:off x="6727" y="2528"/>
                <a:ext cx="41" cy="61"/>
              </a:xfrm>
              <a:custGeom>
                <a:avLst/>
                <a:gdLst>
                  <a:gd name="T0" fmla="*/ 41 w 41"/>
                  <a:gd name="T1" fmla="*/ 29 h 61"/>
                  <a:gd name="T2" fmla="*/ 39 w 41"/>
                  <a:gd name="T3" fmla="*/ 25 h 61"/>
                  <a:gd name="T4" fmla="*/ 39 w 41"/>
                  <a:gd name="T5" fmla="*/ 23 h 61"/>
                  <a:gd name="T6" fmla="*/ 37 w 41"/>
                  <a:gd name="T7" fmla="*/ 21 h 61"/>
                  <a:gd name="T8" fmla="*/ 35 w 41"/>
                  <a:gd name="T9" fmla="*/ 4 h 61"/>
                  <a:gd name="T10" fmla="*/ 35 w 41"/>
                  <a:gd name="T11" fmla="*/ 0 h 61"/>
                  <a:gd name="T12" fmla="*/ 31 w 41"/>
                  <a:gd name="T13" fmla="*/ 2 h 61"/>
                  <a:gd name="T14" fmla="*/ 27 w 41"/>
                  <a:gd name="T15" fmla="*/ 0 h 61"/>
                  <a:gd name="T16" fmla="*/ 24 w 41"/>
                  <a:gd name="T17" fmla="*/ 2 h 61"/>
                  <a:gd name="T18" fmla="*/ 18 w 41"/>
                  <a:gd name="T19" fmla="*/ 4 h 61"/>
                  <a:gd name="T20" fmla="*/ 18 w 41"/>
                  <a:gd name="T21" fmla="*/ 4 h 61"/>
                  <a:gd name="T22" fmla="*/ 16 w 41"/>
                  <a:gd name="T23" fmla="*/ 4 h 61"/>
                  <a:gd name="T24" fmla="*/ 14 w 41"/>
                  <a:gd name="T25" fmla="*/ 2 h 61"/>
                  <a:gd name="T26" fmla="*/ 12 w 41"/>
                  <a:gd name="T27" fmla="*/ 4 h 61"/>
                  <a:gd name="T28" fmla="*/ 6 w 41"/>
                  <a:gd name="T29" fmla="*/ 4 h 61"/>
                  <a:gd name="T30" fmla="*/ 8 w 41"/>
                  <a:gd name="T31" fmla="*/ 12 h 61"/>
                  <a:gd name="T32" fmla="*/ 8 w 41"/>
                  <a:gd name="T33" fmla="*/ 16 h 61"/>
                  <a:gd name="T34" fmla="*/ 10 w 41"/>
                  <a:gd name="T35" fmla="*/ 16 h 61"/>
                  <a:gd name="T36" fmla="*/ 10 w 41"/>
                  <a:gd name="T37" fmla="*/ 18 h 61"/>
                  <a:gd name="T38" fmla="*/ 12 w 41"/>
                  <a:gd name="T39" fmla="*/ 23 h 61"/>
                  <a:gd name="T40" fmla="*/ 14 w 41"/>
                  <a:gd name="T41" fmla="*/ 25 h 61"/>
                  <a:gd name="T42" fmla="*/ 14 w 41"/>
                  <a:gd name="T43" fmla="*/ 25 h 61"/>
                  <a:gd name="T44" fmla="*/ 16 w 41"/>
                  <a:gd name="T45" fmla="*/ 35 h 61"/>
                  <a:gd name="T46" fmla="*/ 16 w 41"/>
                  <a:gd name="T47" fmla="*/ 39 h 61"/>
                  <a:gd name="T48" fmla="*/ 16 w 41"/>
                  <a:gd name="T49" fmla="*/ 41 h 61"/>
                  <a:gd name="T50" fmla="*/ 16 w 41"/>
                  <a:gd name="T51" fmla="*/ 41 h 61"/>
                  <a:gd name="T52" fmla="*/ 16 w 41"/>
                  <a:gd name="T53" fmla="*/ 43 h 61"/>
                  <a:gd name="T54" fmla="*/ 10 w 41"/>
                  <a:gd name="T55" fmla="*/ 43 h 61"/>
                  <a:gd name="T56" fmla="*/ 10 w 41"/>
                  <a:gd name="T57" fmla="*/ 45 h 61"/>
                  <a:gd name="T58" fmla="*/ 10 w 41"/>
                  <a:gd name="T59" fmla="*/ 45 h 61"/>
                  <a:gd name="T60" fmla="*/ 4 w 41"/>
                  <a:gd name="T61" fmla="*/ 47 h 61"/>
                  <a:gd name="T62" fmla="*/ 4 w 41"/>
                  <a:gd name="T63" fmla="*/ 47 h 61"/>
                  <a:gd name="T64" fmla="*/ 4 w 41"/>
                  <a:gd name="T65" fmla="*/ 49 h 61"/>
                  <a:gd name="T66" fmla="*/ 4 w 41"/>
                  <a:gd name="T67" fmla="*/ 49 h 61"/>
                  <a:gd name="T68" fmla="*/ 0 w 41"/>
                  <a:gd name="T69" fmla="*/ 51 h 61"/>
                  <a:gd name="T70" fmla="*/ 2 w 41"/>
                  <a:gd name="T71" fmla="*/ 57 h 61"/>
                  <a:gd name="T72" fmla="*/ 2 w 41"/>
                  <a:gd name="T73" fmla="*/ 61 h 61"/>
                  <a:gd name="T74" fmla="*/ 6 w 41"/>
                  <a:gd name="T75" fmla="*/ 59 h 61"/>
                  <a:gd name="T76" fmla="*/ 12 w 41"/>
                  <a:gd name="T77" fmla="*/ 59 h 61"/>
                  <a:gd name="T78" fmla="*/ 16 w 41"/>
                  <a:gd name="T79" fmla="*/ 59 h 61"/>
                  <a:gd name="T80" fmla="*/ 20 w 41"/>
                  <a:gd name="T81" fmla="*/ 59 h 61"/>
                  <a:gd name="T82" fmla="*/ 24 w 41"/>
                  <a:gd name="T83" fmla="*/ 61 h 61"/>
                  <a:gd name="T84" fmla="*/ 27 w 41"/>
                  <a:gd name="T85" fmla="*/ 59 h 61"/>
                  <a:gd name="T86" fmla="*/ 29 w 41"/>
                  <a:gd name="T87" fmla="*/ 59 h 61"/>
                  <a:gd name="T88" fmla="*/ 31 w 41"/>
                  <a:gd name="T89" fmla="*/ 57 h 61"/>
                  <a:gd name="T90" fmla="*/ 31 w 41"/>
                  <a:gd name="T91" fmla="*/ 55 h 61"/>
                  <a:gd name="T92" fmla="*/ 31 w 41"/>
                  <a:gd name="T93" fmla="*/ 55 h 61"/>
                  <a:gd name="T94" fmla="*/ 31 w 41"/>
                  <a:gd name="T95" fmla="*/ 53 h 61"/>
                  <a:gd name="T96" fmla="*/ 31 w 41"/>
                  <a:gd name="T97" fmla="*/ 53 h 61"/>
                  <a:gd name="T98" fmla="*/ 31 w 41"/>
                  <a:gd name="T99" fmla="*/ 51 h 61"/>
                  <a:gd name="T100" fmla="*/ 33 w 41"/>
                  <a:gd name="T101" fmla="*/ 49 h 61"/>
                  <a:gd name="T102" fmla="*/ 37 w 41"/>
                  <a:gd name="T103" fmla="*/ 47 h 61"/>
                  <a:gd name="T104" fmla="*/ 37 w 41"/>
                  <a:gd name="T105" fmla="*/ 47 h 61"/>
                  <a:gd name="T106" fmla="*/ 37 w 41"/>
                  <a:gd name="T107" fmla="*/ 41 h 61"/>
                  <a:gd name="T108" fmla="*/ 35 w 41"/>
                  <a:gd name="T109" fmla="*/ 39 h 61"/>
                  <a:gd name="T110" fmla="*/ 37 w 41"/>
                  <a:gd name="T111" fmla="*/ 39 h 61"/>
                  <a:gd name="T112" fmla="*/ 37 w 41"/>
                  <a:gd name="T113" fmla="*/ 37 h 61"/>
                  <a:gd name="T114" fmla="*/ 39 w 41"/>
                  <a:gd name="T115" fmla="*/ 37 h 61"/>
                  <a:gd name="T116" fmla="*/ 39 w 41"/>
                  <a:gd name="T117" fmla="*/ 33 h 61"/>
                  <a:gd name="T118" fmla="*/ 41 w 41"/>
                  <a:gd name="T119" fmla="*/ 31 h 61"/>
                  <a:gd name="T120" fmla="*/ 41 w 41"/>
                  <a:gd name="T121"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 h="61">
                    <a:moveTo>
                      <a:pt x="41" y="29"/>
                    </a:moveTo>
                    <a:lnTo>
                      <a:pt x="39" y="25"/>
                    </a:lnTo>
                    <a:lnTo>
                      <a:pt x="39" y="23"/>
                    </a:lnTo>
                    <a:lnTo>
                      <a:pt x="37" y="21"/>
                    </a:lnTo>
                    <a:lnTo>
                      <a:pt x="35" y="4"/>
                    </a:lnTo>
                    <a:lnTo>
                      <a:pt x="35" y="0"/>
                    </a:lnTo>
                    <a:lnTo>
                      <a:pt x="31" y="2"/>
                    </a:lnTo>
                    <a:lnTo>
                      <a:pt x="27" y="0"/>
                    </a:lnTo>
                    <a:lnTo>
                      <a:pt x="24" y="2"/>
                    </a:lnTo>
                    <a:lnTo>
                      <a:pt x="18" y="4"/>
                    </a:lnTo>
                    <a:lnTo>
                      <a:pt x="18" y="4"/>
                    </a:lnTo>
                    <a:lnTo>
                      <a:pt x="16" y="4"/>
                    </a:lnTo>
                    <a:lnTo>
                      <a:pt x="14" y="2"/>
                    </a:lnTo>
                    <a:lnTo>
                      <a:pt x="12" y="4"/>
                    </a:lnTo>
                    <a:lnTo>
                      <a:pt x="6" y="4"/>
                    </a:lnTo>
                    <a:lnTo>
                      <a:pt x="8" y="12"/>
                    </a:lnTo>
                    <a:lnTo>
                      <a:pt x="8" y="16"/>
                    </a:lnTo>
                    <a:lnTo>
                      <a:pt x="10" y="16"/>
                    </a:lnTo>
                    <a:lnTo>
                      <a:pt x="10" y="18"/>
                    </a:lnTo>
                    <a:lnTo>
                      <a:pt x="12" y="23"/>
                    </a:lnTo>
                    <a:lnTo>
                      <a:pt x="14" y="25"/>
                    </a:lnTo>
                    <a:lnTo>
                      <a:pt x="14" y="25"/>
                    </a:lnTo>
                    <a:lnTo>
                      <a:pt x="16" y="35"/>
                    </a:lnTo>
                    <a:lnTo>
                      <a:pt x="16" y="39"/>
                    </a:lnTo>
                    <a:lnTo>
                      <a:pt x="16" y="41"/>
                    </a:lnTo>
                    <a:lnTo>
                      <a:pt x="16" y="41"/>
                    </a:lnTo>
                    <a:lnTo>
                      <a:pt x="16" y="43"/>
                    </a:lnTo>
                    <a:lnTo>
                      <a:pt x="10" y="43"/>
                    </a:lnTo>
                    <a:lnTo>
                      <a:pt x="10" y="45"/>
                    </a:lnTo>
                    <a:lnTo>
                      <a:pt x="10" y="45"/>
                    </a:lnTo>
                    <a:lnTo>
                      <a:pt x="4" y="47"/>
                    </a:lnTo>
                    <a:lnTo>
                      <a:pt x="4" y="47"/>
                    </a:lnTo>
                    <a:lnTo>
                      <a:pt x="4" y="49"/>
                    </a:lnTo>
                    <a:lnTo>
                      <a:pt x="4" y="49"/>
                    </a:lnTo>
                    <a:lnTo>
                      <a:pt x="0" y="51"/>
                    </a:lnTo>
                    <a:lnTo>
                      <a:pt x="2" y="57"/>
                    </a:lnTo>
                    <a:lnTo>
                      <a:pt x="2" y="61"/>
                    </a:lnTo>
                    <a:lnTo>
                      <a:pt x="6" y="59"/>
                    </a:lnTo>
                    <a:lnTo>
                      <a:pt x="12" y="59"/>
                    </a:lnTo>
                    <a:lnTo>
                      <a:pt x="16" y="59"/>
                    </a:lnTo>
                    <a:lnTo>
                      <a:pt x="20" y="59"/>
                    </a:lnTo>
                    <a:lnTo>
                      <a:pt x="24" y="61"/>
                    </a:lnTo>
                    <a:lnTo>
                      <a:pt x="27" y="59"/>
                    </a:lnTo>
                    <a:lnTo>
                      <a:pt x="29" y="59"/>
                    </a:lnTo>
                    <a:lnTo>
                      <a:pt x="31" y="57"/>
                    </a:lnTo>
                    <a:lnTo>
                      <a:pt x="31" y="55"/>
                    </a:lnTo>
                    <a:lnTo>
                      <a:pt x="31" y="55"/>
                    </a:lnTo>
                    <a:lnTo>
                      <a:pt x="31" y="53"/>
                    </a:lnTo>
                    <a:lnTo>
                      <a:pt x="31" y="53"/>
                    </a:lnTo>
                    <a:lnTo>
                      <a:pt x="31" y="51"/>
                    </a:lnTo>
                    <a:lnTo>
                      <a:pt x="33" y="49"/>
                    </a:lnTo>
                    <a:lnTo>
                      <a:pt x="37" y="47"/>
                    </a:lnTo>
                    <a:lnTo>
                      <a:pt x="37" y="47"/>
                    </a:lnTo>
                    <a:lnTo>
                      <a:pt x="37" y="41"/>
                    </a:lnTo>
                    <a:lnTo>
                      <a:pt x="35" y="39"/>
                    </a:lnTo>
                    <a:lnTo>
                      <a:pt x="37" y="39"/>
                    </a:lnTo>
                    <a:lnTo>
                      <a:pt x="37" y="37"/>
                    </a:lnTo>
                    <a:lnTo>
                      <a:pt x="39" y="37"/>
                    </a:lnTo>
                    <a:lnTo>
                      <a:pt x="39" y="33"/>
                    </a:lnTo>
                    <a:lnTo>
                      <a:pt x="41" y="31"/>
                    </a:lnTo>
                    <a:lnTo>
                      <a:pt x="41" y="2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3" name="Freeform 86"/>
              <p:cNvSpPr>
                <a:spLocks/>
              </p:cNvSpPr>
              <p:nvPr/>
            </p:nvSpPr>
            <p:spPr bwMode="auto">
              <a:xfrm>
                <a:off x="6690" y="2528"/>
                <a:ext cx="53" cy="82"/>
              </a:xfrm>
              <a:custGeom>
                <a:avLst/>
                <a:gdLst>
                  <a:gd name="T0" fmla="*/ 21 w 53"/>
                  <a:gd name="T1" fmla="*/ 6 h 82"/>
                  <a:gd name="T2" fmla="*/ 19 w 53"/>
                  <a:gd name="T3" fmla="*/ 6 h 82"/>
                  <a:gd name="T4" fmla="*/ 19 w 53"/>
                  <a:gd name="T5" fmla="*/ 10 h 82"/>
                  <a:gd name="T6" fmla="*/ 17 w 53"/>
                  <a:gd name="T7" fmla="*/ 12 h 82"/>
                  <a:gd name="T8" fmla="*/ 14 w 53"/>
                  <a:gd name="T9" fmla="*/ 16 h 82"/>
                  <a:gd name="T10" fmla="*/ 12 w 53"/>
                  <a:gd name="T11" fmla="*/ 16 h 82"/>
                  <a:gd name="T12" fmla="*/ 10 w 53"/>
                  <a:gd name="T13" fmla="*/ 16 h 82"/>
                  <a:gd name="T14" fmla="*/ 8 w 53"/>
                  <a:gd name="T15" fmla="*/ 16 h 82"/>
                  <a:gd name="T16" fmla="*/ 6 w 53"/>
                  <a:gd name="T17" fmla="*/ 21 h 82"/>
                  <a:gd name="T18" fmla="*/ 4 w 53"/>
                  <a:gd name="T19" fmla="*/ 21 h 82"/>
                  <a:gd name="T20" fmla="*/ 2 w 53"/>
                  <a:gd name="T21" fmla="*/ 23 h 82"/>
                  <a:gd name="T22" fmla="*/ 0 w 53"/>
                  <a:gd name="T23" fmla="*/ 25 h 82"/>
                  <a:gd name="T24" fmla="*/ 0 w 53"/>
                  <a:gd name="T25" fmla="*/ 25 h 82"/>
                  <a:gd name="T26" fmla="*/ 4 w 53"/>
                  <a:gd name="T27" fmla="*/ 33 h 82"/>
                  <a:gd name="T28" fmla="*/ 6 w 53"/>
                  <a:gd name="T29" fmla="*/ 39 h 82"/>
                  <a:gd name="T30" fmla="*/ 6 w 53"/>
                  <a:gd name="T31" fmla="*/ 43 h 82"/>
                  <a:gd name="T32" fmla="*/ 4 w 53"/>
                  <a:gd name="T33" fmla="*/ 47 h 82"/>
                  <a:gd name="T34" fmla="*/ 4 w 53"/>
                  <a:gd name="T35" fmla="*/ 49 h 82"/>
                  <a:gd name="T36" fmla="*/ 4 w 53"/>
                  <a:gd name="T37" fmla="*/ 49 h 82"/>
                  <a:gd name="T38" fmla="*/ 4 w 53"/>
                  <a:gd name="T39" fmla="*/ 51 h 82"/>
                  <a:gd name="T40" fmla="*/ 6 w 53"/>
                  <a:gd name="T41" fmla="*/ 55 h 82"/>
                  <a:gd name="T42" fmla="*/ 8 w 53"/>
                  <a:gd name="T43" fmla="*/ 63 h 82"/>
                  <a:gd name="T44" fmla="*/ 8 w 53"/>
                  <a:gd name="T45" fmla="*/ 63 h 82"/>
                  <a:gd name="T46" fmla="*/ 8 w 53"/>
                  <a:gd name="T47" fmla="*/ 65 h 82"/>
                  <a:gd name="T48" fmla="*/ 12 w 53"/>
                  <a:gd name="T49" fmla="*/ 70 h 82"/>
                  <a:gd name="T50" fmla="*/ 14 w 53"/>
                  <a:gd name="T51" fmla="*/ 74 h 82"/>
                  <a:gd name="T52" fmla="*/ 21 w 53"/>
                  <a:gd name="T53" fmla="*/ 78 h 82"/>
                  <a:gd name="T54" fmla="*/ 23 w 53"/>
                  <a:gd name="T55" fmla="*/ 82 h 82"/>
                  <a:gd name="T56" fmla="*/ 25 w 53"/>
                  <a:gd name="T57" fmla="*/ 80 h 82"/>
                  <a:gd name="T58" fmla="*/ 27 w 53"/>
                  <a:gd name="T59" fmla="*/ 76 h 82"/>
                  <a:gd name="T60" fmla="*/ 31 w 53"/>
                  <a:gd name="T61" fmla="*/ 72 h 82"/>
                  <a:gd name="T62" fmla="*/ 29 w 53"/>
                  <a:gd name="T63" fmla="*/ 68 h 82"/>
                  <a:gd name="T64" fmla="*/ 39 w 53"/>
                  <a:gd name="T65" fmla="*/ 65 h 82"/>
                  <a:gd name="T66" fmla="*/ 39 w 53"/>
                  <a:gd name="T67" fmla="*/ 61 h 82"/>
                  <a:gd name="T68" fmla="*/ 39 w 53"/>
                  <a:gd name="T69" fmla="*/ 57 h 82"/>
                  <a:gd name="T70" fmla="*/ 37 w 53"/>
                  <a:gd name="T71" fmla="*/ 51 h 82"/>
                  <a:gd name="T72" fmla="*/ 41 w 53"/>
                  <a:gd name="T73" fmla="*/ 49 h 82"/>
                  <a:gd name="T74" fmla="*/ 41 w 53"/>
                  <a:gd name="T75" fmla="*/ 49 h 82"/>
                  <a:gd name="T76" fmla="*/ 41 w 53"/>
                  <a:gd name="T77" fmla="*/ 47 h 82"/>
                  <a:gd name="T78" fmla="*/ 41 w 53"/>
                  <a:gd name="T79" fmla="*/ 47 h 82"/>
                  <a:gd name="T80" fmla="*/ 47 w 53"/>
                  <a:gd name="T81" fmla="*/ 45 h 82"/>
                  <a:gd name="T82" fmla="*/ 47 w 53"/>
                  <a:gd name="T83" fmla="*/ 45 h 82"/>
                  <a:gd name="T84" fmla="*/ 47 w 53"/>
                  <a:gd name="T85" fmla="*/ 43 h 82"/>
                  <a:gd name="T86" fmla="*/ 53 w 53"/>
                  <a:gd name="T87" fmla="*/ 43 h 82"/>
                  <a:gd name="T88" fmla="*/ 53 w 53"/>
                  <a:gd name="T89" fmla="*/ 41 h 82"/>
                  <a:gd name="T90" fmla="*/ 53 w 53"/>
                  <a:gd name="T91" fmla="*/ 41 h 82"/>
                  <a:gd name="T92" fmla="*/ 53 w 53"/>
                  <a:gd name="T93" fmla="*/ 39 h 82"/>
                  <a:gd name="T94" fmla="*/ 53 w 53"/>
                  <a:gd name="T95" fmla="*/ 35 h 82"/>
                  <a:gd name="T96" fmla="*/ 51 w 53"/>
                  <a:gd name="T97" fmla="*/ 25 h 82"/>
                  <a:gd name="T98" fmla="*/ 51 w 53"/>
                  <a:gd name="T99" fmla="*/ 25 h 82"/>
                  <a:gd name="T100" fmla="*/ 49 w 53"/>
                  <a:gd name="T101" fmla="*/ 23 h 82"/>
                  <a:gd name="T102" fmla="*/ 47 w 53"/>
                  <a:gd name="T103" fmla="*/ 18 h 82"/>
                  <a:gd name="T104" fmla="*/ 47 w 53"/>
                  <a:gd name="T105" fmla="*/ 16 h 82"/>
                  <a:gd name="T106" fmla="*/ 45 w 53"/>
                  <a:gd name="T107" fmla="*/ 16 h 82"/>
                  <a:gd name="T108" fmla="*/ 45 w 53"/>
                  <a:gd name="T109" fmla="*/ 12 h 82"/>
                  <a:gd name="T110" fmla="*/ 43 w 53"/>
                  <a:gd name="T111" fmla="*/ 4 h 82"/>
                  <a:gd name="T112" fmla="*/ 43 w 53"/>
                  <a:gd name="T113" fmla="*/ 4 h 82"/>
                  <a:gd name="T114" fmla="*/ 37 w 53"/>
                  <a:gd name="T115" fmla="*/ 2 h 82"/>
                  <a:gd name="T116" fmla="*/ 33 w 53"/>
                  <a:gd name="T117" fmla="*/ 0 h 82"/>
                  <a:gd name="T118" fmla="*/ 29 w 53"/>
                  <a:gd name="T119" fmla="*/ 0 h 82"/>
                  <a:gd name="T120" fmla="*/ 29 w 53"/>
                  <a:gd name="T121" fmla="*/ 2 h 82"/>
                  <a:gd name="T122" fmla="*/ 27 w 53"/>
                  <a:gd name="T123" fmla="*/ 4 h 82"/>
                  <a:gd name="T124" fmla="*/ 21 w 53"/>
                  <a:gd name="T125"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82">
                    <a:moveTo>
                      <a:pt x="21" y="6"/>
                    </a:moveTo>
                    <a:lnTo>
                      <a:pt x="19" y="6"/>
                    </a:lnTo>
                    <a:lnTo>
                      <a:pt x="19" y="10"/>
                    </a:lnTo>
                    <a:lnTo>
                      <a:pt x="17" y="12"/>
                    </a:lnTo>
                    <a:lnTo>
                      <a:pt x="14" y="16"/>
                    </a:lnTo>
                    <a:lnTo>
                      <a:pt x="12" y="16"/>
                    </a:lnTo>
                    <a:lnTo>
                      <a:pt x="10" y="16"/>
                    </a:lnTo>
                    <a:lnTo>
                      <a:pt x="8" y="16"/>
                    </a:lnTo>
                    <a:lnTo>
                      <a:pt x="6" y="21"/>
                    </a:lnTo>
                    <a:lnTo>
                      <a:pt x="4" y="21"/>
                    </a:lnTo>
                    <a:lnTo>
                      <a:pt x="2" y="23"/>
                    </a:lnTo>
                    <a:lnTo>
                      <a:pt x="0" y="25"/>
                    </a:lnTo>
                    <a:lnTo>
                      <a:pt x="0" y="25"/>
                    </a:lnTo>
                    <a:lnTo>
                      <a:pt x="4" y="33"/>
                    </a:lnTo>
                    <a:lnTo>
                      <a:pt x="6" y="39"/>
                    </a:lnTo>
                    <a:lnTo>
                      <a:pt x="6" y="43"/>
                    </a:lnTo>
                    <a:lnTo>
                      <a:pt x="4" y="47"/>
                    </a:lnTo>
                    <a:lnTo>
                      <a:pt x="4" y="49"/>
                    </a:lnTo>
                    <a:lnTo>
                      <a:pt x="4" y="49"/>
                    </a:lnTo>
                    <a:lnTo>
                      <a:pt x="4" y="51"/>
                    </a:lnTo>
                    <a:lnTo>
                      <a:pt x="6" y="55"/>
                    </a:lnTo>
                    <a:lnTo>
                      <a:pt x="8" y="63"/>
                    </a:lnTo>
                    <a:lnTo>
                      <a:pt x="8" y="63"/>
                    </a:lnTo>
                    <a:lnTo>
                      <a:pt x="8" y="65"/>
                    </a:lnTo>
                    <a:lnTo>
                      <a:pt x="12" y="70"/>
                    </a:lnTo>
                    <a:lnTo>
                      <a:pt x="14" y="74"/>
                    </a:lnTo>
                    <a:lnTo>
                      <a:pt x="21" y="78"/>
                    </a:lnTo>
                    <a:lnTo>
                      <a:pt x="23" y="82"/>
                    </a:lnTo>
                    <a:lnTo>
                      <a:pt x="25" y="80"/>
                    </a:lnTo>
                    <a:lnTo>
                      <a:pt x="27" y="76"/>
                    </a:lnTo>
                    <a:lnTo>
                      <a:pt x="31" y="72"/>
                    </a:lnTo>
                    <a:lnTo>
                      <a:pt x="29" y="68"/>
                    </a:lnTo>
                    <a:lnTo>
                      <a:pt x="39" y="65"/>
                    </a:lnTo>
                    <a:lnTo>
                      <a:pt x="39" y="61"/>
                    </a:lnTo>
                    <a:lnTo>
                      <a:pt x="39" y="57"/>
                    </a:lnTo>
                    <a:lnTo>
                      <a:pt x="37" y="51"/>
                    </a:lnTo>
                    <a:lnTo>
                      <a:pt x="41" y="49"/>
                    </a:lnTo>
                    <a:lnTo>
                      <a:pt x="41" y="49"/>
                    </a:lnTo>
                    <a:lnTo>
                      <a:pt x="41" y="47"/>
                    </a:lnTo>
                    <a:lnTo>
                      <a:pt x="41" y="47"/>
                    </a:lnTo>
                    <a:lnTo>
                      <a:pt x="47" y="45"/>
                    </a:lnTo>
                    <a:lnTo>
                      <a:pt x="47" y="45"/>
                    </a:lnTo>
                    <a:lnTo>
                      <a:pt x="47" y="43"/>
                    </a:lnTo>
                    <a:lnTo>
                      <a:pt x="53" y="43"/>
                    </a:lnTo>
                    <a:lnTo>
                      <a:pt x="53" y="41"/>
                    </a:lnTo>
                    <a:lnTo>
                      <a:pt x="53" y="41"/>
                    </a:lnTo>
                    <a:lnTo>
                      <a:pt x="53" y="39"/>
                    </a:lnTo>
                    <a:lnTo>
                      <a:pt x="53" y="35"/>
                    </a:lnTo>
                    <a:lnTo>
                      <a:pt x="51" y="25"/>
                    </a:lnTo>
                    <a:lnTo>
                      <a:pt x="51" y="25"/>
                    </a:lnTo>
                    <a:lnTo>
                      <a:pt x="49" y="23"/>
                    </a:lnTo>
                    <a:lnTo>
                      <a:pt x="47" y="18"/>
                    </a:lnTo>
                    <a:lnTo>
                      <a:pt x="47" y="16"/>
                    </a:lnTo>
                    <a:lnTo>
                      <a:pt x="45" y="16"/>
                    </a:lnTo>
                    <a:lnTo>
                      <a:pt x="45" y="12"/>
                    </a:lnTo>
                    <a:lnTo>
                      <a:pt x="43" y="4"/>
                    </a:lnTo>
                    <a:lnTo>
                      <a:pt x="43" y="4"/>
                    </a:lnTo>
                    <a:lnTo>
                      <a:pt x="37" y="2"/>
                    </a:lnTo>
                    <a:lnTo>
                      <a:pt x="33" y="0"/>
                    </a:lnTo>
                    <a:lnTo>
                      <a:pt x="29" y="0"/>
                    </a:lnTo>
                    <a:lnTo>
                      <a:pt x="29" y="2"/>
                    </a:lnTo>
                    <a:lnTo>
                      <a:pt x="27" y="4"/>
                    </a:lnTo>
                    <a:lnTo>
                      <a:pt x="21"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4" name="Freeform 87"/>
              <p:cNvSpPr>
                <a:spLocks/>
              </p:cNvSpPr>
              <p:nvPr/>
            </p:nvSpPr>
            <p:spPr bwMode="auto">
              <a:xfrm>
                <a:off x="6592" y="2540"/>
                <a:ext cx="125" cy="121"/>
              </a:xfrm>
              <a:custGeom>
                <a:avLst/>
                <a:gdLst>
                  <a:gd name="T0" fmla="*/ 2 w 125"/>
                  <a:gd name="T1" fmla="*/ 80 h 121"/>
                  <a:gd name="T2" fmla="*/ 8 w 125"/>
                  <a:gd name="T3" fmla="*/ 90 h 121"/>
                  <a:gd name="T4" fmla="*/ 12 w 125"/>
                  <a:gd name="T5" fmla="*/ 113 h 121"/>
                  <a:gd name="T6" fmla="*/ 18 w 125"/>
                  <a:gd name="T7" fmla="*/ 119 h 121"/>
                  <a:gd name="T8" fmla="*/ 27 w 125"/>
                  <a:gd name="T9" fmla="*/ 121 h 121"/>
                  <a:gd name="T10" fmla="*/ 33 w 125"/>
                  <a:gd name="T11" fmla="*/ 117 h 121"/>
                  <a:gd name="T12" fmla="*/ 37 w 125"/>
                  <a:gd name="T13" fmla="*/ 103 h 121"/>
                  <a:gd name="T14" fmla="*/ 47 w 125"/>
                  <a:gd name="T15" fmla="*/ 101 h 121"/>
                  <a:gd name="T16" fmla="*/ 53 w 125"/>
                  <a:gd name="T17" fmla="*/ 101 h 121"/>
                  <a:gd name="T18" fmla="*/ 53 w 125"/>
                  <a:gd name="T19" fmla="*/ 98 h 121"/>
                  <a:gd name="T20" fmla="*/ 51 w 125"/>
                  <a:gd name="T21" fmla="*/ 92 h 121"/>
                  <a:gd name="T22" fmla="*/ 45 w 125"/>
                  <a:gd name="T23" fmla="*/ 90 h 121"/>
                  <a:gd name="T24" fmla="*/ 39 w 125"/>
                  <a:gd name="T25" fmla="*/ 84 h 121"/>
                  <a:gd name="T26" fmla="*/ 51 w 125"/>
                  <a:gd name="T27" fmla="*/ 82 h 121"/>
                  <a:gd name="T28" fmla="*/ 61 w 125"/>
                  <a:gd name="T29" fmla="*/ 82 h 121"/>
                  <a:gd name="T30" fmla="*/ 68 w 125"/>
                  <a:gd name="T31" fmla="*/ 82 h 121"/>
                  <a:gd name="T32" fmla="*/ 82 w 125"/>
                  <a:gd name="T33" fmla="*/ 82 h 121"/>
                  <a:gd name="T34" fmla="*/ 86 w 125"/>
                  <a:gd name="T35" fmla="*/ 80 h 121"/>
                  <a:gd name="T36" fmla="*/ 125 w 125"/>
                  <a:gd name="T37" fmla="*/ 76 h 121"/>
                  <a:gd name="T38" fmla="*/ 121 w 125"/>
                  <a:gd name="T39" fmla="*/ 70 h 121"/>
                  <a:gd name="T40" fmla="*/ 112 w 125"/>
                  <a:gd name="T41" fmla="*/ 62 h 121"/>
                  <a:gd name="T42" fmla="*/ 106 w 125"/>
                  <a:gd name="T43" fmla="*/ 53 h 121"/>
                  <a:gd name="T44" fmla="*/ 106 w 125"/>
                  <a:gd name="T45" fmla="*/ 51 h 121"/>
                  <a:gd name="T46" fmla="*/ 102 w 125"/>
                  <a:gd name="T47" fmla="*/ 39 h 121"/>
                  <a:gd name="T48" fmla="*/ 102 w 125"/>
                  <a:gd name="T49" fmla="*/ 37 h 121"/>
                  <a:gd name="T50" fmla="*/ 104 w 125"/>
                  <a:gd name="T51" fmla="*/ 31 h 121"/>
                  <a:gd name="T52" fmla="*/ 102 w 125"/>
                  <a:gd name="T53" fmla="*/ 21 h 121"/>
                  <a:gd name="T54" fmla="*/ 82 w 125"/>
                  <a:gd name="T55" fmla="*/ 9 h 121"/>
                  <a:gd name="T56" fmla="*/ 78 w 125"/>
                  <a:gd name="T57" fmla="*/ 6 h 121"/>
                  <a:gd name="T58" fmla="*/ 72 w 125"/>
                  <a:gd name="T59" fmla="*/ 2 h 121"/>
                  <a:gd name="T60" fmla="*/ 59 w 125"/>
                  <a:gd name="T61" fmla="*/ 0 h 121"/>
                  <a:gd name="T62" fmla="*/ 51 w 125"/>
                  <a:gd name="T63" fmla="*/ 0 h 121"/>
                  <a:gd name="T64" fmla="*/ 47 w 125"/>
                  <a:gd name="T65" fmla="*/ 13 h 121"/>
                  <a:gd name="T66" fmla="*/ 47 w 125"/>
                  <a:gd name="T67" fmla="*/ 17 h 121"/>
                  <a:gd name="T68" fmla="*/ 29 w 125"/>
                  <a:gd name="T69" fmla="*/ 27 h 121"/>
                  <a:gd name="T70" fmla="*/ 12 w 125"/>
                  <a:gd name="T71" fmla="*/ 29 h 121"/>
                  <a:gd name="T72" fmla="*/ 6 w 125"/>
                  <a:gd name="T73" fmla="*/ 35 h 121"/>
                  <a:gd name="T74" fmla="*/ 0 w 125"/>
                  <a:gd name="T75" fmla="*/ 4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21">
                    <a:moveTo>
                      <a:pt x="2" y="53"/>
                    </a:moveTo>
                    <a:lnTo>
                      <a:pt x="2" y="80"/>
                    </a:lnTo>
                    <a:lnTo>
                      <a:pt x="4" y="88"/>
                    </a:lnTo>
                    <a:lnTo>
                      <a:pt x="8" y="90"/>
                    </a:lnTo>
                    <a:lnTo>
                      <a:pt x="8" y="109"/>
                    </a:lnTo>
                    <a:lnTo>
                      <a:pt x="12" y="113"/>
                    </a:lnTo>
                    <a:lnTo>
                      <a:pt x="14" y="117"/>
                    </a:lnTo>
                    <a:lnTo>
                      <a:pt x="18" y="119"/>
                    </a:lnTo>
                    <a:lnTo>
                      <a:pt x="25" y="121"/>
                    </a:lnTo>
                    <a:lnTo>
                      <a:pt x="27" y="121"/>
                    </a:lnTo>
                    <a:lnTo>
                      <a:pt x="31" y="119"/>
                    </a:lnTo>
                    <a:lnTo>
                      <a:pt x="33" y="117"/>
                    </a:lnTo>
                    <a:lnTo>
                      <a:pt x="35" y="107"/>
                    </a:lnTo>
                    <a:lnTo>
                      <a:pt x="37" y="103"/>
                    </a:lnTo>
                    <a:lnTo>
                      <a:pt x="47" y="107"/>
                    </a:lnTo>
                    <a:lnTo>
                      <a:pt x="47" y="101"/>
                    </a:lnTo>
                    <a:lnTo>
                      <a:pt x="51" y="101"/>
                    </a:lnTo>
                    <a:lnTo>
                      <a:pt x="53" y="101"/>
                    </a:lnTo>
                    <a:lnTo>
                      <a:pt x="53" y="98"/>
                    </a:lnTo>
                    <a:lnTo>
                      <a:pt x="53" y="98"/>
                    </a:lnTo>
                    <a:lnTo>
                      <a:pt x="55" y="92"/>
                    </a:lnTo>
                    <a:lnTo>
                      <a:pt x="51" y="92"/>
                    </a:lnTo>
                    <a:lnTo>
                      <a:pt x="47" y="92"/>
                    </a:lnTo>
                    <a:lnTo>
                      <a:pt x="45" y="90"/>
                    </a:lnTo>
                    <a:lnTo>
                      <a:pt x="43" y="88"/>
                    </a:lnTo>
                    <a:lnTo>
                      <a:pt x="39" y="84"/>
                    </a:lnTo>
                    <a:lnTo>
                      <a:pt x="39" y="82"/>
                    </a:lnTo>
                    <a:lnTo>
                      <a:pt x="51" y="82"/>
                    </a:lnTo>
                    <a:lnTo>
                      <a:pt x="59" y="80"/>
                    </a:lnTo>
                    <a:lnTo>
                      <a:pt x="61" y="82"/>
                    </a:lnTo>
                    <a:lnTo>
                      <a:pt x="63" y="82"/>
                    </a:lnTo>
                    <a:lnTo>
                      <a:pt x="68" y="82"/>
                    </a:lnTo>
                    <a:lnTo>
                      <a:pt x="72" y="82"/>
                    </a:lnTo>
                    <a:lnTo>
                      <a:pt x="82" y="82"/>
                    </a:lnTo>
                    <a:lnTo>
                      <a:pt x="82" y="80"/>
                    </a:lnTo>
                    <a:lnTo>
                      <a:pt x="86" y="80"/>
                    </a:lnTo>
                    <a:lnTo>
                      <a:pt x="98" y="78"/>
                    </a:lnTo>
                    <a:lnTo>
                      <a:pt x="125" y="76"/>
                    </a:lnTo>
                    <a:lnTo>
                      <a:pt x="123" y="76"/>
                    </a:lnTo>
                    <a:lnTo>
                      <a:pt x="121" y="70"/>
                    </a:lnTo>
                    <a:lnTo>
                      <a:pt x="119" y="66"/>
                    </a:lnTo>
                    <a:lnTo>
                      <a:pt x="112" y="62"/>
                    </a:lnTo>
                    <a:lnTo>
                      <a:pt x="110" y="58"/>
                    </a:lnTo>
                    <a:lnTo>
                      <a:pt x="106" y="53"/>
                    </a:lnTo>
                    <a:lnTo>
                      <a:pt x="106" y="51"/>
                    </a:lnTo>
                    <a:lnTo>
                      <a:pt x="106" y="51"/>
                    </a:lnTo>
                    <a:lnTo>
                      <a:pt x="104" y="43"/>
                    </a:lnTo>
                    <a:lnTo>
                      <a:pt x="102" y="39"/>
                    </a:lnTo>
                    <a:lnTo>
                      <a:pt x="102" y="37"/>
                    </a:lnTo>
                    <a:lnTo>
                      <a:pt x="102" y="37"/>
                    </a:lnTo>
                    <a:lnTo>
                      <a:pt x="102" y="35"/>
                    </a:lnTo>
                    <a:lnTo>
                      <a:pt x="104" y="31"/>
                    </a:lnTo>
                    <a:lnTo>
                      <a:pt x="104" y="27"/>
                    </a:lnTo>
                    <a:lnTo>
                      <a:pt x="102" y="21"/>
                    </a:lnTo>
                    <a:lnTo>
                      <a:pt x="98" y="13"/>
                    </a:lnTo>
                    <a:lnTo>
                      <a:pt x="82" y="9"/>
                    </a:lnTo>
                    <a:lnTo>
                      <a:pt x="82" y="6"/>
                    </a:lnTo>
                    <a:lnTo>
                      <a:pt x="78" y="6"/>
                    </a:lnTo>
                    <a:lnTo>
                      <a:pt x="74" y="4"/>
                    </a:lnTo>
                    <a:lnTo>
                      <a:pt x="72" y="2"/>
                    </a:lnTo>
                    <a:lnTo>
                      <a:pt x="61" y="2"/>
                    </a:lnTo>
                    <a:lnTo>
                      <a:pt x="59" y="0"/>
                    </a:lnTo>
                    <a:lnTo>
                      <a:pt x="57" y="0"/>
                    </a:lnTo>
                    <a:lnTo>
                      <a:pt x="51" y="0"/>
                    </a:lnTo>
                    <a:lnTo>
                      <a:pt x="47" y="9"/>
                    </a:lnTo>
                    <a:lnTo>
                      <a:pt x="47" y="13"/>
                    </a:lnTo>
                    <a:lnTo>
                      <a:pt x="49" y="15"/>
                    </a:lnTo>
                    <a:lnTo>
                      <a:pt x="47" y="17"/>
                    </a:lnTo>
                    <a:lnTo>
                      <a:pt x="39" y="25"/>
                    </a:lnTo>
                    <a:lnTo>
                      <a:pt x="29" y="27"/>
                    </a:lnTo>
                    <a:lnTo>
                      <a:pt x="27" y="27"/>
                    </a:lnTo>
                    <a:lnTo>
                      <a:pt x="12" y="29"/>
                    </a:lnTo>
                    <a:lnTo>
                      <a:pt x="12" y="33"/>
                    </a:lnTo>
                    <a:lnTo>
                      <a:pt x="6" y="35"/>
                    </a:lnTo>
                    <a:lnTo>
                      <a:pt x="2" y="41"/>
                    </a:lnTo>
                    <a:lnTo>
                      <a:pt x="0" y="43"/>
                    </a:lnTo>
                    <a:lnTo>
                      <a:pt x="2" y="5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5" name="Freeform 88"/>
              <p:cNvSpPr>
                <a:spLocks/>
              </p:cNvSpPr>
              <p:nvPr/>
            </p:nvSpPr>
            <p:spPr bwMode="auto">
              <a:xfrm>
                <a:off x="6631" y="2616"/>
                <a:ext cx="118" cy="47"/>
              </a:xfrm>
              <a:custGeom>
                <a:avLst/>
                <a:gdLst>
                  <a:gd name="T0" fmla="*/ 0 w 118"/>
                  <a:gd name="T1" fmla="*/ 6 h 47"/>
                  <a:gd name="T2" fmla="*/ 0 w 118"/>
                  <a:gd name="T3" fmla="*/ 8 h 47"/>
                  <a:gd name="T4" fmla="*/ 4 w 118"/>
                  <a:gd name="T5" fmla="*/ 12 h 47"/>
                  <a:gd name="T6" fmla="*/ 6 w 118"/>
                  <a:gd name="T7" fmla="*/ 14 h 47"/>
                  <a:gd name="T8" fmla="*/ 8 w 118"/>
                  <a:gd name="T9" fmla="*/ 16 h 47"/>
                  <a:gd name="T10" fmla="*/ 12 w 118"/>
                  <a:gd name="T11" fmla="*/ 16 h 47"/>
                  <a:gd name="T12" fmla="*/ 16 w 118"/>
                  <a:gd name="T13" fmla="*/ 16 h 47"/>
                  <a:gd name="T14" fmla="*/ 14 w 118"/>
                  <a:gd name="T15" fmla="*/ 22 h 47"/>
                  <a:gd name="T16" fmla="*/ 14 w 118"/>
                  <a:gd name="T17" fmla="*/ 22 h 47"/>
                  <a:gd name="T18" fmla="*/ 14 w 118"/>
                  <a:gd name="T19" fmla="*/ 25 h 47"/>
                  <a:gd name="T20" fmla="*/ 20 w 118"/>
                  <a:gd name="T21" fmla="*/ 31 h 47"/>
                  <a:gd name="T22" fmla="*/ 24 w 118"/>
                  <a:gd name="T23" fmla="*/ 33 h 47"/>
                  <a:gd name="T24" fmla="*/ 31 w 118"/>
                  <a:gd name="T25" fmla="*/ 25 h 47"/>
                  <a:gd name="T26" fmla="*/ 37 w 118"/>
                  <a:gd name="T27" fmla="*/ 22 h 47"/>
                  <a:gd name="T28" fmla="*/ 43 w 118"/>
                  <a:gd name="T29" fmla="*/ 22 h 47"/>
                  <a:gd name="T30" fmla="*/ 45 w 118"/>
                  <a:gd name="T31" fmla="*/ 25 h 47"/>
                  <a:gd name="T32" fmla="*/ 47 w 118"/>
                  <a:gd name="T33" fmla="*/ 27 h 47"/>
                  <a:gd name="T34" fmla="*/ 51 w 118"/>
                  <a:gd name="T35" fmla="*/ 29 h 47"/>
                  <a:gd name="T36" fmla="*/ 65 w 118"/>
                  <a:gd name="T37" fmla="*/ 31 h 47"/>
                  <a:gd name="T38" fmla="*/ 69 w 118"/>
                  <a:gd name="T39" fmla="*/ 33 h 47"/>
                  <a:gd name="T40" fmla="*/ 80 w 118"/>
                  <a:gd name="T41" fmla="*/ 35 h 47"/>
                  <a:gd name="T42" fmla="*/ 88 w 118"/>
                  <a:gd name="T43" fmla="*/ 39 h 47"/>
                  <a:gd name="T44" fmla="*/ 92 w 118"/>
                  <a:gd name="T45" fmla="*/ 41 h 47"/>
                  <a:gd name="T46" fmla="*/ 92 w 118"/>
                  <a:gd name="T47" fmla="*/ 43 h 47"/>
                  <a:gd name="T48" fmla="*/ 94 w 118"/>
                  <a:gd name="T49" fmla="*/ 47 h 47"/>
                  <a:gd name="T50" fmla="*/ 100 w 118"/>
                  <a:gd name="T51" fmla="*/ 43 h 47"/>
                  <a:gd name="T52" fmla="*/ 108 w 118"/>
                  <a:gd name="T53" fmla="*/ 37 h 47"/>
                  <a:gd name="T54" fmla="*/ 116 w 118"/>
                  <a:gd name="T55" fmla="*/ 33 h 47"/>
                  <a:gd name="T56" fmla="*/ 118 w 118"/>
                  <a:gd name="T57" fmla="*/ 29 h 47"/>
                  <a:gd name="T58" fmla="*/ 114 w 118"/>
                  <a:gd name="T59" fmla="*/ 29 h 47"/>
                  <a:gd name="T60" fmla="*/ 110 w 118"/>
                  <a:gd name="T61" fmla="*/ 27 h 47"/>
                  <a:gd name="T62" fmla="*/ 108 w 118"/>
                  <a:gd name="T63" fmla="*/ 25 h 47"/>
                  <a:gd name="T64" fmla="*/ 106 w 118"/>
                  <a:gd name="T65" fmla="*/ 25 h 47"/>
                  <a:gd name="T66" fmla="*/ 106 w 118"/>
                  <a:gd name="T67" fmla="*/ 22 h 47"/>
                  <a:gd name="T68" fmla="*/ 100 w 118"/>
                  <a:gd name="T69" fmla="*/ 14 h 47"/>
                  <a:gd name="T70" fmla="*/ 92 w 118"/>
                  <a:gd name="T71" fmla="*/ 8 h 47"/>
                  <a:gd name="T72" fmla="*/ 88 w 118"/>
                  <a:gd name="T73" fmla="*/ 2 h 47"/>
                  <a:gd name="T74" fmla="*/ 86 w 118"/>
                  <a:gd name="T75" fmla="*/ 2 h 47"/>
                  <a:gd name="T76" fmla="*/ 86 w 118"/>
                  <a:gd name="T77" fmla="*/ 0 h 47"/>
                  <a:gd name="T78" fmla="*/ 59 w 118"/>
                  <a:gd name="T79" fmla="*/ 2 h 47"/>
                  <a:gd name="T80" fmla="*/ 47 w 118"/>
                  <a:gd name="T81" fmla="*/ 4 h 47"/>
                  <a:gd name="T82" fmla="*/ 43 w 118"/>
                  <a:gd name="T83" fmla="*/ 4 h 47"/>
                  <a:gd name="T84" fmla="*/ 43 w 118"/>
                  <a:gd name="T85" fmla="*/ 6 h 47"/>
                  <a:gd name="T86" fmla="*/ 33 w 118"/>
                  <a:gd name="T87" fmla="*/ 6 h 47"/>
                  <a:gd name="T88" fmla="*/ 29 w 118"/>
                  <a:gd name="T89" fmla="*/ 6 h 47"/>
                  <a:gd name="T90" fmla="*/ 24 w 118"/>
                  <a:gd name="T91" fmla="*/ 6 h 47"/>
                  <a:gd name="T92" fmla="*/ 22 w 118"/>
                  <a:gd name="T93" fmla="*/ 6 h 47"/>
                  <a:gd name="T94" fmla="*/ 20 w 118"/>
                  <a:gd name="T95" fmla="*/ 4 h 47"/>
                  <a:gd name="T96" fmla="*/ 12 w 118"/>
                  <a:gd name="T97" fmla="*/ 6 h 47"/>
                  <a:gd name="T98" fmla="*/ 0 w 118"/>
                  <a:gd name="T9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7">
                    <a:moveTo>
                      <a:pt x="0" y="6"/>
                    </a:moveTo>
                    <a:lnTo>
                      <a:pt x="0" y="8"/>
                    </a:lnTo>
                    <a:lnTo>
                      <a:pt x="4" y="12"/>
                    </a:lnTo>
                    <a:lnTo>
                      <a:pt x="6" y="14"/>
                    </a:lnTo>
                    <a:lnTo>
                      <a:pt x="8" y="16"/>
                    </a:lnTo>
                    <a:lnTo>
                      <a:pt x="12" y="16"/>
                    </a:lnTo>
                    <a:lnTo>
                      <a:pt x="16" y="16"/>
                    </a:lnTo>
                    <a:lnTo>
                      <a:pt x="14" y="22"/>
                    </a:lnTo>
                    <a:lnTo>
                      <a:pt x="14" y="22"/>
                    </a:lnTo>
                    <a:lnTo>
                      <a:pt x="14" y="25"/>
                    </a:lnTo>
                    <a:lnTo>
                      <a:pt x="20" y="31"/>
                    </a:lnTo>
                    <a:lnTo>
                      <a:pt x="24" y="33"/>
                    </a:lnTo>
                    <a:lnTo>
                      <a:pt x="31" y="25"/>
                    </a:lnTo>
                    <a:lnTo>
                      <a:pt x="37" y="22"/>
                    </a:lnTo>
                    <a:lnTo>
                      <a:pt x="43" y="22"/>
                    </a:lnTo>
                    <a:lnTo>
                      <a:pt x="45" y="25"/>
                    </a:lnTo>
                    <a:lnTo>
                      <a:pt x="47" y="27"/>
                    </a:lnTo>
                    <a:lnTo>
                      <a:pt x="51" y="29"/>
                    </a:lnTo>
                    <a:lnTo>
                      <a:pt x="65" y="31"/>
                    </a:lnTo>
                    <a:lnTo>
                      <a:pt x="69" y="33"/>
                    </a:lnTo>
                    <a:lnTo>
                      <a:pt x="80" y="35"/>
                    </a:lnTo>
                    <a:lnTo>
                      <a:pt x="88" y="39"/>
                    </a:lnTo>
                    <a:lnTo>
                      <a:pt x="92" y="41"/>
                    </a:lnTo>
                    <a:lnTo>
                      <a:pt x="92" y="43"/>
                    </a:lnTo>
                    <a:lnTo>
                      <a:pt x="94" y="47"/>
                    </a:lnTo>
                    <a:lnTo>
                      <a:pt x="100" y="43"/>
                    </a:lnTo>
                    <a:lnTo>
                      <a:pt x="108" y="37"/>
                    </a:lnTo>
                    <a:lnTo>
                      <a:pt x="116" y="33"/>
                    </a:lnTo>
                    <a:lnTo>
                      <a:pt x="118" y="29"/>
                    </a:lnTo>
                    <a:lnTo>
                      <a:pt x="114" y="29"/>
                    </a:lnTo>
                    <a:lnTo>
                      <a:pt x="110" y="27"/>
                    </a:lnTo>
                    <a:lnTo>
                      <a:pt x="108" y="25"/>
                    </a:lnTo>
                    <a:lnTo>
                      <a:pt x="106" y="25"/>
                    </a:lnTo>
                    <a:lnTo>
                      <a:pt x="106" y="22"/>
                    </a:lnTo>
                    <a:lnTo>
                      <a:pt x="100" y="14"/>
                    </a:lnTo>
                    <a:lnTo>
                      <a:pt x="92" y="8"/>
                    </a:lnTo>
                    <a:lnTo>
                      <a:pt x="88" y="2"/>
                    </a:lnTo>
                    <a:lnTo>
                      <a:pt x="86" y="2"/>
                    </a:lnTo>
                    <a:lnTo>
                      <a:pt x="86" y="0"/>
                    </a:lnTo>
                    <a:lnTo>
                      <a:pt x="59" y="2"/>
                    </a:lnTo>
                    <a:lnTo>
                      <a:pt x="47" y="4"/>
                    </a:lnTo>
                    <a:lnTo>
                      <a:pt x="43" y="4"/>
                    </a:lnTo>
                    <a:lnTo>
                      <a:pt x="43" y="6"/>
                    </a:lnTo>
                    <a:lnTo>
                      <a:pt x="33" y="6"/>
                    </a:lnTo>
                    <a:lnTo>
                      <a:pt x="29" y="6"/>
                    </a:lnTo>
                    <a:lnTo>
                      <a:pt x="24" y="6"/>
                    </a:lnTo>
                    <a:lnTo>
                      <a:pt x="22" y="6"/>
                    </a:lnTo>
                    <a:lnTo>
                      <a:pt x="20" y="4"/>
                    </a:lnTo>
                    <a:lnTo>
                      <a:pt x="12" y="6"/>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6" name="Freeform 89"/>
              <p:cNvSpPr>
                <a:spLocks/>
              </p:cNvSpPr>
              <p:nvPr/>
            </p:nvSpPr>
            <p:spPr bwMode="auto">
              <a:xfrm>
                <a:off x="6713" y="2587"/>
                <a:ext cx="45" cy="54"/>
              </a:xfrm>
              <a:custGeom>
                <a:avLst/>
                <a:gdLst>
                  <a:gd name="T0" fmla="*/ 0 w 45"/>
                  <a:gd name="T1" fmla="*/ 23 h 54"/>
                  <a:gd name="T2" fmla="*/ 2 w 45"/>
                  <a:gd name="T3" fmla="*/ 29 h 54"/>
                  <a:gd name="T4" fmla="*/ 4 w 45"/>
                  <a:gd name="T5" fmla="*/ 29 h 54"/>
                  <a:gd name="T6" fmla="*/ 4 w 45"/>
                  <a:gd name="T7" fmla="*/ 31 h 54"/>
                  <a:gd name="T8" fmla="*/ 6 w 45"/>
                  <a:gd name="T9" fmla="*/ 31 h 54"/>
                  <a:gd name="T10" fmla="*/ 10 w 45"/>
                  <a:gd name="T11" fmla="*/ 37 h 54"/>
                  <a:gd name="T12" fmla="*/ 18 w 45"/>
                  <a:gd name="T13" fmla="*/ 43 h 54"/>
                  <a:gd name="T14" fmla="*/ 24 w 45"/>
                  <a:gd name="T15" fmla="*/ 51 h 54"/>
                  <a:gd name="T16" fmla="*/ 24 w 45"/>
                  <a:gd name="T17" fmla="*/ 54 h 54"/>
                  <a:gd name="T18" fmla="*/ 26 w 45"/>
                  <a:gd name="T19" fmla="*/ 54 h 54"/>
                  <a:gd name="T20" fmla="*/ 28 w 45"/>
                  <a:gd name="T21" fmla="*/ 51 h 54"/>
                  <a:gd name="T22" fmla="*/ 30 w 45"/>
                  <a:gd name="T23" fmla="*/ 49 h 54"/>
                  <a:gd name="T24" fmla="*/ 36 w 45"/>
                  <a:gd name="T25" fmla="*/ 49 h 54"/>
                  <a:gd name="T26" fmla="*/ 38 w 45"/>
                  <a:gd name="T27" fmla="*/ 51 h 54"/>
                  <a:gd name="T28" fmla="*/ 41 w 45"/>
                  <a:gd name="T29" fmla="*/ 51 h 54"/>
                  <a:gd name="T30" fmla="*/ 45 w 45"/>
                  <a:gd name="T31" fmla="*/ 45 h 54"/>
                  <a:gd name="T32" fmla="*/ 38 w 45"/>
                  <a:gd name="T33" fmla="*/ 35 h 54"/>
                  <a:gd name="T34" fmla="*/ 41 w 45"/>
                  <a:gd name="T35" fmla="*/ 29 h 54"/>
                  <a:gd name="T36" fmla="*/ 34 w 45"/>
                  <a:gd name="T37" fmla="*/ 19 h 54"/>
                  <a:gd name="T38" fmla="*/ 24 w 45"/>
                  <a:gd name="T39" fmla="*/ 4 h 54"/>
                  <a:gd name="T40" fmla="*/ 16 w 45"/>
                  <a:gd name="T41" fmla="*/ 9 h 54"/>
                  <a:gd name="T42" fmla="*/ 18 w 45"/>
                  <a:gd name="T43" fmla="*/ 0 h 54"/>
                  <a:gd name="T44" fmla="*/ 6 w 45"/>
                  <a:gd name="T45" fmla="*/ 9 h 54"/>
                  <a:gd name="T46" fmla="*/ 8 w 45"/>
                  <a:gd name="T47" fmla="*/ 13 h 54"/>
                  <a:gd name="T48" fmla="*/ 4 w 45"/>
                  <a:gd name="T49" fmla="*/ 17 h 54"/>
                  <a:gd name="T50" fmla="*/ 2 w 45"/>
                  <a:gd name="T51" fmla="*/ 21 h 54"/>
                  <a:gd name="T52" fmla="*/ 0 w 45"/>
                  <a:gd name="T53"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54">
                    <a:moveTo>
                      <a:pt x="0" y="23"/>
                    </a:moveTo>
                    <a:lnTo>
                      <a:pt x="2" y="29"/>
                    </a:lnTo>
                    <a:lnTo>
                      <a:pt x="4" y="29"/>
                    </a:lnTo>
                    <a:lnTo>
                      <a:pt x="4" y="31"/>
                    </a:lnTo>
                    <a:lnTo>
                      <a:pt x="6" y="31"/>
                    </a:lnTo>
                    <a:lnTo>
                      <a:pt x="10" y="37"/>
                    </a:lnTo>
                    <a:lnTo>
                      <a:pt x="18" y="43"/>
                    </a:lnTo>
                    <a:lnTo>
                      <a:pt x="24" y="51"/>
                    </a:lnTo>
                    <a:lnTo>
                      <a:pt x="24" y="54"/>
                    </a:lnTo>
                    <a:lnTo>
                      <a:pt x="26" y="54"/>
                    </a:lnTo>
                    <a:lnTo>
                      <a:pt x="28" y="51"/>
                    </a:lnTo>
                    <a:lnTo>
                      <a:pt x="30" y="49"/>
                    </a:lnTo>
                    <a:lnTo>
                      <a:pt x="36" y="49"/>
                    </a:lnTo>
                    <a:lnTo>
                      <a:pt x="38" y="51"/>
                    </a:lnTo>
                    <a:lnTo>
                      <a:pt x="41" y="51"/>
                    </a:lnTo>
                    <a:lnTo>
                      <a:pt x="45" y="45"/>
                    </a:lnTo>
                    <a:lnTo>
                      <a:pt x="38" y="35"/>
                    </a:lnTo>
                    <a:lnTo>
                      <a:pt x="41" y="29"/>
                    </a:lnTo>
                    <a:lnTo>
                      <a:pt x="34" y="19"/>
                    </a:lnTo>
                    <a:lnTo>
                      <a:pt x="24" y="4"/>
                    </a:lnTo>
                    <a:lnTo>
                      <a:pt x="16" y="9"/>
                    </a:lnTo>
                    <a:lnTo>
                      <a:pt x="18" y="0"/>
                    </a:lnTo>
                    <a:lnTo>
                      <a:pt x="6" y="9"/>
                    </a:lnTo>
                    <a:lnTo>
                      <a:pt x="8" y="13"/>
                    </a:lnTo>
                    <a:lnTo>
                      <a:pt x="4" y="17"/>
                    </a:lnTo>
                    <a:lnTo>
                      <a:pt x="2" y="21"/>
                    </a:lnTo>
                    <a:lnTo>
                      <a:pt x="0" y="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7" name="Freeform 90"/>
              <p:cNvSpPr>
                <a:spLocks/>
              </p:cNvSpPr>
              <p:nvPr/>
            </p:nvSpPr>
            <p:spPr bwMode="auto">
              <a:xfrm>
                <a:off x="6731" y="2569"/>
                <a:ext cx="61" cy="65"/>
              </a:xfrm>
              <a:custGeom>
                <a:avLst/>
                <a:gdLst>
                  <a:gd name="T0" fmla="*/ 0 w 61"/>
                  <a:gd name="T1" fmla="*/ 20 h 65"/>
                  <a:gd name="T2" fmla="*/ 2 w 61"/>
                  <a:gd name="T3" fmla="*/ 22 h 65"/>
                  <a:gd name="T4" fmla="*/ 6 w 61"/>
                  <a:gd name="T5" fmla="*/ 29 h 65"/>
                  <a:gd name="T6" fmla="*/ 12 w 61"/>
                  <a:gd name="T7" fmla="*/ 37 h 65"/>
                  <a:gd name="T8" fmla="*/ 18 w 61"/>
                  <a:gd name="T9" fmla="*/ 49 h 65"/>
                  <a:gd name="T10" fmla="*/ 18 w 61"/>
                  <a:gd name="T11" fmla="*/ 51 h 65"/>
                  <a:gd name="T12" fmla="*/ 27 w 61"/>
                  <a:gd name="T13" fmla="*/ 61 h 65"/>
                  <a:gd name="T14" fmla="*/ 27 w 61"/>
                  <a:gd name="T15" fmla="*/ 65 h 65"/>
                  <a:gd name="T16" fmla="*/ 29 w 61"/>
                  <a:gd name="T17" fmla="*/ 63 h 65"/>
                  <a:gd name="T18" fmla="*/ 33 w 61"/>
                  <a:gd name="T19" fmla="*/ 63 h 65"/>
                  <a:gd name="T20" fmla="*/ 43 w 61"/>
                  <a:gd name="T21" fmla="*/ 65 h 65"/>
                  <a:gd name="T22" fmla="*/ 51 w 61"/>
                  <a:gd name="T23" fmla="*/ 65 h 65"/>
                  <a:gd name="T24" fmla="*/ 51 w 61"/>
                  <a:gd name="T25" fmla="*/ 65 h 65"/>
                  <a:gd name="T26" fmla="*/ 51 w 61"/>
                  <a:gd name="T27" fmla="*/ 61 h 65"/>
                  <a:gd name="T28" fmla="*/ 49 w 61"/>
                  <a:gd name="T29" fmla="*/ 57 h 65"/>
                  <a:gd name="T30" fmla="*/ 51 w 61"/>
                  <a:gd name="T31" fmla="*/ 55 h 65"/>
                  <a:gd name="T32" fmla="*/ 43 w 61"/>
                  <a:gd name="T33" fmla="*/ 47 h 65"/>
                  <a:gd name="T34" fmla="*/ 43 w 61"/>
                  <a:gd name="T35" fmla="*/ 43 h 65"/>
                  <a:gd name="T36" fmla="*/ 39 w 61"/>
                  <a:gd name="T37" fmla="*/ 37 h 65"/>
                  <a:gd name="T38" fmla="*/ 41 w 61"/>
                  <a:gd name="T39" fmla="*/ 37 h 65"/>
                  <a:gd name="T40" fmla="*/ 43 w 61"/>
                  <a:gd name="T41" fmla="*/ 35 h 65"/>
                  <a:gd name="T42" fmla="*/ 41 w 61"/>
                  <a:gd name="T43" fmla="*/ 33 h 65"/>
                  <a:gd name="T44" fmla="*/ 41 w 61"/>
                  <a:gd name="T45" fmla="*/ 33 h 65"/>
                  <a:gd name="T46" fmla="*/ 51 w 61"/>
                  <a:gd name="T47" fmla="*/ 29 h 65"/>
                  <a:gd name="T48" fmla="*/ 57 w 61"/>
                  <a:gd name="T49" fmla="*/ 27 h 65"/>
                  <a:gd name="T50" fmla="*/ 59 w 61"/>
                  <a:gd name="T51" fmla="*/ 27 h 65"/>
                  <a:gd name="T52" fmla="*/ 61 w 61"/>
                  <a:gd name="T53" fmla="*/ 24 h 65"/>
                  <a:gd name="T54" fmla="*/ 57 w 61"/>
                  <a:gd name="T55" fmla="*/ 16 h 65"/>
                  <a:gd name="T56" fmla="*/ 57 w 61"/>
                  <a:gd name="T57" fmla="*/ 14 h 65"/>
                  <a:gd name="T58" fmla="*/ 57 w 61"/>
                  <a:gd name="T59" fmla="*/ 6 h 65"/>
                  <a:gd name="T60" fmla="*/ 51 w 61"/>
                  <a:gd name="T61" fmla="*/ 6 h 65"/>
                  <a:gd name="T62" fmla="*/ 49 w 61"/>
                  <a:gd name="T63" fmla="*/ 2 h 65"/>
                  <a:gd name="T64" fmla="*/ 47 w 61"/>
                  <a:gd name="T65" fmla="*/ 2 h 65"/>
                  <a:gd name="T66" fmla="*/ 47 w 61"/>
                  <a:gd name="T67" fmla="*/ 0 h 65"/>
                  <a:gd name="T68" fmla="*/ 37 w 61"/>
                  <a:gd name="T69" fmla="*/ 4 h 65"/>
                  <a:gd name="T70" fmla="*/ 33 w 61"/>
                  <a:gd name="T71" fmla="*/ 4 h 65"/>
                  <a:gd name="T72" fmla="*/ 31 w 61"/>
                  <a:gd name="T73" fmla="*/ 6 h 65"/>
                  <a:gd name="T74" fmla="*/ 31 w 61"/>
                  <a:gd name="T75" fmla="*/ 8 h 65"/>
                  <a:gd name="T76" fmla="*/ 31 w 61"/>
                  <a:gd name="T77" fmla="*/ 8 h 65"/>
                  <a:gd name="T78" fmla="*/ 31 w 61"/>
                  <a:gd name="T79" fmla="*/ 10 h 65"/>
                  <a:gd name="T80" fmla="*/ 31 w 61"/>
                  <a:gd name="T81" fmla="*/ 10 h 65"/>
                  <a:gd name="T82" fmla="*/ 31 w 61"/>
                  <a:gd name="T83" fmla="*/ 12 h 65"/>
                  <a:gd name="T84" fmla="*/ 29 w 61"/>
                  <a:gd name="T85" fmla="*/ 14 h 65"/>
                  <a:gd name="T86" fmla="*/ 27 w 61"/>
                  <a:gd name="T87" fmla="*/ 14 h 65"/>
                  <a:gd name="T88" fmla="*/ 25 w 61"/>
                  <a:gd name="T89" fmla="*/ 16 h 65"/>
                  <a:gd name="T90" fmla="*/ 20 w 61"/>
                  <a:gd name="T91" fmla="*/ 14 h 65"/>
                  <a:gd name="T92" fmla="*/ 16 w 61"/>
                  <a:gd name="T93" fmla="*/ 14 h 65"/>
                  <a:gd name="T94" fmla="*/ 12 w 61"/>
                  <a:gd name="T95" fmla="*/ 14 h 65"/>
                  <a:gd name="T96" fmla="*/ 6 w 61"/>
                  <a:gd name="T97" fmla="*/ 14 h 65"/>
                  <a:gd name="T98" fmla="*/ 2 w 61"/>
                  <a:gd name="T99" fmla="*/ 16 h 65"/>
                  <a:gd name="T100" fmla="*/ 0 w 61"/>
                  <a:gd name="T101"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 h="65">
                    <a:moveTo>
                      <a:pt x="0" y="20"/>
                    </a:moveTo>
                    <a:lnTo>
                      <a:pt x="2" y="22"/>
                    </a:lnTo>
                    <a:lnTo>
                      <a:pt x="6" y="29"/>
                    </a:lnTo>
                    <a:lnTo>
                      <a:pt x="12" y="37"/>
                    </a:lnTo>
                    <a:lnTo>
                      <a:pt x="18" y="49"/>
                    </a:lnTo>
                    <a:lnTo>
                      <a:pt x="18" y="51"/>
                    </a:lnTo>
                    <a:lnTo>
                      <a:pt x="27" y="61"/>
                    </a:lnTo>
                    <a:lnTo>
                      <a:pt x="27" y="65"/>
                    </a:lnTo>
                    <a:lnTo>
                      <a:pt x="29" y="63"/>
                    </a:lnTo>
                    <a:lnTo>
                      <a:pt x="33" y="63"/>
                    </a:lnTo>
                    <a:lnTo>
                      <a:pt x="43" y="65"/>
                    </a:lnTo>
                    <a:lnTo>
                      <a:pt x="51" y="65"/>
                    </a:lnTo>
                    <a:lnTo>
                      <a:pt x="51" y="65"/>
                    </a:lnTo>
                    <a:lnTo>
                      <a:pt x="51" y="61"/>
                    </a:lnTo>
                    <a:lnTo>
                      <a:pt x="49" y="57"/>
                    </a:lnTo>
                    <a:lnTo>
                      <a:pt x="51" y="55"/>
                    </a:lnTo>
                    <a:lnTo>
                      <a:pt x="43" y="47"/>
                    </a:lnTo>
                    <a:lnTo>
                      <a:pt x="43" y="43"/>
                    </a:lnTo>
                    <a:lnTo>
                      <a:pt x="39" y="37"/>
                    </a:lnTo>
                    <a:lnTo>
                      <a:pt x="41" y="37"/>
                    </a:lnTo>
                    <a:lnTo>
                      <a:pt x="43" y="35"/>
                    </a:lnTo>
                    <a:lnTo>
                      <a:pt x="41" y="33"/>
                    </a:lnTo>
                    <a:lnTo>
                      <a:pt x="41" y="33"/>
                    </a:lnTo>
                    <a:lnTo>
                      <a:pt x="51" y="29"/>
                    </a:lnTo>
                    <a:lnTo>
                      <a:pt x="57" y="27"/>
                    </a:lnTo>
                    <a:lnTo>
                      <a:pt x="59" y="27"/>
                    </a:lnTo>
                    <a:lnTo>
                      <a:pt x="61" y="24"/>
                    </a:lnTo>
                    <a:lnTo>
                      <a:pt x="57" y="16"/>
                    </a:lnTo>
                    <a:lnTo>
                      <a:pt x="57" y="14"/>
                    </a:lnTo>
                    <a:lnTo>
                      <a:pt x="57" y="6"/>
                    </a:lnTo>
                    <a:lnTo>
                      <a:pt x="51" y="6"/>
                    </a:lnTo>
                    <a:lnTo>
                      <a:pt x="49" y="2"/>
                    </a:lnTo>
                    <a:lnTo>
                      <a:pt x="47" y="2"/>
                    </a:lnTo>
                    <a:lnTo>
                      <a:pt x="47" y="0"/>
                    </a:lnTo>
                    <a:lnTo>
                      <a:pt x="37" y="4"/>
                    </a:lnTo>
                    <a:lnTo>
                      <a:pt x="33" y="4"/>
                    </a:lnTo>
                    <a:lnTo>
                      <a:pt x="31" y="6"/>
                    </a:lnTo>
                    <a:lnTo>
                      <a:pt x="31" y="8"/>
                    </a:lnTo>
                    <a:lnTo>
                      <a:pt x="31" y="8"/>
                    </a:lnTo>
                    <a:lnTo>
                      <a:pt x="31" y="10"/>
                    </a:lnTo>
                    <a:lnTo>
                      <a:pt x="31" y="10"/>
                    </a:lnTo>
                    <a:lnTo>
                      <a:pt x="31" y="12"/>
                    </a:lnTo>
                    <a:lnTo>
                      <a:pt x="29" y="14"/>
                    </a:lnTo>
                    <a:lnTo>
                      <a:pt x="27" y="14"/>
                    </a:lnTo>
                    <a:lnTo>
                      <a:pt x="25" y="16"/>
                    </a:lnTo>
                    <a:lnTo>
                      <a:pt x="20" y="14"/>
                    </a:lnTo>
                    <a:lnTo>
                      <a:pt x="16" y="14"/>
                    </a:lnTo>
                    <a:lnTo>
                      <a:pt x="12" y="14"/>
                    </a:lnTo>
                    <a:lnTo>
                      <a:pt x="6" y="14"/>
                    </a:lnTo>
                    <a:lnTo>
                      <a:pt x="2" y="16"/>
                    </a:lnTo>
                    <a:lnTo>
                      <a:pt x="0" y="2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8" name="Freeform 91"/>
              <p:cNvSpPr>
                <a:spLocks/>
              </p:cNvSpPr>
              <p:nvPr/>
            </p:nvSpPr>
            <p:spPr bwMode="auto">
              <a:xfrm>
                <a:off x="6768" y="2571"/>
                <a:ext cx="53" cy="72"/>
              </a:xfrm>
              <a:custGeom>
                <a:avLst/>
                <a:gdLst>
                  <a:gd name="T0" fmla="*/ 0 w 53"/>
                  <a:gd name="T1" fmla="*/ 35 h 72"/>
                  <a:gd name="T2" fmla="*/ 2 w 53"/>
                  <a:gd name="T3" fmla="*/ 41 h 72"/>
                  <a:gd name="T4" fmla="*/ 4 w 53"/>
                  <a:gd name="T5" fmla="*/ 43 h 72"/>
                  <a:gd name="T6" fmla="*/ 12 w 53"/>
                  <a:gd name="T7" fmla="*/ 51 h 72"/>
                  <a:gd name="T8" fmla="*/ 10 w 53"/>
                  <a:gd name="T9" fmla="*/ 55 h 72"/>
                  <a:gd name="T10" fmla="*/ 12 w 53"/>
                  <a:gd name="T11" fmla="*/ 57 h 72"/>
                  <a:gd name="T12" fmla="*/ 12 w 53"/>
                  <a:gd name="T13" fmla="*/ 61 h 72"/>
                  <a:gd name="T14" fmla="*/ 10 w 53"/>
                  <a:gd name="T15" fmla="*/ 61 h 72"/>
                  <a:gd name="T16" fmla="*/ 14 w 53"/>
                  <a:gd name="T17" fmla="*/ 70 h 72"/>
                  <a:gd name="T18" fmla="*/ 16 w 53"/>
                  <a:gd name="T19" fmla="*/ 70 h 72"/>
                  <a:gd name="T20" fmla="*/ 22 w 53"/>
                  <a:gd name="T21" fmla="*/ 70 h 72"/>
                  <a:gd name="T22" fmla="*/ 24 w 53"/>
                  <a:gd name="T23" fmla="*/ 72 h 72"/>
                  <a:gd name="T24" fmla="*/ 26 w 53"/>
                  <a:gd name="T25" fmla="*/ 72 h 72"/>
                  <a:gd name="T26" fmla="*/ 45 w 53"/>
                  <a:gd name="T27" fmla="*/ 72 h 72"/>
                  <a:gd name="T28" fmla="*/ 47 w 53"/>
                  <a:gd name="T29" fmla="*/ 70 h 72"/>
                  <a:gd name="T30" fmla="*/ 47 w 53"/>
                  <a:gd name="T31" fmla="*/ 65 h 72"/>
                  <a:gd name="T32" fmla="*/ 49 w 53"/>
                  <a:gd name="T33" fmla="*/ 61 h 72"/>
                  <a:gd name="T34" fmla="*/ 49 w 53"/>
                  <a:gd name="T35" fmla="*/ 55 h 72"/>
                  <a:gd name="T36" fmla="*/ 47 w 53"/>
                  <a:gd name="T37" fmla="*/ 53 h 72"/>
                  <a:gd name="T38" fmla="*/ 47 w 53"/>
                  <a:gd name="T39" fmla="*/ 51 h 72"/>
                  <a:gd name="T40" fmla="*/ 47 w 53"/>
                  <a:gd name="T41" fmla="*/ 49 h 72"/>
                  <a:gd name="T42" fmla="*/ 47 w 53"/>
                  <a:gd name="T43" fmla="*/ 45 h 72"/>
                  <a:gd name="T44" fmla="*/ 51 w 53"/>
                  <a:gd name="T45" fmla="*/ 45 h 72"/>
                  <a:gd name="T46" fmla="*/ 51 w 53"/>
                  <a:gd name="T47" fmla="*/ 41 h 72"/>
                  <a:gd name="T48" fmla="*/ 49 w 53"/>
                  <a:gd name="T49" fmla="*/ 39 h 72"/>
                  <a:gd name="T50" fmla="*/ 49 w 53"/>
                  <a:gd name="T51" fmla="*/ 37 h 72"/>
                  <a:gd name="T52" fmla="*/ 53 w 53"/>
                  <a:gd name="T53" fmla="*/ 33 h 72"/>
                  <a:gd name="T54" fmla="*/ 53 w 53"/>
                  <a:gd name="T55" fmla="*/ 33 h 72"/>
                  <a:gd name="T56" fmla="*/ 49 w 53"/>
                  <a:gd name="T57" fmla="*/ 29 h 72"/>
                  <a:gd name="T58" fmla="*/ 49 w 53"/>
                  <a:gd name="T59" fmla="*/ 27 h 72"/>
                  <a:gd name="T60" fmla="*/ 45 w 53"/>
                  <a:gd name="T61" fmla="*/ 22 h 72"/>
                  <a:gd name="T62" fmla="*/ 41 w 53"/>
                  <a:gd name="T63" fmla="*/ 20 h 72"/>
                  <a:gd name="T64" fmla="*/ 39 w 53"/>
                  <a:gd name="T65" fmla="*/ 16 h 72"/>
                  <a:gd name="T66" fmla="*/ 39 w 53"/>
                  <a:gd name="T67" fmla="*/ 16 h 72"/>
                  <a:gd name="T68" fmla="*/ 37 w 53"/>
                  <a:gd name="T69" fmla="*/ 12 h 72"/>
                  <a:gd name="T70" fmla="*/ 35 w 53"/>
                  <a:gd name="T71" fmla="*/ 12 h 72"/>
                  <a:gd name="T72" fmla="*/ 33 w 53"/>
                  <a:gd name="T73" fmla="*/ 10 h 72"/>
                  <a:gd name="T74" fmla="*/ 33 w 53"/>
                  <a:gd name="T75" fmla="*/ 2 h 72"/>
                  <a:gd name="T76" fmla="*/ 28 w 53"/>
                  <a:gd name="T77" fmla="*/ 0 h 72"/>
                  <a:gd name="T78" fmla="*/ 26 w 53"/>
                  <a:gd name="T79" fmla="*/ 2 h 72"/>
                  <a:gd name="T80" fmla="*/ 18 w 53"/>
                  <a:gd name="T81" fmla="*/ 2 h 72"/>
                  <a:gd name="T82" fmla="*/ 16 w 53"/>
                  <a:gd name="T83" fmla="*/ 10 h 72"/>
                  <a:gd name="T84" fmla="*/ 16 w 53"/>
                  <a:gd name="T85" fmla="*/ 12 h 72"/>
                  <a:gd name="T86" fmla="*/ 20 w 53"/>
                  <a:gd name="T87" fmla="*/ 22 h 72"/>
                  <a:gd name="T88" fmla="*/ 20 w 53"/>
                  <a:gd name="T89" fmla="*/ 22 h 72"/>
                  <a:gd name="T90" fmla="*/ 16 w 53"/>
                  <a:gd name="T91" fmla="*/ 25 h 72"/>
                  <a:gd name="T92" fmla="*/ 12 w 53"/>
                  <a:gd name="T93" fmla="*/ 27 h 72"/>
                  <a:gd name="T94" fmla="*/ 2 w 53"/>
                  <a:gd name="T95" fmla="*/ 31 h 72"/>
                  <a:gd name="T96" fmla="*/ 2 w 53"/>
                  <a:gd name="T97" fmla="*/ 31 h 72"/>
                  <a:gd name="T98" fmla="*/ 2 w 53"/>
                  <a:gd name="T99" fmla="*/ 31 h 72"/>
                  <a:gd name="T100" fmla="*/ 0 w 53"/>
                  <a:gd name="T101" fmla="*/ 33 h 72"/>
                  <a:gd name="T102" fmla="*/ 0 w 53"/>
                  <a:gd name="T10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2">
                    <a:moveTo>
                      <a:pt x="0" y="35"/>
                    </a:moveTo>
                    <a:lnTo>
                      <a:pt x="2" y="41"/>
                    </a:lnTo>
                    <a:lnTo>
                      <a:pt x="4" y="43"/>
                    </a:lnTo>
                    <a:lnTo>
                      <a:pt x="12" y="51"/>
                    </a:lnTo>
                    <a:lnTo>
                      <a:pt x="10" y="55"/>
                    </a:lnTo>
                    <a:lnTo>
                      <a:pt x="12" y="57"/>
                    </a:lnTo>
                    <a:lnTo>
                      <a:pt x="12" y="61"/>
                    </a:lnTo>
                    <a:lnTo>
                      <a:pt x="10" y="61"/>
                    </a:lnTo>
                    <a:lnTo>
                      <a:pt x="14" y="70"/>
                    </a:lnTo>
                    <a:lnTo>
                      <a:pt x="16" y="70"/>
                    </a:lnTo>
                    <a:lnTo>
                      <a:pt x="22" y="70"/>
                    </a:lnTo>
                    <a:lnTo>
                      <a:pt x="24" y="72"/>
                    </a:lnTo>
                    <a:lnTo>
                      <a:pt x="26" y="72"/>
                    </a:lnTo>
                    <a:lnTo>
                      <a:pt x="45" y="72"/>
                    </a:lnTo>
                    <a:lnTo>
                      <a:pt x="47" y="70"/>
                    </a:lnTo>
                    <a:lnTo>
                      <a:pt x="47" y="65"/>
                    </a:lnTo>
                    <a:lnTo>
                      <a:pt x="49" y="61"/>
                    </a:lnTo>
                    <a:lnTo>
                      <a:pt x="49" y="55"/>
                    </a:lnTo>
                    <a:lnTo>
                      <a:pt x="47" y="53"/>
                    </a:lnTo>
                    <a:lnTo>
                      <a:pt x="47" y="51"/>
                    </a:lnTo>
                    <a:lnTo>
                      <a:pt x="47" y="49"/>
                    </a:lnTo>
                    <a:lnTo>
                      <a:pt x="47" y="45"/>
                    </a:lnTo>
                    <a:lnTo>
                      <a:pt x="51" y="45"/>
                    </a:lnTo>
                    <a:lnTo>
                      <a:pt x="51" y="41"/>
                    </a:lnTo>
                    <a:lnTo>
                      <a:pt x="49" y="39"/>
                    </a:lnTo>
                    <a:lnTo>
                      <a:pt x="49" y="37"/>
                    </a:lnTo>
                    <a:lnTo>
                      <a:pt x="53" y="33"/>
                    </a:lnTo>
                    <a:lnTo>
                      <a:pt x="53" y="33"/>
                    </a:lnTo>
                    <a:lnTo>
                      <a:pt x="49" y="29"/>
                    </a:lnTo>
                    <a:lnTo>
                      <a:pt x="49" y="27"/>
                    </a:lnTo>
                    <a:lnTo>
                      <a:pt x="45" y="22"/>
                    </a:lnTo>
                    <a:lnTo>
                      <a:pt x="41" y="20"/>
                    </a:lnTo>
                    <a:lnTo>
                      <a:pt x="39" y="16"/>
                    </a:lnTo>
                    <a:lnTo>
                      <a:pt x="39" y="16"/>
                    </a:lnTo>
                    <a:lnTo>
                      <a:pt x="37" y="12"/>
                    </a:lnTo>
                    <a:lnTo>
                      <a:pt x="35" y="12"/>
                    </a:lnTo>
                    <a:lnTo>
                      <a:pt x="33" y="10"/>
                    </a:lnTo>
                    <a:lnTo>
                      <a:pt x="33" y="2"/>
                    </a:lnTo>
                    <a:lnTo>
                      <a:pt x="28" y="0"/>
                    </a:lnTo>
                    <a:lnTo>
                      <a:pt x="26" y="2"/>
                    </a:lnTo>
                    <a:lnTo>
                      <a:pt x="18" y="2"/>
                    </a:lnTo>
                    <a:lnTo>
                      <a:pt x="16" y="10"/>
                    </a:lnTo>
                    <a:lnTo>
                      <a:pt x="16" y="12"/>
                    </a:lnTo>
                    <a:lnTo>
                      <a:pt x="20" y="22"/>
                    </a:lnTo>
                    <a:lnTo>
                      <a:pt x="20" y="22"/>
                    </a:lnTo>
                    <a:lnTo>
                      <a:pt x="16" y="25"/>
                    </a:lnTo>
                    <a:lnTo>
                      <a:pt x="12" y="27"/>
                    </a:lnTo>
                    <a:lnTo>
                      <a:pt x="2" y="31"/>
                    </a:lnTo>
                    <a:lnTo>
                      <a:pt x="2" y="31"/>
                    </a:lnTo>
                    <a:lnTo>
                      <a:pt x="2" y="31"/>
                    </a:lnTo>
                    <a:lnTo>
                      <a:pt x="0" y="33"/>
                    </a:lnTo>
                    <a:lnTo>
                      <a:pt x="0" y="35"/>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79" name="Freeform 92"/>
              <p:cNvSpPr>
                <a:spLocks/>
              </p:cNvSpPr>
              <p:nvPr/>
            </p:nvSpPr>
            <p:spPr bwMode="auto">
              <a:xfrm>
                <a:off x="6778" y="2499"/>
                <a:ext cx="108" cy="111"/>
              </a:xfrm>
              <a:custGeom>
                <a:avLst/>
                <a:gdLst>
                  <a:gd name="T0" fmla="*/ 0 w 108"/>
                  <a:gd name="T1" fmla="*/ 33 h 111"/>
                  <a:gd name="T2" fmla="*/ 6 w 108"/>
                  <a:gd name="T3" fmla="*/ 35 h 111"/>
                  <a:gd name="T4" fmla="*/ 8 w 108"/>
                  <a:gd name="T5" fmla="*/ 35 h 111"/>
                  <a:gd name="T6" fmla="*/ 10 w 108"/>
                  <a:gd name="T7" fmla="*/ 43 h 111"/>
                  <a:gd name="T8" fmla="*/ 12 w 108"/>
                  <a:gd name="T9" fmla="*/ 50 h 111"/>
                  <a:gd name="T10" fmla="*/ 12 w 108"/>
                  <a:gd name="T11" fmla="*/ 58 h 111"/>
                  <a:gd name="T12" fmla="*/ 14 w 108"/>
                  <a:gd name="T13" fmla="*/ 60 h 111"/>
                  <a:gd name="T14" fmla="*/ 14 w 108"/>
                  <a:gd name="T15" fmla="*/ 62 h 111"/>
                  <a:gd name="T16" fmla="*/ 16 w 108"/>
                  <a:gd name="T17" fmla="*/ 64 h 111"/>
                  <a:gd name="T18" fmla="*/ 16 w 108"/>
                  <a:gd name="T19" fmla="*/ 64 h 111"/>
                  <a:gd name="T20" fmla="*/ 16 w 108"/>
                  <a:gd name="T21" fmla="*/ 68 h 111"/>
                  <a:gd name="T22" fmla="*/ 18 w 108"/>
                  <a:gd name="T23" fmla="*/ 68 h 111"/>
                  <a:gd name="T24" fmla="*/ 18 w 108"/>
                  <a:gd name="T25" fmla="*/ 76 h 111"/>
                  <a:gd name="T26" fmla="*/ 20 w 108"/>
                  <a:gd name="T27" fmla="*/ 88 h 111"/>
                  <a:gd name="T28" fmla="*/ 25 w 108"/>
                  <a:gd name="T29" fmla="*/ 90 h 111"/>
                  <a:gd name="T30" fmla="*/ 29 w 108"/>
                  <a:gd name="T31" fmla="*/ 94 h 111"/>
                  <a:gd name="T32" fmla="*/ 33 w 108"/>
                  <a:gd name="T33" fmla="*/ 101 h 111"/>
                  <a:gd name="T34" fmla="*/ 39 w 108"/>
                  <a:gd name="T35" fmla="*/ 107 h 111"/>
                  <a:gd name="T36" fmla="*/ 41 w 108"/>
                  <a:gd name="T37" fmla="*/ 111 h 111"/>
                  <a:gd name="T38" fmla="*/ 45 w 108"/>
                  <a:gd name="T39" fmla="*/ 109 h 111"/>
                  <a:gd name="T40" fmla="*/ 57 w 108"/>
                  <a:gd name="T41" fmla="*/ 105 h 111"/>
                  <a:gd name="T42" fmla="*/ 57 w 108"/>
                  <a:gd name="T43" fmla="*/ 111 h 111"/>
                  <a:gd name="T44" fmla="*/ 63 w 108"/>
                  <a:gd name="T45" fmla="*/ 103 h 111"/>
                  <a:gd name="T46" fmla="*/ 70 w 108"/>
                  <a:gd name="T47" fmla="*/ 94 h 111"/>
                  <a:gd name="T48" fmla="*/ 65 w 108"/>
                  <a:gd name="T49" fmla="*/ 94 h 111"/>
                  <a:gd name="T50" fmla="*/ 65 w 108"/>
                  <a:gd name="T51" fmla="*/ 90 h 111"/>
                  <a:gd name="T52" fmla="*/ 70 w 108"/>
                  <a:gd name="T53" fmla="*/ 94 h 111"/>
                  <a:gd name="T54" fmla="*/ 74 w 108"/>
                  <a:gd name="T55" fmla="*/ 88 h 111"/>
                  <a:gd name="T56" fmla="*/ 78 w 108"/>
                  <a:gd name="T57" fmla="*/ 76 h 111"/>
                  <a:gd name="T58" fmla="*/ 86 w 108"/>
                  <a:gd name="T59" fmla="*/ 62 h 111"/>
                  <a:gd name="T60" fmla="*/ 94 w 108"/>
                  <a:gd name="T61" fmla="*/ 52 h 111"/>
                  <a:gd name="T62" fmla="*/ 98 w 108"/>
                  <a:gd name="T63" fmla="*/ 29 h 111"/>
                  <a:gd name="T64" fmla="*/ 96 w 108"/>
                  <a:gd name="T65" fmla="*/ 35 h 111"/>
                  <a:gd name="T66" fmla="*/ 94 w 108"/>
                  <a:gd name="T67" fmla="*/ 23 h 111"/>
                  <a:gd name="T68" fmla="*/ 98 w 108"/>
                  <a:gd name="T69" fmla="*/ 19 h 111"/>
                  <a:gd name="T70" fmla="*/ 102 w 108"/>
                  <a:gd name="T71" fmla="*/ 19 h 111"/>
                  <a:gd name="T72" fmla="*/ 96 w 108"/>
                  <a:gd name="T73" fmla="*/ 13 h 111"/>
                  <a:gd name="T74" fmla="*/ 106 w 108"/>
                  <a:gd name="T75" fmla="*/ 15 h 111"/>
                  <a:gd name="T76" fmla="*/ 104 w 108"/>
                  <a:gd name="T77" fmla="*/ 11 h 111"/>
                  <a:gd name="T78" fmla="*/ 108 w 108"/>
                  <a:gd name="T79" fmla="*/ 9 h 111"/>
                  <a:gd name="T80" fmla="*/ 96 w 108"/>
                  <a:gd name="T81" fmla="*/ 7 h 111"/>
                  <a:gd name="T82" fmla="*/ 92 w 108"/>
                  <a:gd name="T83" fmla="*/ 11 h 111"/>
                  <a:gd name="T84" fmla="*/ 84 w 108"/>
                  <a:gd name="T85" fmla="*/ 11 h 111"/>
                  <a:gd name="T86" fmla="*/ 82 w 108"/>
                  <a:gd name="T87" fmla="*/ 9 h 111"/>
                  <a:gd name="T88" fmla="*/ 72 w 108"/>
                  <a:gd name="T89" fmla="*/ 2 h 111"/>
                  <a:gd name="T90" fmla="*/ 72 w 108"/>
                  <a:gd name="T91" fmla="*/ 0 h 111"/>
                  <a:gd name="T92" fmla="*/ 67 w 108"/>
                  <a:gd name="T93" fmla="*/ 13 h 111"/>
                  <a:gd name="T94" fmla="*/ 59 w 108"/>
                  <a:gd name="T95" fmla="*/ 11 h 111"/>
                  <a:gd name="T96" fmla="*/ 51 w 108"/>
                  <a:gd name="T97" fmla="*/ 9 h 111"/>
                  <a:gd name="T98" fmla="*/ 41 w 108"/>
                  <a:gd name="T99" fmla="*/ 9 h 111"/>
                  <a:gd name="T100" fmla="*/ 39 w 108"/>
                  <a:gd name="T101" fmla="*/ 15 h 111"/>
                  <a:gd name="T102" fmla="*/ 33 w 108"/>
                  <a:gd name="T103" fmla="*/ 17 h 111"/>
                  <a:gd name="T104" fmla="*/ 29 w 108"/>
                  <a:gd name="T105" fmla="*/ 15 h 111"/>
                  <a:gd name="T106" fmla="*/ 25 w 108"/>
                  <a:gd name="T107" fmla="*/ 13 h 111"/>
                  <a:gd name="T108" fmla="*/ 20 w 108"/>
                  <a:gd name="T109" fmla="*/ 13 h 111"/>
                  <a:gd name="T110" fmla="*/ 12 w 108"/>
                  <a:gd name="T111" fmla="*/ 19 h 111"/>
                  <a:gd name="T112" fmla="*/ 2 w 108"/>
                  <a:gd name="T113" fmla="*/ 25 h 111"/>
                  <a:gd name="T114" fmla="*/ 2 w 108"/>
                  <a:gd name="T115" fmla="*/ 2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111">
                    <a:moveTo>
                      <a:pt x="2" y="29"/>
                    </a:moveTo>
                    <a:lnTo>
                      <a:pt x="0" y="33"/>
                    </a:lnTo>
                    <a:lnTo>
                      <a:pt x="4" y="33"/>
                    </a:lnTo>
                    <a:lnTo>
                      <a:pt x="6" y="35"/>
                    </a:lnTo>
                    <a:lnTo>
                      <a:pt x="8" y="35"/>
                    </a:lnTo>
                    <a:lnTo>
                      <a:pt x="8" y="35"/>
                    </a:lnTo>
                    <a:lnTo>
                      <a:pt x="10" y="37"/>
                    </a:lnTo>
                    <a:lnTo>
                      <a:pt x="10" y="43"/>
                    </a:lnTo>
                    <a:lnTo>
                      <a:pt x="12" y="47"/>
                    </a:lnTo>
                    <a:lnTo>
                      <a:pt x="12" y="50"/>
                    </a:lnTo>
                    <a:lnTo>
                      <a:pt x="12" y="52"/>
                    </a:lnTo>
                    <a:lnTo>
                      <a:pt x="12" y="58"/>
                    </a:lnTo>
                    <a:lnTo>
                      <a:pt x="14" y="60"/>
                    </a:lnTo>
                    <a:lnTo>
                      <a:pt x="14" y="60"/>
                    </a:lnTo>
                    <a:lnTo>
                      <a:pt x="14" y="60"/>
                    </a:lnTo>
                    <a:lnTo>
                      <a:pt x="14" y="62"/>
                    </a:lnTo>
                    <a:lnTo>
                      <a:pt x="14" y="62"/>
                    </a:lnTo>
                    <a:lnTo>
                      <a:pt x="16" y="64"/>
                    </a:lnTo>
                    <a:lnTo>
                      <a:pt x="16" y="64"/>
                    </a:lnTo>
                    <a:lnTo>
                      <a:pt x="16" y="64"/>
                    </a:lnTo>
                    <a:lnTo>
                      <a:pt x="16" y="66"/>
                    </a:lnTo>
                    <a:lnTo>
                      <a:pt x="16" y="68"/>
                    </a:lnTo>
                    <a:lnTo>
                      <a:pt x="16" y="68"/>
                    </a:lnTo>
                    <a:lnTo>
                      <a:pt x="18" y="68"/>
                    </a:lnTo>
                    <a:lnTo>
                      <a:pt x="18" y="68"/>
                    </a:lnTo>
                    <a:lnTo>
                      <a:pt x="18" y="76"/>
                    </a:lnTo>
                    <a:lnTo>
                      <a:pt x="20" y="80"/>
                    </a:lnTo>
                    <a:lnTo>
                      <a:pt x="20" y="88"/>
                    </a:lnTo>
                    <a:lnTo>
                      <a:pt x="23" y="88"/>
                    </a:lnTo>
                    <a:lnTo>
                      <a:pt x="25" y="90"/>
                    </a:lnTo>
                    <a:lnTo>
                      <a:pt x="27" y="92"/>
                    </a:lnTo>
                    <a:lnTo>
                      <a:pt x="29" y="94"/>
                    </a:lnTo>
                    <a:lnTo>
                      <a:pt x="29" y="99"/>
                    </a:lnTo>
                    <a:lnTo>
                      <a:pt x="33" y="101"/>
                    </a:lnTo>
                    <a:lnTo>
                      <a:pt x="37" y="105"/>
                    </a:lnTo>
                    <a:lnTo>
                      <a:pt x="39" y="107"/>
                    </a:lnTo>
                    <a:lnTo>
                      <a:pt x="41" y="109"/>
                    </a:lnTo>
                    <a:lnTo>
                      <a:pt x="41" y="111"/>
                    </a:lnTo>
                    <a:lnTo>
                      <a:pt x="41" y="109"/>
                    </a:lnTo>
                    <a:lnTo>
                      <a:pt x="45" y="109"/>
                    </a:lnTo>
                    <a:lnTo>
                      <a:pt x="51" y="107"/>
                    </a:lnTo>
                    <a:lnTo>
                      <a:pt x="57" y="105"/>
                    </a:lnTo>
                    <a:lnTo>
                      <a:pt x="57" y="109"/>
                    </a:lnTo>
                    <a:lnTo>
                      <a:pt x="57" y="111"/>
                    </a:lnTo>
                    <a:lnTo>
                      <a:pt x="59" y="107"/>
                    </a:lnTo>
                    <a:lnTo>
                      <a:pt x="63" y="103"/>
                    </a:lnTo>
                    <a:lnTo>
                      <a:pt x="67" y="99"/>
                    </a:lnTo>
                    <a:lnTo>
                      <a:pt x="70" y="94"/>
                    </a:lnTo>
                    <a:lnTo>
                      <a:pt x="67" y="94"/>
                    </a:lnTo>
                    <a:lnTo>
                      <a:pt x="65" y="94"/>
                    </a:lnTo>
                    <a:lnTo>
                      <a:pt x="63" y="94"/>
                    </a:lnTo>
                    <a:lnTo>
                      <a:pt x="65" y="90"/>
                    </a:lnTo>
                    <a:lnTo>
                      <a:pt x="67" y="92"/>
                    </a:lnTo>
                    <a:lnTo>
                      <a:pt x="70" y="94"/>
                    </a:lnTo>
                    <a:lnTo>
                      <a:pt x="72" y="92"/>
                    </a:lnTo>
                    <a:lnTo>
                      <a:pt x="74" y="88"/>
                    </a:lnTo>
                    <a:lnTo>
                      <a:pt x="74" y="80"/>
                    </a:lnTo>
                    <a:lnTo>
                      <a:pt x="78" y="76"/>
                    </a:lnTo>
                    <a:lnTo>
                      <a:pt x="84" y="66"/>
                    </a:lnTo>
                    <a:lnTo>
                      <a:pt x="86" y="62"/>
                    </a:lnTo>
                    <a:lnTo>
                      <a:pt x="90" y="58"/>
                    </a:lnTo>
                    <a:lnTo>
                      <a:pt x="94" y="52"/>
                    </a:lnTo>
                    <a:lnTo>
                      <a:pt x="98" y="41"/>
                    </a:lnTo>
                    <a:lnTo>
                      <a:pt x="98" y="29"/>
                    </a:lnTo>
                    <a:lnTo>
                      <a:pt x="96" y="29"/>
                    </a:lnTo>
                    <a:lnTo>
                      <a:pt x="96" y="35"/>
                    </a:lnTo>
                    <a:lnTo>
                      <a:pt x="94" y="35"/>
                    </a:lnTo>
                    <a:lnTo>
                      <a:pt x="94" y="23"/>
                    </a:lnTo>
                    <a:lnTo>
                      <a:pt x="96" y="23"/>
                    </a:lnTo>
                    <a:lnTo>
                      <a:pt x="98" y="19"/>
                    </a:lnTo>
                    <a:lnTo>
                      <a:pt x="102" y="21"/>
                    </a:lnTo>
                    <a:lnTo>
                      <a:pt x="102" y="19"/>
                    </a:lnTo>
                    <a:lnTo>
                      <a:pt x="96" y="15"/>
                    </a:lnTo>
                    <a:lnTo>
                      <a:pt x="96" y="13"/>
                    </a:lnTo>
                    <a:lnTo>
                      <a:pt x="106" y="15"/>
                    </a:lnTo>
                    <a:lnTo>
                      <a:pt x="106" y="15"/>
                    </a:lnTo>
                    <a:lnTo>
                      <a:pt x="102" y="13"/>
                    </a:lnTo>
                    <a:lnTo>
                      <a:pt x="104" y="11"/>
                    </a:lnTo>
                    <a:lnTo>
                      <a:pt x="108" y="11"/>
                    </a:lnTo>
                    <a:lnTo>
                      <a:pt x="108" y="9"/>
                    </a:lnTo>
                    <a:lnTo>
                      <a:pt x="100" y="9"/>
                    </a:lnTo>
                    <a:lnTo>
                      <a:pt x="96" y="7"/>
                    </a:lnTo>
                    <a:lnTo>
                      <a:pt x="96" y="11"/>
                    </a:lnTo>
                    <a:lnTo>
                      <a:pt x="92" y="11"/>
                    </a:lnTo>
                    <a:lnTo>
                      <a:pt x="92" y="17"/>
                    </a:lnTo>
                    <a:lnTo>
                      <a:pt x="84" y="11"/>
                    </a:lnTo>
                    <a:lnTo>
                      <a:pt x="84" y="9"/>
                    </a:lnTo>
                    <a:lnTo>
                      <a:pt x="82" y="9"/>
                    </a:lnTo>
                    <a:lnTo>
                      <a:pt x="80" y="2"/>
                    </a:lnTo>
                    <a:lnTo>
                      <a:pt x="72" y="2"/>
                    </a:lnTo>
                    <a:lnTo>
                      <a:pt x="72" y="2"/>
                    </a:lnTo>
                    <a:lnTo>
                      <a:pt x="72" y="0"/>
                    </a:lnTo>
                    <a:lnTo>
                      <a:pt x="70" y="2"/>
                    </a:lnTo>
                    <a:lnTo>
                      <a:pt x="67" y="13"/>
                    </a:lnTo>
                    <a:lnTo>
                      <a:pt x="63" y="11"/>
                    </a:lnTo>
                    <a:lnTo>
                      <a:pt x="59" y="11"/>
                    </a:lnTo>
                    <a:lnTo>
                      <a:pt x="55" y="9"/>
                    </a:lnTo>
                    <a:lnTo>
                      <a:pt x="51" y="9"/>
                    </a:lnTo>
                    <a:lnTo>
                      <a:pt x="43" y="9"/>
                    </a:lnTo>
                    <a:lnTo>
                      <a:pt x="41" y="9"/>
                    </a:lnTo>
                    <a:lnTo>
                      <a:pt x="41" y="13"/>
                    </a:lnTo>
                    <a:lnTo>
                      <a:pt x="39" y="15"/>
                    </a:lnTo>
                    <a:lnTo>
                      <a:pt x="37" y="17"/>
                    </a:lnTo>
                    <a:lnTo>
                      <a:pt x="33" y="17"/>
                    </a:lnTo>
                    <a:lnTo>
                      <a:pt x="31" y="17"/>
                    </a:lnTo>
                    <a:lnTo>
                      <a:pt x="29" y="15"/>
                    </a:lnTo>
                    <a:lnTo>
                      <a:pt x="29" y="15"/>
                    </a:lnTo>
                    <a:lnTo>
                      <a:pt x="25" y="13"/>
                    </a:lnTo>
                    <a:lnTo>
                      <a:pt x="23" y="13"/>
                    </a:lnTo>
                    <a:lnTo>
                      <a:pt x="20" y="13"/>
                    </a:lnTo>
                    <a:lnTo>
                      <a:pt x="20" y="13"/>
                    </a:lnTo>
                    <a:lnTo>
                      <a:pt x="12" y="19"/>
                    </a:lnTo>
                    <a:lnTo>
                      <a:pt x="6" y="23"/>
                    </a:lnTo>
                    <a:lnTo>
                      <a:pt x="2" y="25"/>
                    </a:lnTo>
                    <a:lnTo>
                      <a:pt x="2" y="27"/>
                    </a:lnTo>
                    <a:lnTo>
                      <a:pt x="2"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0" name="Freeform 93"/>
              <p:cNvSpPr>
                <a:spLocks/>
              </p:cNvSpPr>
              <p:nvPr/>
            </p:nvSpPr>
            <p:spPr bwMode="auto">
              <a:xfrm>
                <a:off x="6737" y="2477"/>
                <a:ext cx="47" cy="55"/>
              </a:xfrm>
              <a:custGeom>
                <a:avLst/>
                <a:gdLst>
                  <a:gd name="T0" fmla="*/ 0 w 47"/>
                  <a:gd name="T1" fmla="*/ 2 h 55"/>
                  <a:gd name="T2" fmla="*/ 0 w 47"/>
                  <a:gd name="T3" fmla="*/ 6 h 55"/>
                  <a:gd name="T4" fmla="*/ 2 w 47"/>
                  <a:gd name="T5" fmla="*/ 10 h 55"/>
                  <a:gd name="T6" fmla="*/ 6 w 47"/>
                  <a:gd name="T7" fmla="*/ 16 h 55"/>
                  <a:gd name="T8" fmla="*/ 6 w 47"/>
                  <a:gd name="T9" fmla="*/ 20 h 55"/>
                  <a:gd name="T10" fmla="*/ 6 w 47"/>
                  <a:gd name="T11" fmla="*/ 22 h 55"/>
                  <a:gd name="T12" fmla="*/ 10 w 47"/>
                  <a:gd name="T13" fmla="*/ 22 h 55"/>
                  <a:gd name="T14" fmla="*/ 10 w 47"/>
                  <a:gd name="T15" fmla="*/ 24 h 55"/>
                  <a:gd name="T16" fmla="*/ 12 w 47"/>
                  <a:gd name="T17" fmla="*/ 27 h 55"/>
                  <a:gd name="T18" fmla="*/ 12 w 47"/>
                  <a:gd name="T19" fmla="*/ 31 h 55"/>
                  <a:gd name="T20" fmla="*/ 12 w 47"/>
                  <a:gd name="T21" fmla="*/ 31 h 55"/>
                  <a:gd name="T22" fmla="*/ 14 w 47"/>
                  <a:gd name="T23" fmla="*/ 33 h 55"/>
                  <a:gd name="T24" fmla="*/ 17 w 47"/>
                  <a:gd name="T25" fmla="*/ 37 h 55"/>
                  <a:gd name="T26" fmla="*/ 19 w 47"/>
                  <a:gd name="T27" fmla="*/ 37 h 55"/>
                  <a:gd name="T28" fmla="*/ 23 w 47"/>
                  <a:gd name="T29" fmla="*/ 43 h 55"/>
                  <a:gd name="T30" fmla="*/ 23 w 47"/>
                  <a:gd name="T31" fmla="*/ 45 h 55"/>
                  <a:gd name="T32" fmla="*/ 25 w 47"/>
                  <a:gd name="T33" fmla="*/ 47 h 55"/>
                  <a:gd name="T34" fmla="*/ 25 w 47"/>
                  <a:gd name="T35" fmla="*/ 51 h 55"/>
                  <a:gd name="T36" fmla="*/ 27 w 47"/>
                  <a:gd name="T37" fmla="*/ 53 h 55"/>
                  <a:gd name="T38" fmla="*/ 29 w 47"/>
                  <a:gd name="T39" fmla="*/ 53 h 55"/>
                  <a:gd name="T40" fmla="*/ 37 w 47"/>
                  <a:gd name="T41" fmla="*/ 51 h 55"/>
                  <a:gd name="T42" fmla="*/ 39 w 47"/>
                  <a:gd name="T43" fmla="*/ 51 h 55"/>
                  <a:gd name="T44" fmla="*/ 39 w 47"/>
                  <a:gd name="T45" fmla="*/ 51 h 55"/>
                  <a:gd name="T46" fmla="*/ 41 w 47"/>
                  <a:gd name="T47" fmla="*/ 53 h 55"/>
                  <a:gd name="T48" fmla="*/ 41 w 47"/>
                  <a:gd name="T49" fmla="*/ 55 h 55"/>
                  <a:gd name="T50" fmla="*/ 43 w 47"/>
                  <a:gd name="T51" fmla="*/ 51 h 55"/>
                  <a:gd name="T52" fmla="*/ 43 w 47"/>
                  <a:gd name="T53" fmla="*/ 49 h 55"/>
                  <a:gd name="T54" fmla="*/ 45 w 47"/>
                  <a:gd name="T55" fmla="*/ 47 h 55"/>
                  <a:gd name="T56" fmla="*/ 47 w 47"/>
                  <a:gd name="T57" fmla="*/ 45 h 55"/>
                  <a:gd name="T58" fmla="*/ 45 w 47"/>
                  <a:gd name="T59" fmla="*/ 45 h 55"/>
                  <a:gd name="T60" fmla="*/ 43 w 47"/>
                  <a:gd name="T61" fmla="*/ 41 h 55"/>
                  <a:gd name="T62" fmla="*/ 41 w 47"/>
                  <a:gd name="T63" fmla="*/ 33 h 55"/>
                  <a:gd name="T64" fmla="*/ 41 w 47"/>
                  <a:gd name="T65" fmla="*/ 29 h 55"/>
                  <a:gd name="T66" fmla="*/ 39 w 47"/>
                  <a:gd name="T67" fmla="*/ 24 h 55"/>
                  <a:gd name="T68" fmla="*/ 37 w 47"/>
                  <a:gd name="T69" fmla="*/ 22 h 55"/>
                  <a:gd name="T70" fmla="*/ 37 w 47"/>
                  <a:gd name="T71" fmla="*/ 18 h 55"/>
                  <a:gd name="T72" fmla="*/ 35 w 47"/>
                  <a:gd name="T73" fmla="*/ 14 h 55"/>
                  <a:gd name="T74" fmla="*/ 35 w 47"/>
                  <a:gd name="T75" fmla="*/ 6 h 55"/>
                  <a:gd name="T76" fmla="*/ 31 w 47"/>
                  <a:gd name="T77" fmla="*/ 4 h 55"/>
                  <a:gd name="T78" fmla="*/ 31 w 47"/>
                  <a:gd name="T79" fmla="*/ 2 h 55"/>
                  <a:gd name="T80" fmla="*/ 31 w 47"/>
                  <a:gd name="T81" fmla="*/ 2 h 55"/>
                  <a:gd name="T82" fmla="*/ 29 w 47"/>
                  <a:gd name="T83" fmla="*/ 2 h 55"/>
                  <a:gd name="T84" fmla="*/ 27 w 47"/>
                  <a:gd name="T85" fmla="*/ 2 h 55"/>
                  <a:gd name="T86" fmla="*/ 27 w 47"/>
                  <a:gd name="T87" fmla="*/ 4 h 55"/>
                  <a:gd name="T88" fmla="*/ 25 w 47"/>
                  <a:gd name="T89" fmla="*/ 4 h 55"/>
                  <a:gd name="T90" fmla="*/ 17 w 47"/>
                  <a:gd name="T91" fmla="*/ 4 h 55"/>
                  <a:gd name="T92" fmla="*/ 17 w 47"/>
                  <a:gd name="T93" fmla="*/ 4 h 55"/>
                  <a:gd name="T94" fmla="*/ 12 w 47"/>
                  <a:gd name="T95" fmla="*/ 6 h 55"/>
                  <a:gd name="T96" fmla="*/ 10 w 47"/>
                  <a:gd name="T97" fmla="*/ 4 h 55"/>
                  <a:gd name="T98" fmla="*/ 4 w 47"/>
                  <a:gd name="T99" fmla="*/ 0 h 55"/>
                  <a:gd name="T100" fmla="*/ 0 w 47"/>
                  <a:gd name="T101" fmla="*/ 0 h 55"/>
                  <a:gd name="T102" fmla="*/ 0 w 47"/>
                  <a:gd name="T103" fmla="*/ 0 h 55"/>
                  <a:gd name="T104" fmla="*/ 0 w 47"/>
                  <a:gd name="T105"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55">
                    <a:moveTo>
                      <a:pt x="0" y="2"/>
                    </a:moveTo>
                    <a:lnTo>
                      <a:pt x="0" y="6"/>
                    </a:lnTo>
                    <a:lnTo>
                      <a:pt x="2" y="10"/>
                    </a:lnTo>
                    <a:lnTo>
                      <a:pt x="6" y="16"/>
                    </a:lnTo>
                    <a:lnTo>
                      <a:pt x="6" y="20"/>
                    </a:lnTo>
                    <a:lnTo>
                      <a:pt x="6" y="22"/>
                    </a:lnTo>
                    <a:lnTo>
                      <a:pt x="10" y="22"/>
                    </a:lnTo>
                    <a:lnTo>
                      <a:pt x="10" y="24"/>
                    </a:lnTo>
                    <a:lnTo>
                      <a:pt x="12" y="27"/>
                    </a:lnTo>
                    <a:lnTo>
                      <a:pt x="12" y="31"/>
                    </a:lnTo>
                    <a:lnTo>
                      <a:pt x="12" y="31"/>
                    </a:lnTo>
                    <a:lnTo>
                      <a:pt x="14" y="33"/>
                    </a:lnTo>
                    <a:lnTo>
                      <a:pt x="17" y="37"/>
                    </a:lnTo>
                    <a:lnTo>
                      <a:pt x="19" y="37"/>
                    </a:lnTo>
                    <a:lnTo>
                      <a:pt x="23" y="43"/>
                    </a:lnTo>
                    <a:lnTo>
                      <a:pt x="23" y="45"/>
                    </a:lnTo>
                    <a:lnTo>
                      <a:pt x="25" y="47"/>
                    </a:lnTo>
                    <a:lnTo>
                      <a:pt x="25" y="51"/>
                    </a:lnTo>
                    <a:lnTo>
                      <a:pt x="27" y="53"/>
                    </a:lnTo>
                    <a:lnTo>
                      <a:pt x="29" y="53"/>
                    </a:lnTo>
                    <a:lnTo>
                      <a:pt x="37" y="51"/>
                    </a:lnTo>
                    <a:lnTo>
                      <a:pt x="39" y="51"/>
                    </a:lnTo>
                    <a:lnTo>
                      <a:pt x="39" y="51"/>
                    </a:lnTo>
                    <a:lnTo>
                      <a:pt x="41" y="53"/>
                    </a:lnTo>
                    <a:lnTo>
                      <a:pt x="41" y="55"/>
                    </a:lnTo>
                    <a:lnTo>
                      <a:pt x="43" y="51"/>
                    </a:lnTo>
                    <a:lnTo>
                      <a:pt x="43" y="49"/>
                    </a:lnTo>
                    <a:lnTo>
                      <a:pt x="45" y="47"/>
                    </a:lnTo>
                    <a:lnTo>
                      <a:pt x="47" y="45"/>
                    </a:lnTo>
                    <a:lnTo>
                      <a:pt x="45" y="45"/>
                    </a:lnTo>
                    <a:lnTo>
                      <a:pt x="43" y="41"/>
                    </a:lnTo>
                    <a:lnTo>
                      <a:pt x="41" y="33"/>
                    </a:lnTo>
                    <a:lnTo>
                      <a:pt x="41" y="29"/>
                    </a:lnTo>
                    <a:lnTo>
                      <a:pt x="39" y="24"/>
                    </a:lnTo>
                    <a:lnTo>
                      <a:pt x="37" y="22"/>
                    </a:lnTo>
                    <a:lnTo>
                      <a:pt x="37" y="18"/>
                    </a:lnTo>
                    <a:lnTo>
                      <a:pt x="35" y="14"/>
                    </a:lnTo>
                    <a:lnTo>
                      <a:pt x="35" y="6"/>
                    </a:lnTo>
                    <a:lnTo>
                      <a:pt x="31" y="4"/>
                    </a:lnTo>
                    <a:lnTo>
                      <a:pt x="31" y="2"/>
                    </a:lnTo>
                    <a:lnTo>
                      <a:pt x="31" y="2"/>
                    </a:lnTo>
                    <a:lnTo>
                      <a:pt x="29" y="2"/>
                    </a:lnTo>
                    <a:lnTo>
                      <a:pt x="27" y="2"/>
                    </a:lnTo>
                    <a:lnTo>
                      <a:pt x="27" y="4"/>
                    </a:lnTo>
                    <a:lnTo>
                      <a:pt x="25" y="4"/>
                    </a:lnTo>
                    <a:lnTo>
                      <a:pt x="17" y="4"/>
                    </a:lnTo>
                    <a:lnTo>
                      <a:pt x="17" y="4"/>
                    </a:lnTo>
                    <a:lnTo>
                      <a:pt x="12" y="6"/>
                    </a:lnTo>
                    <a:lnTo>
                      <a:pt x="10" y="4"/>
                    </a:lnTo>
                    <a:lnTo>
                      <a:pt x="4" y="0"/>
                    </a:lnTo>
                    <a:lnTo>
                      <a:pt x="0" y="0"/>
                    </a:lnTo>
                    <a:lnTo>
                      <a:pt x="0" y="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1" name="Freeform 94"/>
              <p:cNvSpPr>
                <a:spLocks/>
              </p:cNvSpPr>
              <p:nvPr/>
            </p:nvSpPr>
            <p:spPr bwMode="auto">
              <a:xfrm>
                <a:off x="6555" y="2401"/>
                <a:ext cx="154" cy="152"/>
              </a:xfrm>
              <a:custGeom>
                <a:avLst/>
                <a:gdLst>
                  <a:gd name="T0" fmla="*/ 2 w 154"/>
                  <a:gd name="T1" fmla="*/ 60 h 152"/>
                  <a:gd name="T2" fmla="*/ 8 w 154"/>
                  <a:gd name="T3" fmla="*/ 47 h 152"/>
                  <a:gd name="T4" fmla="*/ 13 w 154"/>
                  <a:gd name="T5" fmla="*/ 35 h 152"/>
                  <a:gd name="T6" fmla="*/ 15 w 154"/>
                  <a:gd name="T7" fmla="*/ 21 h 152"/>
                  <a:gd name="T8" fmla="*/ 6 w 154"/>
                  <a:gd name="T9" fmla="*/ 6 h 152"/>
                  <a:gd name="T10" fmla="*/ 37 w 154"/>
                  <a:gd name="T11" fmla="*/ 4 h 152"/>
                  <a:gd name="T12" fmla="*/ 49 w 154"/>
                  <a:gd name="T13" fmla="*/ 8 h 152"/>
                  <a:gd name="T14" fmla="*/ 55 w 154"/>
                  <a:gd name="T15" fmla="*/ 6 h 152"/>
                  <a:gd name="T16" fmla="*/ 62 w 154"/>
                  <a:gd name="T17" fmla="*/ 0 h 152"/>
                  <a:gd name="T18" fmla="*/ 76 w 154"/>
                  <a:gd name="T19" fmla="*/ 6 h 152"/>
                  <a:gd name="T20" fmla="*/ 84 w 154"/>
                  <a:gd name="T21" fmla="*/ 11 h 152"/>
                  <a:gd name="T22" fmla="*/ 109 w 154"/>
                  <a:gd name="T23" fmla="*/ 8 h 152"/>
                  <a:gd name="T24" fmla="*/ 137 w 154"/>
                  <a:gd name="T25" fmla="*/ 15 h 152"/>
                  <a:gd name="T26" fmla="*/ 147 w 154"/>
                  <a:gd name="T27" fmla="*/ 21 h 152"/>
                  <a:gd name="T28" fmla="*/ 143 w 154"/>
                  <a:gd name="T29" fmla="*/ 33 h 152"/>
                  <a:gd name="T30" fmla="*/ 127 w 154"/>
                  <a:gd name="T31" fmla="*/ 43 h 152"/>
                  <a:gd name="T32" fmla="*/ 135 w 154"/>
                  <a:gd name="T33" fmla="*/ 49 h 152"/>
                  <a:gd name="T34" fmla="*/ 123 w 154"/>
                  <a:gd name="T35" fmla="*/ 58 h 152"/>
                  <a:gd name="T36" fmla="*/ 123 w 154"/>
                  <a:gd name="T37" fmla="*/ 74 h 152"/>
                  <a:gd name="T38" fmla="*/ 119 w 154"/>
                  <a:gd name="T39" fmla="*/ 80 h 152"/>
                  <a:gd name="T40" fmla="*/ 107 w 154"/>
                  <a:gd name="T41" fmla="*/ 78 h 152"/>
                  <a:gd name="T42" fmla="*/ 102 w 154"/>
                  <a:gd name="T43" fmla="*/ 90 h 152"/>
                  <a:gd name="T44" fmla="*/ 102 w 154"/>
                  <a:gd name="T45" fmla="*/ 92 h 152"/>
                  <a:gd name="T46" fmla="*/ 115 w 154"/>
                  <a:gd name="T47" fmla="*/ 90 h 152"/>
                  <a:gd name="T48" fmla="*/ 129 w 154"/>
                  <a:gd name="T49" fmla="*/ 88 h 152"/>
                  <a:gd name="T50" fmla="*/ 133 w 154"/>
                  <a:gd name="T51" fmla="*/ 90 h 152"/>
                  <a:gd name="T52" fmla="*/ 135 w 154"/>
                  <a:gd name="T53" fmla="*/ 94 h 152"/>
                  <a:gd name="T54" fmla="*/ 135 w 154"/>
                  <a:gd name="T55" fmla="*/ 98 h 152"/>
                  <a:gd name="T56" fmla="*/ 143 w 154"/>
                  <a:gd name="T57" fmla="*/ 96 h 152"/>
                  <a:gd name="T58" fmla="*/ 145 w 154"/>
                  <a:gd name="T59" fmla="*/ 100 h 152"/>
                  <a:gd name="T60" fmla="*/ 145 w 154"/>
                  <a:gd name="T61" fmla="*/ 105 h 152"/>
                  <a:gd name="T62" fmla="*/ 141 w 154"/>
                  <a:gd name="T63" fmla="*/ 109 h 152"/>
                  <a:gd name="T64" fmla="*/ 139 w 154"/>
                  <a:gd name="T65" fmla="*/ 113 h 152"/>
                  <a:gd name="T66" fmla="*/ 139 w 154"/>
                  <a:gd name="T67" fmla="*/ 117 h 152"/>
                  <a:gd name="T68" fmla="*/ 141 w 154"/>
                  <a:gd name="T69" fmla="*/ 121 h 152"/>
                  <a:gd name="T70" fmla="*/ 141 w 154"/>
                  <a:gd name="T71" fmla="*/ 125 h 152"/>
                  <a:gd name="T72" fmla="*/ 145 w 154"/>
                  <a:gd name="T73" fmla="*/ 129 h 152"/>
                  <a:gd name="T74" fmla="*/ 154 w 154"/>
                  <a:gd name="T75" fmla="*/ 131 h 152"/>
                  <a:gd name="T76" fmla="*/ 154 w 154"/>
                  <a:gd name="T77" fmla="*/ 137 h 152"/>
                  <a:gd name="T78" fmla="*/ 149 w 154"/>
                  <a:gd name="T79" fmla="*/ 143 h 152"/>
                  <a:gd name="T80" fmla="*/ 145 w 154"/>
                  <a:gd name="T81" fmla="*/ 143 h 152"/>
                  <a:gd name="T82" fmla="*/ 141 w 154"/>
                  <a:gd name="T83" fmla="*/ 148 h 152"/>
                  <a:gd name="T84" fmla="*/ 137 w 154"/>
                  <a:gd name="T85" fmla="*/ 150 h 152"/>
                  <a:gd name="T86" fmla="*/ 135 w 154"/>
                  <a:gd name="T87" fmla="*/ 152 h 152"/>
                  <a:gd name="T88" fmla="*/ 119 w 154"/>
                  <a:gd name="T89" fmla="*/ 145 h 152"/>
                  <a:gd name="T90" fmla="*/ 111 w 154"/>
                  <a:gd name="T91" fmla="*/ 143 h 152"/>
                  <a:gd name="T92" fmla="*/ 98 w 154"/>
                  <a:gd name="T93" fmla="*/ 141 h 152"/>
                  <a:gd name="T94" fmla="*/ 94 w 154"/>
                  <a:gd name="T95" fmla="*/ 139 h 152"/>
                  <a:gd name="T96" fmla="*/ 92 w 154"/>
                  <a:gd name="T97" fmla="*/ 131 h 152"/>
                  <a:gd name="T98" fmla="*/ 86 w 154"/>
                  <a:gd name="T99" fmla="*/ 127 h 152"/>
                  <a:gd name="T100" fmla="*/ 82 w 154"/>
                  <a:gd name="T101" fmla="*/ 123 h 152"/>
                  <a:gd name="T102" fmla="*/ 78 w 154"/>
                  <a:gd name="T103" fmla="*/ 119 h 152"/>
                  <a:gd name="T104" fmla="*/ 70 w 154"/>
                  <a:gd name="T105" fmla="*/ 113 h 152"/>
                  <a:gd name="T106" fmla="*/ 70 w 154"/>
                  <a:gd name="T107" fmla="*/ 109 h 152"/>
                  <a:gd name="T108" fmla="*/ 76 w 154"/>
                  <a:gd name="T109" fmla="*/ 100 h 152"/>
                  <a:gd name="T110" fmla="*/ 72 w 154"/>
                  <a:gd name="T111" fmla="*/ 88 h 152"/>
                  <a:gd name="T112" fmla="*/ 58 w 154"/>
                  <a:gd name="T113" fmla="*/ 90 h 152"/>
                  <a:gd name="T114" fmla="*/ 39 w 154"/>
                  <a:gd name="T115" fmla="*/ 92 h 152"/>
                  <a:gd name="T116" fmla="*/ 33 w 154"/>
                  <a:gd name="T117" fmla="*/ 88 h 152"/>
                  <a:gd name="T118" fmla="*/ 25 w 154"/>
                  <a:gd name="T119" fmla="*/ 80 h 152"/>
                  <a:gd name="T120" fmla="*/ 13 w 154"/>
                  <a:gd name="T121" fmla="*/ 76 h 152"/>
                  <a:gd name="T122" fmla="*/ 0 w 154"/>
                  <a:gd name="T12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2">
                    <a:moveTo>
                      <a:pt x="0" y="64"/>
                    </a:moveTo>
                    <a:lnTo>
                      <a:pt x="2" y="60"/>
                    </a:lnTo>
                    <a:lnTo>
                      <a:pt x="4" y="53"/>
                    </a:lnTo>
                    <a:lnTo>
                      <a:pt x="8" y="47"/>
                    </a:lnTo>
                    <a:lnTo>
                      <a:pt x="13" y="39"/>
                    </a:lnTo>
                    <a:lnTo>
                      <a:pt x="13" y="35"/>
                    </a:lnTo>
                    <a:lnTo>
                      <a:pt x="17" y="25"/>
                    </a:lnTo>
                    <a:lnTo>
                      <a:pt x="15" y="21"/>
                    </a:lnTo>
                    <a:lnTo>
                      <a:pt x="11" y="13"/>
                    </a:lnTo>
                    <a:lnTo>
                      <a:pt x="6" y="6"/>
                    </a:lnTo>
                    <a:lnTo>
                      <a:pt x="19" y="6"/>
                    </a:lnTo>
                    <a:lnTo>
                      <a:pt x="37" y="4"/>
                    </a:lnTo>
                    <a:lnTo>
                      <a:pt x="45" y="6"/>
                    </a:lnTo>
                    <a:lnTo>
                      <a:pt x="49" y="8"/>
                    </a:lnTo>
                    <a:lnTo>
                      <a:pt x="53" y="6"/>
                    </a:lnTo>
                    <a:lnTo>
                      <a:pt x="55" y="6"/>
                    </a:lnTo>
                    <a:lnTo>
                      <a:pt x="60" y="4"/>
                    </a:lnTo>
                    <a:lnTo>
                      <a:pt x="62" y="0"/>
                    </a:lnTo>
                    <a:lnTo>
                      <a:pt x="70" y="2"/>
                    </a:lnTo>
                    <a:lnTo>
                      <a:pt x="76" y="6"/>
                    </a:lnTo>
                    <a:lnTo>
                      <a:pt x="82" y="13"/>
                    </a:lnTo>
                    <a:lnTo>
                      <a:pt x="84" y="11"/>
                    </a:lnTo>
                    <a:lnTo>
                      <a:pt x="100" y="11"/>
                    </a:lnTo>
                    <a:lnTo>
                      <a:pt x="109" y="8"/>
                    </a:lnTo>
                    <a:lnTo>
                      <a:pt x="125" y="11"/>
                    </a:lnTo>
                    <a:lnTo>
                      <a:pt x="137" y="15"/>
                    </a:lnTo>
                    <a:lnTo>
                      <a:pt x="141" y="17"/>
                    </a:lnTo>
                    <a:lnTo>
                      <a:pt x="147" y="21"/>
                    </a:lnTo>
                    <a:lnTo>
                      <a:pt x="149" y="25"/>
                    </a:lnTo>
                    <a:lnTo>
                      <a:pt x="143" y="33"/>
                    </a:lnTo>
                    <a:lnTo>
                      <a:pt x="129" y="39"/>
                    </a:lnTo>
                    <a:lnTo>
                      <a:pt x="127" y="43"/>
                    </a:lnTo>
                    <a:lnTo>
                      <a:pt x="133" y="45"/>
                    </a:lnTo>
                    <a:lnTo>
                      <a:pt x="135" y="49"/>
                    </a:lnTo>
                    <a:lnTo>
                      <a:pt x="129" y="53"/>
                    </a:lnTo>
                    <a:lnTo>
                      <a:pt x="123" y="58"/>
                    </a:lnTo>
                    <a:lnTo>
                      <a:pt x="123" y="60"/>
                    </a:lnTo>
                    <a:lnTo>
                      <a:pt x="123" y="74"/>
                    </a:lnTo>
                    <a:lnTo>
                      <a:pt x="123" y="78"/>
                    </a:lnTo>
                    <a:lnTo>
                      <a:pt x="119" y="80"/>
                    </a:lnTo>
                    <a:lnTo>
                      <a:pt x="115" y="80"/>
                    </a:lnTo>
                    <a:lnTo>
                      <a:pt x="107" y="78"/>
                    </a:lnTo>
                    <a:lnTo>
                      <a:pt x="105" y="86"/>
                    </a:lnTo>
                    <a:lnTo>
                      <a:pt x="102" y="90"/>
                    </a:lnTo>
                    <a:lnTo>
                      <a:pt x="105" y="92"/>
                    </a:lnTo>
                    <a:lnTo>
                      <a:pt x="102" y="92"/>
                    </a:lnTo>
                    <a:lnTo>
                      <a:pt x="105" y="92"/>
                    </a:lnTo>
                    <a:lnTo>
                      <a:pt x="115" y="90"/>
                    </a:lnTo>
                    <a:lnTo>
                      <a:pt x="117" y="88"/>
                    </a:lnTo>
                    <a:lnTo>
                      <a:pt x="129" y="88"/>
                    </a:lnTo>
                    <a:lnTo>
                      <a:pt x="131" y="88"/>
                    </a:lnTo>
                    <a:lnTo>
                      <a:pt x="133" y="90"/>
                    </a:lnTo>
                    <a:lnTo>
                      <a:pt x="133" y="92"/>
                    </a:lnTo>
                    <a:lnTo>
                      <a:pt x="135" y="94"/>
                    </a:lnTo>
                    <a:lnTo>
                      <a:pt x="135" y="98"/>
                    </a:lnTo>
                    <a:lnTo>
                      <a:pt x="135" y="98"/>
                    </a:lnTo>
                    <a:lnTo>
                      <a:pt x="139" y="96"/>
                    </a:lnTo>
                    <a:lnTo>
                      <a:pt x="143" y="96"/>
                    </a:lnTo>
                    <a:lnTo>
                      <a:pt x="143" y="98"/>
                    </a:lnTo>
                    <a:lnTo>
                      <a:pt x="145" y="100"/>
                    </a:lnTo>
                    <a:lnTo>
                      <a:pt x="147" y="103"/>
                    </a:lnTo>
                    <a:lnTo>
                      <a:pt x="145" y="105"/>
                    </a:lnTo>
                    <a:lnTo>
                      <a:pt x="145" y="107"/>
                    </a:lnTo>
                    <a:lnTo>
                      <a:pt x="141" y="109"/>
                    </a:lnTo>
                    <a:lnTo>
                      <a:pt x="141" y="111"/>
                    </a:lnTo>
                    <a:lnTo>
                      <a:pt x="139" y="113"/>
                    </a:lnTo>
                    <a:lnTo>
                      <a:pt x="139" y="117"/>
                    </a:lnTo>
                    <a:lnTo>
                      <a:pt x="139" y="117"/>
                    </a:lnTo>
                    <a:lnTo>
                      <a:pt x="141" y="119"/>
                    </a:lnTo>
                    <a:lnTo>
                      <a:pt x="141" y="121"/>
                    </a:lnTo>
                    <a:lnTo>
                      <a:pt x="141" y="125"/>
                    </a:lnTo>
                    <a:lnTo>
                      <a:pt x="141" y="125"/>
                    </a:lnTo>
                    <a:lnTo>
                      <a:pt x="143" y="127"/>
                    </a:lnTo>
                    <a:lnTo>
                      <a:pt x="145" y="129"/>
                    </a:lnTo>
                    <a:lnTo>
                      <a:pt x="154" y="131"/>
                    </a:lnTo>
                    <a:lnTo>
                      <a:pt x="154" y="131"/>
                    </a:lnTo>
                    <a:lnTo>
                      <a:pt x="154" y="133"/>
                    </a:lnTo>
                    <a:lnTo>
                      <a:pt x="154" y="137"/>
                    </a:lnTo>
                    <a:lnTo>
                      <a:pt x="152" y="139"/>
                    </a:lnTo>
                    <a:lnTo>
                      <a:pt x="149" y="143"/>
                    </a:lnTo>
                    <a:lnTo>
                      <a:pt x="147" y="143"/>
                    </a:lnTo>
                    <a:lnTo>
                      <a:pt x="145" y="143"/>
                    </a:lnTo>
                    <a:lnTo>
                      <a:pt x="143" y="143"/>
                    </a:lnTo>
                    <a:lnTo>
                      <a:pt x="141" y="148"/>
                    </a:lnTo>
                    <a:lnTo>
                      <a:pt x="139" y="148"/>
                    </a:lnTo>
                    <a:lnTo>
                      <a:pt x="137" y="150"/>
                    </a:lnTo>
                    <a:lnTo>
                      <a:pt x="135" y="152"/>
                    </a:lnTo>
                    <a:lnTo>
                      <a:pt x="135" y="152"/>
                    </a:lnTo>
                    <a:lnTo>
                      <a:pt x="119" y="148"/>
                    </a:lnTo>
                    <a:lnTo>
                      <a:pt x="119" y="145"/>
                    </a:lnTo>
                    <a:lnTo>
                      <a:pt x="115" y="145"/>
                    </a:lnTo>
                    <a:lnTo>
                      <a:pt x="111" y="143"/>
                    </a:lnTo>
                    <a:lnTo>
                      <a:pt x="109" y="141"/>
                    </a:lnTo>
                    <a:lnTo>
                      <a:pt x="98" y="141"/>
                    </a:lnTo>
                    <a:lnTo>
                      <a:pt x="96" y="139"/>
                    </a:lnTo>
                    <a:lnTo>
                      <a:pt x="94" y="139"/>
                    </a:lnTo>
                    <a:lnTo>
                      <a:pt x="88" y="139"/>
                    </a:lnTo>
                    <a:lnTo>
                      <a:pt x="92" y="131"/>
                    </a:lnTo>
                    <a:lnTo>
                      <a:pt x="92" y="129"/>
                    </a:lnTo>
                    <a:lnTo>
                      <a:pt x="86" y="127"/>
                    </a:lnTo>
                    <a:lnTo>
                      <a:pt x="84" y="125"/>
                    </a:lnTo>
                    <a:lnTo>
                      <a:pt x="82" y="123"/>
                    </a:lnTo>
                    <a:lnTo>
                      <a:pt x="80" y="121"/>
                    </a:lnTo>
                    <a:lnTo>
                      <a:pt x="78" y="119"/>
                    </a:lnTo>
                    <a:lnTo>
                      <a:pt x="74" y="117"/>
                    </a:lnTo>
                    <a:lnTo>
                      <a:pt x="70" y="113"/>
                    </a:lnTo>
                    <a:lnTo>
                      <a:pt x="68" y="111"/>
                    </a:lnTo>
                    <a:lnTo>
                      <a:pt x="70" y="109"/>
                    </a:lnTo>
                    <a:lnTo>
                      <a:pt x="76" y="105"/>
                    </a:lnTo>
                    <a:lnTo>
                      <a:pt x="76" y="100"/>
                    </a:lnTo>
                    <a:lnTo>
                      <a:pt x="76" y="96"/>
                    </a:lnTo>
                    <a:lnTo>
                      <a:pt x="72" y="88"/>
                    </a:lnTo>
                    <a:lnTo>
                      <a:pt x="62" y="86"/>
                    </a:lnTo>
                    <a:lnTo>
                      <a:pt x="58" y="90"/>
                    </a:lnTo>
                    <a:lnTo>
                      <a:pt x="53" y="90"/>
                    </a:lnTo>
                    <a:lnTo>
                      <a:pt x="39" y="92"/>
                    </a:lnTo>
                    <a:lnTo>
                      <a:pt x="33" y="90"/>
                    </a:lnTo>
                    <a:lnTo>
                      <a:pt x="33" y="88"/>
                    </a:lnTo>
                    <a:lnTo>
                      <a:pt x="31" y="84"/>
                    </a:lnTo>
                    <a:lnTo>
                      <a:pt x="25" y="80"/>
                    </a:lnTo>
                    <a:lnTo>
                      <a:pt x="21" y="78"/>
                    </a:lnTo>
                    <a:lnTo>
                      <a:pt x="13" y="76"/>
                    </a:lnTo>
                    <a:lnTo>
                      <a:pt x="6" y="72"/>
                    </a:lnTo>
                    <a:lnTo>
                      <a:pt x="0" y="6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82" name="Freeform 95"/>
              <p:cNvSpPr>
                <a:spLocks/>
              </p:cNvSpPr>
              <p:nvPr/>
            </p:nvSpPr>
            <p:spPr bwMode="auto">
              <a:xfrm>
                <a:off x="6657" y="2475"/>
                <a:ext cx="105" cy="65"/>
              </a:xfrm>
              <a:custGeom>
                <a:avLst/>
                <a:gdLst>
                  <a:gd name="T0" fmla="*/ 21 w 105"/>
                  <a:gd name="T1" fmla="*/ 4 h 65"/>
                  <a:gd name="T2" fmla="*/ 13 w 105"/>
                  <a:gd name="T3" fmla="*/ 6 h 65"/>
                  <a:gd name="T4" fmla="*/ 3 w 105"/>
                  <a:gd name="T5" fmla="*/ 12 h 65"/>
                  <a:gd name="T6" fmla="*/ 3 w 105"/>
                  <a:gd name="T7" fmla="*/ 18 h 65"/>
                  <a:gd name="T8" fmla="*/ 3 w 105"/>
                  <a:gd name="T9" fmla="*/ 18 h 65"/>
                  <a:gd name="T10" fmla="*/ 15 w 105"/>
                  <a:gd name="T11" fmla="*/ 14 h 65"/>
                  <a:gd name="T12" fmla="*/ 29 w 105"/>
                  <a:gd name="T13" fmla="*/ 14 h 65"/>
                  <a:gd name="T14" fmla="*/ 31 w 105"/>
                  <a:gd name="T15" fmla="*/ 18 h 65"/>
                  <a:gd name="T16" fmla="*/ 33 w 105"/>
                  <a:gd name="T17" fmla="*/ 24 h 65"/>
                  <a:gd name="T18" fmla="*/ 37 w 105"/>
                  <a:gd name="T19" fmla="*/ 22 h 65"/>
                  <a:gd name="T20" fmla="*/ 41 w 105"/>
                  <a:gd name="T21" fmla="*/ 24 h 65"/>
                  <a:gd name="T22" fmla="*/ 45 w 105"/>
                  <a:gd name="T23" fmla="*/ 29 h 65"/>
                  <a:gd name="T24" fmla="*/ 43 w 105"/>
                  <a:gd name="T25" fmla="*/ 33 h 65"/>
                  <a:gd name="T26" fmla="*/ 39 w 105"/>
                  <a:gd name="T27" fmla="*/ 37 h 65"/>
                  <a:gd name="T28" fmla="*/ 37 w 105"/>
                  <a:gd name="T29" fmla="*/ 43 h 65"/>
                  <a:gd name="T30" fmla="*/ 39 w 105"/>
                  <a:gd name="T31" fmla="*/ 45 h 65"/>
                  <a:gd name="T32" fmla="*/ 39 w 105"/>
                  <a:gd name="T33" fmla="*/ 51 h 65"/>
                  <a:gd name="T34" fmla="*/ 41 w 105"/>
                  <a:gd name="T35" fmla="*/ 53 h 65"/>
                  <a:gd name="T36" fmla="*/ 52 w 105"/>
                  <a:gd name="T37" fmla="*/ 57 h 65"/>
                  <a:gd name="T38" fmla="*/ 52 w 105"/>
                  <a:gd name="T39" fmla="*/ 59 h 65"/>
                  <a:gd name="T40" fmla="*/ 60 w 105"/>
                  <a:gd name="T41" fmla="*/ 57 h 65"/>
                  <a:gd name="T42" fmla="*/ 62 w 105"/>
                  <a:gd name="T43" fmla="*/ 53 h 65"/>
                  <a:gd name="T44" fmla="*/ 70 w 105"/>
                  <a:gd name="T45" fmla="*/ 55 h 65"/>
                  <a:gd name="T46" fmla="*/ 76 w 105"/>
                  <a:gd name="T47" fmla="*/ 57 h 65"/>
                  <a:gd name="T48" fmla="*/ 76 w 105"/>
                  <a:gd name="T49" fmla="*/ 57 h 65"/>
                  <a:gd name="T50" fmla="*/ 76 w 105"/>
                  <a:gd name="T51" fmla="*/ 57 h 65"/>
                  <a:gd name="T52" fmla="*/ 84 w 105"/>
                  <a:gd name="T53" fmla="*/ 55 h 65"/>
                  <a:gd name="T54" fmla="*/ 88 w 105"/>
                  <a:gd name="T55" fmla="*/ 57 h 65"/>
                  <a:gd name="T56" fmla="*/ 94 w 105"/>
                  <a:gd name="T57" fmla="*/ 55 h 65"/>
                  <a:gd name="T58" fmla="*/ 101 w 105"/>
                  <a:gd name="T59" fmla="*/ 55 h 65"/>
                  <a:gd name="T60" fmla="*/ 105 w 105"/>
                  <a:gd name="T61" fmla="*/ 49 h 65"/>
                  <a:gd name="T62" fmla="*/ 103 w 105"/>
                  <a:gd name="T63" fmla="*/ 45 h 65"/>
                  <a:gd name="T64" fmla="*/ 97 w 105"/>
                  <a:gd name="T65" fmla="*/ 39 h 65"/>
                  <a:gd name="T66" fmla="*/ 92 w 105"/>
                  <a:gd name="T67" fmla="*/ 33 h 65"/>
                  <a:gd name="T68" fmla="*/ 92 w 105"/>
                  <a:gd name="T69" fmla="*/ 29 h 65"/>
                  <a:gd name="T70" fmla="*/ 90 w 105"/>
                  <a:gd name="T71" fmla="*/ 24 h 65"/>
                  <a:gd name="T72" fmla="*/ 86 w 105"/>
                  <a:gd name="T73" fmla="*/ 22 h 65"/>
                  <a:gd name="T74" fmla="*/ 82 w 105"/>
                  <a:gd name="T75" fmla="*/ 12 h 65"/>
                  <a:gd name="T76" fmla="*/ 80 w 105"/>
                  <a:gd name="T77" fmla="*/ 4 h 65"/>
                  <a:gd name="T78" fmla="*/ 72 w 105"/>
                  <a:gd name="T79" fmla="*/ 0 h 65"/>
                  <a:gd name="T80" fmla="*/ 66 w 105"/>
                  <a:gd name="T81" fmla="*/ 6 h 65"/>
                  <a:gd name="T82" fmla="*/ 60 w 105"/>
                  <a:gd name="T83" fmla="*/ 8 h 65"/>
                  <a:gd name="T84" fmla="*/ 52 w 105"/>
                  <a:gd name="T85" fmla="*/ 6 h 65"/>
                  <a:gd name="T86" fmla="*/ 47 w 105"/>
                  <a:gd name="T87" fmla="*/ 6 h 65"/>
                  <a:gd name="T88" fmla="*/ 43 w 105"/>
                  <a:gd name="T89" fmla="*/ 4 h 65"/>
                  <a:gd name="T90" fmla="*/ 41 w 105"/>
                  <a:gd name="T91" fmla="*/ 2 h 65"/>
                  <a:gd name="T92" fmla="*/ 33 w 105"/>
                  <a:gd name="T93" fmla="*/ 2 h 65"/>
                  <a:gd name="T94" fmla="*/ 25 w 105"/>
                  <a:gd name="T95"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5" h="65">
                    <a:moveTo>
                      <a:pt x="21" y="0"/>
                    </a:moveTo>
                    <a:lnTo>
                      <a:pt x="21" y="4"/>
                    </a:lnTo>
                    <a:lnTo>
                      <a:pt x="17" y="6"/>
                    </a:lnTo>
                    <a:lnTo>
                      <a:pt x="13" y="6"/>
                    </a:lnTo>
                    <a:lnTo>
                      <a:pt x="5" y="4"/>
                    </a:lnTo>
                    <a:lnTo>
                      <a:pt x="3" y="12"/>
                    </a:lnTo>
                    <a:lnTo>
                      <a:pt x="0" y="16"/>
                    </a:lnTo>
                    <a:lnTo>
                      <a:pt x="3" y="18"/>
                    </a:lnTo>
                    <a:lnTo>
                      <a:pt x="0" y="18"/>
                    </a:lnTo>
                    <a:lnTo>
                      <a:pt x="3" y="18"/>
                    </a:lnTo>
                    <a:lnTo>
                      <a:pt x="13" y="16"/>
                    </a:lnTo>
                    <a:lnTo>
                      <a:pt x="15" y="14"/>
                    </a:lnTo>
                    <a:lnTo>
                      <a:pt x="27" y="14"/>
                    </a:lnTo>
                    <a:lnTo>
                      <a:pt x="29" y="14"/>
                    </a:lnTo>
                    <a:lnTo>
                      <a:pt x="29" y="16"/>
                    </a:lnTo>
                    <a:lnTo>
                      <a:pt x="31" y="18"/>
                    </a:lnTo>
                    <a:lnTo>
                      <a:pt x="33" y="20"/>
                    </a:lnTo>
                    <a:lnTo>
                      <a:pt x="33" y="24"/>
                    </a:lnTo>
                    <a:lnTo>
                      <a:pt x="33" y="24"/>
                    </a:lnTo>
                    <a:lnTo>
                      <a:pt x="37" y="22"/>
                    </a:lnTo>
                    <a:lnTo>
                      <a:pt x="41" y="22"/>
                    </a:lnTo>
                    <a:lnTo>
                      <a:pt x="41" y="24"/>
                    </a:lnTo>
                    <a:lnTo>
                      <a:pt x="43" y="26"/>
                    </a:lnTo>
                    <a:lnTo>
                      <a:pt x="45" y="29"/>
                    </a:lnTo>
                    <a:lnTo>
                      <a:pt x="43" y="31"/>
                    </a:lnTo>
                    <a:lnTo>
                      <a:pt x="43" y="33"/>
                    </a:lnTo>
                    <a:lnTo>
                      <a:pt x="39" y="35"/>
                    </a:lnTo>
                    <a:lnTo>
                      <a:pt x="39" y="37"/>
                    </a:lnTo>
                    <a:lnTo>
                      <a:pt x="37" y="39"/>
                    </a:lnTo>
                    <a:lnTo>
                      <a:pt x="37" y="43"/>
                    </a:lnTo>
                    <a:lnTo>
                      <a:pt x="37" y="43"/>
                    </a:lnTo>
                    <a:lnTo>
                      <a:pt x="39" y="45"/>
                    </a:lnTo>
                    <a:lnTo>
                      <a:pt x="39" y="47"/>
                    </a:lnTo>
                    <a:lnTo>
                      <a:pt x="39" y="51"/>
                    </a:lnTo>
                    <a:lnTo>
                      <a:pt x="39" y="51"/>
                    </a:lnTo>
                    <a:lnTo>
                      <a:pt x="41" y="53"/>
                    </a:lnTo>
                    <a:lnTo>
                      <a:pt x="43" y="55"/>
                    </a:lnTo>
                    <a:lnTo>
                      <a:pt x="52" y="57"/>
                    </a:lnTo>
                    <a:lnTo>
                      <a:pt x="52" y="57"/>
                    </a:lnTo>
                    <a:lnTo>
                      <a:pt x="52" y="59"/>
                    </a:lnTo>
                    <a:lnTo>
                      <a:pt x="54" y="59"/>
                    </a:lnTo>
                    <a:lnTo>
                      <a:pt x="60" y="57"/>
                    </a:lnTo>
                    <a:lnTo>
                      <a:pt x="62" y="55"/>
                    </a:lnTo>
                    <a:lnTo>
                      <a:pt x="62" y="53"/>
                    </a:lnTo>
                    <a:lnTo>
                      <a:pt x="66" y="53"/>
                    </a:lnTo>
                    <a:lnTo>
                      <a:pt x="70" y="55"/>
                    </a:lnTo>
                    <a:lnTo>
                      <a:pt x="76" y="57"/>
                    </a:lnTo>
                    <a:lnTo>
                      <a:pt x="76" y="57"/>
                    </a:lnTo>
                    <a:lnTo>
                      <a:pt x="78" y="65"/>
                    </a:lnTo>
                    <a:lnTo>
                      <a:pt x="76" y="57"/>
                    </a:lnTo>
                    <a:lnTo>
                      <a:pt x="78" y="65"/>
                    </a:lnTo>
                    <a:lnTo>
                      <a:pt x="76" y="57"/>
                    </a:lnTo>
                    <a:lnTo>
                      <a:pt x="82" y="57"/>
                    </a:lnTo>
                    <a:lnTo>
                      <a:pt x="84" y="55"/>
                    </a:lnTo>
                    <a:lnTo>
                      <a:pt x="86" y="57"/>
                    </a:lnTo>
                    <a:lnTo>
                      <a:pt x="88" y="57"/>
                    </a:lnTo>
                    <a:lnTo>
                      <a:pt x="88" y="57"/>
                    </a:lnTo>
                    <a:lnTo>
                      <a:pt x="94" y="55"/>
                    </a:lnTo>
                    <a:lnTo>
                      <a:pt x="97" y="53"/>
                    </a:lnTo>
                    <a:lnTo>
                      <a:pt x="101" y="55"/>
                    </a:lnTo>
                    <a:lnTo>
                      <a:pt x="105" y="53"/>
                    </a:lnTo>
                    <a:lnTo>
                      <a:pt x="105" y="49"/>
                    </a:lnTo>
                    <a:lnTo>
                      <a:pt x="103" y="47"/>
                    </a:lnTo>
                    <a:lnTo>
                      <a:pt x="103" y="45"/>
                    </a:lnTo>
                    <a:lnTo>
                      <a:pt x="99" y="39"/>
                    </a:lnTo>
                    <a:lnTo>
                      <a:pt x="97" y="39"/>
                    </a:lnTo>
                    <a:lnTo>
                      <a:pt x="94" y="35"/>
                    </a:lnTo>
                    <a:lnTo>
                      <a:pt x="92" y="33"/>
                    </a:lnTo>
                    <a:lnTo>
                      <a:pt x="92" y="33"/>
                    </a:lnTo>
                    <a:lnTo>
                      <a:pt x="92" y="29"/>
                    </a:lnTo>
                    <a:lnTo>
                      <a:pt x="90" y="26"/>
                    </a:lnTo>
                    <a:lnTo>
                      <a:pt x="90" y="24"/>
                    </a:lnTo>
                    <a:lnTo>
                      <a:pt x="86" y="24"/>
                    </a:lnTo>
                    <a:lnTo>
                      <a:pt x="86" y="22"/>
                    </a:lnTo>
                    <a:lnTo>
                      <a:pt x="86" y="18"/>
                    </a:lnTo>
                    <a:lnTo>
                      <a:pt x="82" y="12"/>
                    </a:lnTo>
                    <a:lnTo>
                      <a:pt x="80" y="8"/>
                    </a:lnTo>
                    <a:lnTo>
                      <a:pt x="80" y="4"/>
                    </a:lnTo>
                    <a:lnTo>
                      <a:pt x="80" y="2"/>
                    </a:lnTo>
                    <a:lnTo>
                      <a:pt x="72" y="0"/>
                    </a:lnTo>
                    <a:lnTo>
                      <a:pt x="70" y="4"/>
                    </a:lnTo>
                    <a:lnTo>
                      <a:pt x="66" y="6"/>
                    </a:lnTo>
                    <a:lnTo>
                      <a:pt x="64" y="8"/>
                    </a:lnTo>
                    <a:lnTo>
                      <a:pt x="60" y="8"/>
                    </a:lnTo>
                    <a:lnTo>
                      <a:pt x="56" y="6"/>
                    </a:lnTo>
                    <a:lnTo>
                      <a:pt x="52" y="6"/>
                    </a:lnTo>
                    <a:lnTo>
                      <a:pt x="50" y="6"/>
                    </a:lnTo>
                    <a:lnTo>
                      <a:pt x="47" y="6"/>
                    </a:lnTo>
                    <a:lnTo>
                      <a:pt x="45" y="6"/>
                    </a:lnTo>
                    <a:lnTo>
                      <a:pt x="43" y="4"/>
                    </a:lnTo>
                    <a:lnTo>
                      <a:pt x="43" y="4"/>
                    </a:lnTo>
                    <a:lnTo>
                      <a:pt x="41" y="2"/>
                    </a:lnTo>
                    <a:lnTo>
                      <a:pt x="37" y="4"/>
                    </a:lnTo>
                    <a:lnTo>
                      <a:pt x="33" y="2"/>
                    </a:lnTo>
                    <a:lnTo>
                      <a:pt x="29" y="2"/>
                    </a:lnTo>
                    <a:lnTo>
                      <a:pt x="25" y="0"/>
                    </a:lnTo>
                    <a:lnTo>
                      <a:pt x="2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3" name="Freeform 96"/>
              <p:cNvSpPr>
                <a:spLocks/>
              </p:cNvSpPr>
              <p:nvPr/>
            </p:nvSpPr>
            <p:spPr bwMode="auto">
              <a:xfrm>
                <a:off x="6762" y="2528"/>
                <a:ext cx="36" cy="51"/>
              </a:xfrm>
              <a:custGeom>
                <a:avLst/>
                <a:gdLst>
                  <a:gd name="T0" fmla="*/ 2 w 36"/>
                  <a:gd name="T1" fmla="*/ 41 h 51"/>
                  <a:gd name="T2" fmla="*/ 2 w 36"/>
                  <a:gd name="T3" fmla="*/ 47 h 51"/>
                  <a:gd name="T4" fmla="*/ 2 w 36"/>
                  <a:gd name="T5" fmla="*/ 47 h 51"/>
                  <a:gd name="T6" fmla="*/ 12 w 36"/>
                  <a:gd name="T7" fmla="*/ 45 h 51"/>
                  <a:gd name="T8" fmla="*/ 12 w 36"/>
                  <a:gd name="T9" fmla="*/ 47 h 51"/>
                  <a:gd name="T10" fmla="*/ 14 w 36"/>
                  <a:gd name="T11" fmla="*/ 47 h 51"/>
                  <a:gd name="T12" fmla="*/ 16 w 36"/>
                  <a:gd name="T13" fmla="*/ 51 h 51"/>
                  <a:gd name="T14" fmla="*/ 22 w 36"/>
                  <a:gd name="T15" fmla="*/ 51 h 51"/>
                  <a:gd name="T16" fmla="*/ 32 w 36"/>
                  <a:gd name="T17" fmla="*/ 51 h 51"/>
                  <a:gd name="T18" fmla="*/ 32 w 36"/>
                  <a:gd name="T19" fmla="*/ 49 h 51"/>
                  <a:gd name="T20" fmla="*/ 36 w 36"/>
                  <a:gd name="T21" fmla="*/ 51 h 51"/>
                  <a:gd name="T22" fmla="*/ 34 w 36"/>
                  <a:gd name="T23" fmla="*/ 47 h 51"/>
                  <a:gd name="T24" fmla="*/ 34 w 36"/>
                  <a:gd name="T25" fmla="*/ 39 h 51"/>
                  <a:gd name="T26" fmla="*/ 34 w 36"/>
                  <a:gd name="T27" fmla="*/ 39 h 51"/>
                  <a:gd name="T28" fmla="*/ 32 w 36"/>
                  <a:gd name="T29" fmla="*/ 39 h 51"/>
                  <a:gd name="T30" fmla="*/ 32 w 36"/>
                  <a:gd name="T31" fmla="*/ 39 h 51"/>
                  <a:gd name="T32" fmla="*/ 32 w 36"/>
                  <a:gd name="T33" fmla="*/ 37 h 51"/>
                  <a:gd name="T34" fmla="*/ 32 w 36"/>
                  <a:gd name="T35" fmla="*/ 35 h 51"/>
                  <a:gd name="T36" fmla="*/ 32 w 36"/>
                  <a:gd name="T37" fmla="*/ 35 h 51"/>
                  <a:gd name="T38" fmla="*/ 32 w 36"/>
                  <a:gd name="T39" fmla="*/ 35 h 51"/>
                  <a:gd name="T40" fmla="*/ 30 w 36"/>
                  <a:gd name="T41" fmla="*/ 33 h 51"/>
                  <a:gd name="T42" fmla="*/ 30 w 36"/>
                  <a:gd name="T43" fmla="*/ 33 h 51"/>
                  <a:gd name="T44" fmla="*/ 30 w 36"/>
                  <a:gd name="T45" fmla="*/ 31 h 51"/>
                  <a:gd name="T46" fmla="*/ 30 w 36"/>
                  <a:gd name="T47" fmla="*/ 31 h 51"/>
                  <a:gd name="T48" fmla="*/ 30 w 36"/>
                  <a:gd name="T49" fmla="*/ 31 h 51"/>
                  <a:gd name="T50" fmla="*/ 28 w 36"/>
                  <a:gd name="T51" fmla="*/ 29 h 51"/>
                  <a:gd name="T52" fmla="*/ 28 w 36"/>
                  <a:gd name="T53" fmla="*/ 23 h 51"/>
                  <a:gd name="T54" fmla="*/ 28 w 36"/>
                  <a:gd name="T55" fmla="*/ 21 h 51"/>
                  <a:gd name="T56" fmla="*/ 28 w 36"/>
                  <a:gd name="T57" fmla="*/ 18 h 51"/>
                  <a:gd name="T58" fmla="*/ 26 w 36"/>
                  <a:gd name="T59" fmla="*/ 14 h 51"/>
                  <a:gd name="T60" fmla="*/ 26 w 36"/>
                  <a:gd name="T61" fmla="*/ 8 h 51"/>
                  <a:gd name="T62" fmla="*/ 24 w 36"/>
                  <a:gd name="T63" fmla="*/ 6 h 51"/>
                  <a:gd name="T64" fmla="*/ 24 w 36"/>
                  <a:gd name="T65" fmla="*/ 6 h 51"/>
                  <a:gd name="T66" fmla="*/ 22 w 36"/>
                  <a:gd name="T67" fmla="*/ 6 h 51"/>
                  <a:gd name="T68" fmla="*/ 20 w 36"/>
                  <a:gd name="T69" fmla="*/ 4 h 51"/>
                  <a:gd name="T70" fmla="*/ 16 w 36"/>
                  <a:gd name="T71" fmla="*/ 4 h 51"/>
                  <a:gd name="T72" fmla="*/ 16 w 36"/>
                  <a:gd name="T73" fmla="*/ 2 h 51"/>
                  <a:gd name="T74" fmla="*/ 14 w 36"/>
                  <a:gd name="T75" fmla="*/ 0 h 51"/>
                  <a:gd name="T76" fmla="*/ 14 w 36"/>
                  <a:gd name="T77" fmla="*/ 0 h 51"/>
                  <a:gd name="T78" fmla="*/ 12 w 36"/>
                  <a:gd name="T79" fmla="*/ 0 h 51"/>
                  <a:gd name="T80" fmla="*/ 4 w 36"/>
                  <a:gd name="T81" fmla="*/ 2 h 51"/>
                  <a:gd name="T82" fmla="*/ 2 w 36"/>
                  <a:gd name="T83" fmla="*/ 2 h 51"/>
                  <a:gd name="T84" fmla="*/ 0 w 36"/>
                  <a:gd name="T85" fmla="*/ 0 h 51"/>
                  <a:gd name="T86" fmla="*/ 0 w 36"/>
                  <a:gd name="T87" fmla="*/ 4 h 51"/>
                  <a:gd name="T88" fmla="*/ 2 w 36"/>
                  <a:gd name="T89" fmla="*/ 21 h 51"/>
                  <a:gd name="T90" fmla="*/ 4 w 36"/>
                  <a:gd name="T91" fmla="*/ 23 h 51"/>
                  <a:gd name="T92" fmla="*/ 4 w 36"/>
                  <a:gd name="T93" fmla="*/ 25 h 51"/>
                  <a:gd name="T94" fmla="*/ 6 w 36"/>
                  <a:gd name="T95" fmla="*/ 29 h 51"/>
                  <a:gd name="T96" fmla="*/ 6 w 36"/>
                  <a:gd name="T97" fmla="*/ 31 h 51"/>
                  <a:gd name="T98" fmla="*/ 4 w 36"/>
                  <a:gd name="T99" fmla="*/ 33 h 51"/>
                  <a:gd name="T100" fmla="*/ 4 w 36"/>
                  <a:gd name="T101" fmla="*/ 37 h 51"/>
                  <a:gd name="T102" fmla="*/ 2 w 36"/>
                  <a:gd name="T103" fmla="*/ 37 h 51"/>
                  <a:gd name="T104" fmla="*/ 2 w 36"/>
                  <a:gd name="T105" fmla="*/ 39 h 51"/>
                  <a:gd name="T106" fmla="*/ 0 w 36"/>
                  <a:gd name="T107" fmla="*/ 39 h 51"/>
                  <a:gd name="T108" fmla="*/ 2 w 36"/>
                  <a:gd name="T109"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 h="51">
                    <a:moveTo>
                      <a:pt x="2" y="41"/>
                    </a:moveTo>
                    <a:lnTo>
                      <a:pt x="2" y="47"/>
                    </a:lnTo>
                    <a:lnTo>
                      <a:pt x="2" y="47"/>
                    </a:lnTo>
                    <a:lnTo>
                      <a:pt x="12" y="45"/>
                    </a:lnTo>
                    <a:lnTo>
                      <a:pt x="12" y="47"/>
                    </a:lnTo>
                    <a:lnTo>
                      <a:pt x="14" y="47"/>
                    </a:lnTo>
                    <a:lnTo>
                      <a:pt x="16" y="51"/>
                    </a:lnTo>
                    <a:lnTo>
                      <a:pt x="22" y="51"/>
                    </a:lnTo>
                    <a:lnTo>
                      <a:pt x="32" y="51"/>
                    </a:lnTo>
                    <a:lnTo>
                      <a:pt x="32" y="49"/>
                    </a:lnTo>
                    <a:lnTo>
                      <a:pt x="36" y="51"/>
                    </a:lnTo>
                    <a:lnTo>
                      <a:pt x="34" y="47"/>
                    </a:lnTo>
                    <a:lnTo>
                      <a:pt x="34" y="39"/>
                    </a:lnTo>
                    <a:lnTo>
                      <a:pt x="34" y="39"/>
                    </a:lnTo>
                    <a:lnTo>
                      <a:pt x="32" y="39"/>
                    </a:lnTo>
                    <a:lnTo>
                      <a:pt x="32" y="39"/>
                    </a:lnTo>
                    <a:lnTo>
                      <a:pt x="32" y="37"/>
                    </a:lnTo>
                    <a:lnTo>
                      <a:pt x="32" y="35"/>
                    </a:lnTo>
                    <a:lnTo>
                      <a:pt x="32" y="35"/>
                    </a:lnTo>
                    <a:lnTo>
                      <a:pt x="32" y="35"/>
                    </a:lnTo>
                    <a:lnTo>
                      <a:pt x="30" y="33"/>
                    </a:lnTo>
                    <a:lnTo>
                      <a:pt x="30" y="33"/>
                    </a:lnTo>
                    <a:lnTo>
                      <a:pt x="30" y="31"/>
                    </a:lnTo>
                    <a:lnTo>
                      <a:pt x="30" y="31"/>
                    </a:lnTo>
                    <a:lnTo>
                      <a:pt x="30" y="31"/>
                    </a:lnTo>
                    <a:lnTo>
                      <a:pt x="28" y="29"/>
                    </a:lnTo>
                    <a:lnTo>
                      <a:pt x="28" y="23"/>
                    </a:lnTo>
                    <a:lnTo>
                      <a:pt x="28" y="21"/>
                    </a:lnTo>
                    <a:lnTo>
                      <a:pt x="28" y="18"/>
                    </a:lnTo>
                    <a:lnTo>
                      <a:pt x="26" y="14"/>
                    </a:lnTo>
                    <a:lnTo>
                      <a:pt x="26" y="8"/>
                    </a:lnTo>
                    <a:lnTo>
                      <a:pt x="24" y="6"/>
                    </a:lnTo>
                    <a:lnTo>
                      <a:pt x="24" y="6"/>
                    </a:lnTo>
                    <a:lnTo>
                      <a:pt x="22" y="6"/>
                    </a:lnTo>
                    <a:lnTo>
                      <a:pt x="20" y="4"/>
                    </a:lnTo>
                    <a:lnTo>
                      <a:pt x="16" y="4"/>
                    </a:lnTo>
                    <a:lnTo>
                      <a:pt x="16" y="2"/>
                    </a:lnTo>
                    <a:lnTo>
                      <a:pt x="14" y="0"/>
                    </a:lnTo>
                    <a:lnTo>
                      <a:pt x="14" y="0"/>
                    </a:lnTo>
                    <a:lnTo>
                      <a:pt x="12" y="0"/>
                    </a:lnTo>
                    <a:lnTo>
                      <a:pt x="4" y="2"/>
                    </a:lnTo>
                    <a:lnTo>
                      <a:pt x="2" y="2"/>
                    </a:lnTo>
                    <a:lnTo>
                      <a:pt x="0" y="0"/>
                    </a:lnTo>
                    <a:lnTo>
                      <a:pt x="0" y="4"/>
                    </a:lnTo>
                    <a:lnTo>
                      <a:pt x="2" y="21"/>
                    </a:lnTo>
                    <a:lnTo>
                      <a:pt x="4" y="23"/>
                    </a:lnTo>
                    <a:lnTo>
                      <a:pt x="4" y="25"/>
                    </a:lnTo>
                    <a:lnTo>
                      <a:pt x="6" y="29"/>
                    </a:lnTo>
                    <a:lnTo>
                      <a:pt x="6" y="31"/>
                    </a:lnTo>
                    <a:lnTo>
                      <a:pt x="4" y="33"/>
                    </a:lnTo>
                    <a:lnTo>
                      <a:pt x="4" y="37"/>
                    </a:lnTo>
                    <a:lnTo>
                      <a:pt x="2" y="37"/>
                    </a:lnTo>
                    <a:lnTo>
                      <a:pt x="2" y="39"/>
                    </a:lnTo>
                    <a:lnTo>
                      <a:pt x="0" y="39"/>
                    </a:lnTo>
                    <a:lnTo>
                      <a:pt x="2" y="4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4" name="Freeform 97"/>
              <p:cNvSpPr>
                <a:spLocks/>
              </p:cNvSpPr>
              <p:nvPr/>
            </p:nvSpPr>
            <p:spPr bwMode="auto">
              <a:xfrm>
                <a:off x="6727" y="2528"/>
                <a:ext cx="41" cy="61"/>
              </a:xfrm>
              <a:custGeom>
                <a:avLst/>
                <a:gdLst>
                  <a:gd name="T0" fmla="*/ 41 w 41"/>
                  <a:gd name="T1" fmla="*/ 29 h 61"/>
                  <a:gd name="T2" fmla="*/ 39 w 41"/>
                  <a:gd name="T3" fmla="*/ 25 h 61"/>
                  <a:gd name="T4" fmla="*/ 39 w 41"/>
                  <a:gd name="T5" fmla="*/ 23 h 61"/>
                  <a:gd name="T6" fmla="*/ 37 w 41"/>
                  <a:gd name="T7" fmla="*/ 21 h 61"/>
                  <a:gd name="T8" fmla="*/ 35 w 41"/>
                  <a:gd name="T9" fmla="*/ 4 h 61"/>
                  <a:gd name="T10" fmla="*/ 35 w 41"/>
                  <a:gd name="T11" fmla="*/ 0 h 61"/>
                  <a:gd name="T12" fmla="*/ 31 w 41"/>
                  <a:gd name="T13" fmla="*/ 2 h 61"/>
                  <a:gd name="T14" fmla="*/ 27 w 41"/>
                  <a:gd name="T15" fmla="*/ 0 h 61"/>
                  <a:gd name="T16" fmla="*/ 24 w 41"/>
                  <a:gd name="T17" fmla="*/ 2 h 61"/>
                  <a:gd name="T18" fmla="*/ 18 w 41"/>
                  <a:gd name="T19" fmla="*/ 4 h 61"/>
                  <a:gd name="T20" fmla="*/ 18 w 41"/>
                  <a:gd name="T21" fmla="*/ 4 h 61"/>
                  <a:gd name="T22" fmla="*/ 16 w 41"/>
                  <a:gd name="T23" fmla="*/ 4 h 61"/>
                  <a:gd name="T24" fmla="*/ 14 w 41"/>
                  <a:gd name="T25" fmla="*/ 2 h 61"/>
                  <a:gd name="T26" fmla="*/ 12 w 41"/>
                  <a:gd name="T27" fmla="*/ 4 h 61"/>
                  <a:gd name="T28" fmla="*/ 6 w 41"/>
                  <a:gd name="T29" fmla="*/ 4 h 61"/>
                  <a:gd name="T30" fmla="*/ 8 w 41"/>
                  <a:gd name="T31" fmla="*/ 12 h 61"/>
                  <a:gd name="T32" fmla="*/ 8 w 41"/>
                  <a:gd name="T33" fmla="*/ 16 h 61"/>
                  <a:gd name="T34" fmla="*/ 10 w 41"/>
                  <a:gd name="T35" fmla="*/ 16 h 61"/>
                  <a:gd name="T36" fmla="*/ 10 w 41"/>
                  <a:gd name="T37" fmla="*/ 18 h 61"/>
                  <a:gd name="T38" fmla="*/ 12 w 41"/>
                  <a:gd name="T39" fmla="*/ 23 h 61"/>
                  <a:gd name="T40" fmla="*/ 14 w 41"/>
                  <a:gd name="T41" fmla="*/ 25 h 61"/>
                  <a:gd name="T42" fmla="*/ 14 w 41"/>
                  <a:gd name="T43" fmla="*/ 25 h 61"/>
                  <a:gd name="T44" fmla="*/ 16 w 41"/>
                  <a:gd name="T45" fmla="*/ 35 h 61"/>
                  <a:gd name="T46" fmla="*/ 16 w 41"/>
                  <a:gd name="T47" fmla="*/ 39 h 61"/>
                  <a:gd name="T48" fmla="*/ 16 w 41"/>
                  <a:gd name="T49" fmla="*/ 41 h 61"/>
                  <a:gd name="T50" fmla="*/ 16 w 41"/>
                  <a:gd name="T51" fmla="*/ 41 h 61"/>
                  <a:gd name="T52" fmla="*/ 16 w 41"/>
                  <a:gd name="T53" fmla="*/ 43 h 61"/>
                  <a:gd name="T54" fmla="*/ 10 w 41"/>
                  <a:gd name="T55" fmla="*/ 43 h 61"/>
                  <a:gd name="T56" fmla="*/ 10 w 41"/>
                  <a:gd name="T57" fmla="*/ 45 h 61"/>
                  <a:gd name="T58" fmla="*/ 10 w 41"/>
                  <a:gd name="T59" fmla="*/ 45 h 61"/>
                  <a:gd name="T60" fmla="*/ 4 w 41"/>
                  <a:gd name="T61" fmla="*/ 47 h 61"/>
                  <a:gd name="T62" fmla="*/ 4 w 41"/>
                  <a:gd name="T63" fmla="*/ 47 h 61"/>
                  <a:gd name="T64" fmla="*/ 4 w 41"/>
                  <a:gd name="T65" fmla="*/ 49 h 61"/>
                  <a:gd name="T66" fmla="*/ 4 w 41"/>
                  <a:gd name="T67" fmla="*/ 49 h 61"/>
                  <a:gd name="T68" fmla="*/ 0 w 41"/>
                  <a:gd name="T69" fmla="*/ 51 h 61"/>
                  <a:gd name="T70" fmla="*/ 2 w 41"/>
                  <a:gd name="T71" fmla="*/ 57 h 61"/>
                  <a:gd name="T72" fmla="*/ 2 w 41"/>
                  <a:gd name="T73" fmla="*/ 61 h 61"/>
                  <a:gd name="T74" fmla="*/ 6 w 41"/>
                  <a:gd name="T75" fmla="*/ 59 h 61"/>
                  <a:gd name="T76" fmla="*/ 12 w 41"/>
                  <a:gd name="T77" fmla="*/ 59 h 61"/>
                  <a:gd name="T78" fmla="*/ 16 w 41"/>
                  <a:gd name="T79" fmla="*/ 59 h 61"/>
                  <a:gd name="T80" fmla="*/ 20 w 41"/>
                  <a:gd name="T81" fmla="*/ 59 h 61"/>
                  <a:gd name="T82" fmla="*/ 24 w 41"/>
                  <a:gd name="T83" fmla="*/ 61 h 61"/>
                  <a:gd name="T84" fmla="*/ 27 w 41"/>
                  <a:gd name="T85" fmla="*/ 59 h 61"/>
                  <a:gd name="T86" fmla="*/ 29 w 41"/>
                  <a:gd name="T87" fmla="*/ 59 h 61"/>
                  <a:gd name="T88" fmla="*/ 31 w 41"/>
                  <a:gd name="T89" fmla="*/ 57 h 61"/>
                  <a:gd name="T90" fmla="*/ 31 w 41"/>
                  <a:gd name="T91" fmla="*/ 55 h 61"/>
                  <a:gd name="T92" fmla="*/ 31 w 41"/>
                  <a:gd name="T93" fmla="*/ 55 h 61"/>
                  <a:gd name="T94" fmla="*/ 31 w 41"/>
                  <a:gd name="T95" fmla="*/ 53 h 61"/>
                  <a:gd name="T96" fmla="*/ 31 w 41"/>
                  <a:gd name="T97" fmla="*/ 53 h 61"/>
                  <a:gd name="T98" fmla="*/ 31 w 41"/>
                  <a:gd name="T99" fmla="*/ 51 h 61"/>
                  <a:gd name="T100" fmla="*/ 33 w 41"/>
                  <a:gd name="T101" fmla="*/ 49 h 61"/>
                  <a:gd name="T102" fmla="*/ 37 w 41"/>
                  <a:gd name="T103" fmla="*/ 47 h 61"/>
                  <a:gd name="T104" fmla="*/ 37 w 41"/>
                  <a:gd name="T105" fmla="*/ 47 h 61"/>
                  <a:gd name="T106" fmla="*/ 37 w 41"/>
                  <a:gd name="T107" fmla="*/ 41 h 61"/>
                  <a:gd name="T108" fmla="*/ 35 w 41"/>
                  <a:gd name="T109" fmla="*/ 39 h 61"/>
                  <a:gd name="T110" fmla="*/ 37 w 41"/>
                  <a:gd name="T111" fmla="*/ 39 h 61"/>
                  <a:gd name="T112" fmla="*/ 37 w 41"/>
                  <a:gd name="T113" fmla="*/ 37 h 61"/>
                  <a:gd name="T114" fmla="*/ 39 w 41"/>
                  <a:gd name="T115" fmla="*/ 37 h 61"/>
                  <a:gd name="T116" fmla="*/ 39 w 41"/>
                  <a:gd name="T117" fmla="*/ 33 h 61"/>
                  <a:gd name="T118" fmla="*/ 41 w 41"/>
                  <a:gd name="T119" fmla="*/ 31 h 61"/>
                  <a:gd name="T120" fmla="*/ 41 w 41"/>
                  <a:gd name="T121" fmla="*/ 2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 h="61">
                    <a:moveTo>
                      <a:pt x="41" y="29"/>
                    </a:moveTo>
                    <a:lnTo>
                      <a:pt x="39" y="25"/>
                    </a:lnTo>
                    <a:lnTo>
                      <a:pt x="39" y="23"/>
                    </a:lnTo>
                    <a:lnTo>
                      <a:pt x="37" y="21"/>
                    </a:lnTo>
                    <a:lnTo>
                      <a:pt x="35" y="4"/>
                    </a:lnTo>
                    <a:lnTo>
                      <a:pt x="35" y="0"/>
                    </a:lnTo>
                    <a:lnTo>
                      <a:pt x="31" y="2"/>
                    </a:lnTo>
                    <a:lnTo>
                      <a:pt x="27" y="0"/>
                    </a:lnTo>
                    <a:lnTo>
                      <a:pt x="24" y="2"/>
                    </a:lnTo>
                    <a:lnTo>
                      <a:pt x="18" y="4"/>
                    </a:lnTo>
                    <a:lnTo>
                      <a:pt x="18" y="4"/>
                    </a:lnTo>
                    <a:lnTo>
                      <a:pt x="16" y="4"/>
                    </a:lnTo>
                    <a:lnTo>
                      <a:pt x="14" y="2"/>
                    </a:lnTo>
                    <a:lnTo>
                      <a:pt x="12" y="4"/>
                    </a:lnTo>
                    <a:lnTo>
                      <a:pt x="6" y="4"/>
                    </a:lnTo>
                    <a:lnTo>
                      <a:pt x="8" y="12"/>
                    </a:lnTo>
                    <a:lnTo>
                      <a:pt x="8" y="16"/>
                    </a:lnTo>
                    <a:lnTo>
                      <a:pt x="10" y="16"/>
                    </a:lnTo>
                    <a:lnTo>
                      <a:pt x="10" y="18"/>
                    </a:lnTo>
                    <a:lnTo>
                      <a:pt x="12" y="23"/>
                    </a:lnTo>
                    <a:lnTo>
                      <a:pt x="14" y="25"/>
                    </a:lnTo>
                    <a:lnTo>
                      <a:pt x="14" y="25"/>
                    </a:lnTo>
                    <a:lnTo>
                      <a:pt x="16" y="35"/>
                    </a:lnTo>
                    <a:lnTo>
                      <a:pt x="16" y="39"/>
                    </a:lnTo>
                    <a:lnTo>
                      <a:pt x="16" y="41"/>
                    </a:lnTo>
                    <a:lnTo>
                      <a:pt x="16" y="41"/>
                    </a:lnTo>
                    <a:lnTo>
                      <a:pt x="16" y="43"/>
                    </a:lnTo>
                    <a:lnTo>
                      <a:pt x="10" y="43"/>
                    </a:lnTo>
                    <a:lnTo>
                      <a:pt x="10" y="45"/>
                    </a:lnTo>
                    <a:lnTo>
                      <a:pt x="10" y="45"/>
                    </a:lnTo>
                    <a:lnTo>
                      <a:pt x="4" y="47"/>
                    </a:lnTo>
                    <a:lnTo>
                      <a:pt x="4" y="47"/>
                    </a:lnTo>
                    <a:lnTo>
                      <a:pt x="4" y="49"/>
                    </a:lnTo>
                    <a:lnTo>
                      <a:pt x="4" y="49"/>
                    </a:lnTo>
                    <a:lnTo>
                      <a:pt x="0" y="51"/>
                    </a:lnTo>
                    <a:lnTo>
                      <a:pt x="2" y="57"/>
                    </a:lnTo>
                    <a:lnTo>
                      <a:pt x="2" y="61"/>
                    </a:lnTo>
                    <a:lnTo>
                      <a:pt x="6" y="59"/>
                    </a:lnTo>
                    <a:lnTo>
                      <a:pt x="12" y="59"/>
                    </a:lnTo>
                    <a:lnTo>
                      <a:pt x="16" y="59"/>
                    </a:lnTo>
                    <a:lnTo>
                      <a:pt x="20" y="59"/>
                    </a:lnTo>
                    <a:lnTo>
                      <a:pt x="24" y="61"/>
                    </a:lnTo>
                    <a:lnTo>
                      <a:pt x="27" y="59"/>
                    </a:lnTo>
                    <a:lnTo>
                      <a:pt x="29" y="59"/>
                    </a:lnTo>
                    <a:lnTo>
                      <a:pt x="31" y="57"/>
                    </a:lnTo>
                    <a:lnTo>
                      <a:pt x="31" y="55"/>
                    </a:lnTo>
                    <a:lnTo>
                      <a:pt x="31" y="55"/>
                    </a:lnTo>
                    <a:lnTo>
                      <a:pt x="31" y="53"/>
                    </a:lnTo>
                    <a:lnTo>
                      <a:pt x="31" y="53"/>
                    </a:lnTo>
                    <a:lnTo>
                      <a:pt x="31" y="51"/>
                    </a:lnTo>
                    <a:lnTo>
                      <a:pt x="33" y="49"/>
                    </a:lnTo>
                    <a:lnTo>
                      <a:pt x="37" y="47"/>
                    </a:lnTo>
                    <a:lnTo>
                      <a:pt x="37" y="47"/>
                    </a:lnTo>
                    <a:lnTo>
                      <a:pt x="37" y="41"/>
                    </a:lnTo>
                    <a:lnTo>
                      <a:pt x="35" y="39"/>
                    </a:lnTo>
                    <a:lnTo>
                      <a:pt x="37" y="39"/>
                    </a:lnTo>
                    <a:lnTo>
                      <a:pt x="37" y="37"/>
                    </a:lnTo>
                    <a:lnTo>
                      <a:pt x="39" y="37"/>
                    </a:lnTo>
                    <a:lnTo>
                      <a:pt x="39" y="33"/>
                    </a:lnTo>
                    <a:lnTo>
                      <a:pt x="41" y="31"/>
                    </a:lnTo>
                    <a:lnTo>
                      <a:pt x="41"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5" name="Freeform 98"/>
              <p:cNvSpPr>
                <a:spLocks/>
              </p:cNvSpPr>
              <p:nvPr/>
            </p:nvSpPr>
            <p:spPr bwMode="auto">
              <a:xfrm>
                <a:off x="6823" y="2591"/>
                <a:ext cx="108" cy="92"/>
              </a:xfrm>
              <a:custGeom>
                <a:avLst/>
                <a:gdLst>
                  <a:gd name="T0" fmla="*/ 27 w 108"/>
                  <a:gd name="T1" fmla="*/ 92 h 92"/>
                  <a:gd name="T2" fmla="*/ 31 w 108"/>
                  <a:gd name="T3" fmla="*/ 88 h 92"/>
                  <a:gd name="T4" fmla="*/ 39 w 108"/>
                  <a:gd name="T5" fmla="*/ 84 h 92"/>
                  <a:gd name="T6" fmla="*/ 47 w 108"/>
                  <a:gd name="T7" fmla="*/ 80 h 92"/>
                  <a:gd name="T8" fmla="*/ 49 w 108"/>
                  <a:gd name="T9" fmla="*/ 80 h 92"/>
                  <a:gd name="T10" fmla="*/ 51 w 108"/>
                  <a:gd name="T11" fmla="*/ 82 h 92"/>
                  <a:gd name="T12" fmla="*/ 55 w 108"/>
                  <a:gd name="T13" fmla="*/ 82 h 92"/>
                  <a:gd name="T14" fmla="*/ 63 w 108"/>
                  <a:gd name="T15" fmla="*/ 82 h 92"/>
                  <a:gd name="T16" fmla="*/ 67 w 108"/>
                  <a:gd name="T17" fmla="*/ 72 h 92"/>
                  <a:gd name="T18" fmla="*/ 69 w 108"/>
                  <a:gd name="T19" fmla="*/ 64 h 92"/>
                  <a:gd name="T20" fmla="*/ 69 w 108"/>
                  <a:gd name="T21" fmla="*/ 54 h 92"/>
                  <a:gd name="T22" fmla="*/ 69 w 108"/>
                  <a:gd name="T23" fmla="*/ 54 h 92"/>
                  <a:gd name="T24" fmla="*/ 74 w 108"/>
                  <a:gd name="T25" fmla="*/ 54 h 92"/>
                  <a:gd name="T26" fmla="*/ 74 w 108"/>
                  <a:gd name="T27" fmla="*/ 54 h 92"/>
                  <a:gd name="T28" fmla="*/ 74 w 108"/>
                  <a:gd name="T29" fmla="*/ 47 h 92"/>
                  <a:gd name="T30" fmla="*/ 82 w 108"/>
                  <a:gd name="T31" fmla="*/ 45 h 92"/>
                  <a:gd name="T32" fmla="*/ 94 w 108"/>
                  <a:gd name="T33" fmla="*/ 47 h 92"/>
                  <a:gd name="T34" fmla="*/ 100 w 108"/>
                  <a:gd name="T35" fmla="*/ 47 h 92"/>
                  <a:gd name="T36" fmla="*/ 106 w 108"/>
                  <a:gd name="T37" fmla="*/ 45 h 92"/>
                  <a:gd name="T38" fmla="*/ 106 w 108"/>
                  <a:gd name="T39" fmla="*/ 43 h 92"/>
                  <a:gd name="T40" fmla="*/ 108 w 108"/>
                  <a:gd name="T41" fmla="*/ 41 h 92"/>
                  <a:gd name="T42" fmla="*/ 108 w 108"/>
                  <a:gd name="T43" fmla="*/ 35 h 92"/>
                  <a:gd name="T44" fmla="*/ 106 w 108"/>
                  <a:gd name="T45" fmla="*/ 19 h 92"/>
                  <a:gd name="T46" fmla="*/ 100 w 108"/>
                  <a:gd name="T47" fmla="*/ 15 h 92"/>
                  <a:gd name="T48" fmla="*/ 98 w 108"/>
                  <a:gd name="T49" fmla="*/ 15 h 92"/>
                  <a:gd name="T50" fmla="*/ 94 w 108"/>
                  <a:gd name="T51" fmla="*/ 11 h 92"/>
                  <a:gd name="T52" fmla="*/ 94 w 108"/>
                  <a:gd name="T53" fmla="*/ 9 h 92"/>
                  <a:gd name="T54" fmla="*/ 92 w 108"/>
                  <a:gd name="T55" fmla="*/ 5 h 92"/>
                  <a:gd name="T56" fmla="*/ 88 w 108"/>
                  <a:gd name="T57" fmla="*/ 0 h 92"/>
                  <a:gd name="T58" fmla="*/ 84 w 108"/>
                  <a:gd name="T59" fmla="*/ 2 h 92"/>
                  <a:gd name="T60" fmla="*/ 84 w 108"/>
                  <a:gd name="T61" fmla="*/ 2 h 92"/>
                  <a:gd name="T62" fmla="*/ 84 w 108"/>
                  <a:gd name="T63" fmla="*/ 2 h 92"/>
                  <a:gd name="T64" fmla="*/ 82 w 108"/>
                  <a:gd name="T65" fmla="*/ 2 h 92"/>
                  <a:gd name="T66" fmla="*/ 78 w 108"/>
                  <a:gd name="T67" fmla="*/ 5 h 92"/>
                  <a:gd name="T68" fmla="*/ 74 w 108"/>
                  <a:gd name="T69" fmla="*/ 5 h 92"/>
                  <a:gd name="T70" fmla="*/ 72 w 108"/>
                  <a:gd name="T71" fmla="*/ 7 h 92"/>
                  <a:gd name="T72" fmla="*/ 72 w 108"/>
                  <a:gd name="T73" fmla="*/ 9 h 92"/>
                  <a:gd name="T74" fmla="*/ 69 w 108"/>
                  <a:gd name="T75" fmla="*/ 11 h 92"/>
                  <a:gd name="T76" fmla="*/ 69 w 108"/>
                  <a:gd name="T77" fmla="*/ 11 h 92"/>
                  <a:gd name="T78" fmla="*/ 67 w 108"/>
                  <a:gd name="T79" fmla="*/ 11 h 92"/>
                  <a:gd name="T80" fmla="*/ 63 w 108"/>
                  <a:gd name="T81" fmla="*/ 11 h 92"/>
                  <a:gd name="T82" fmla="*/ 59 w 108"/>
                  <a:gd name="T83" fmla="*/ 13 h 92"/>
                  <a:gd name="T84" fmla="*/ 57 w 108"/>
                  <a:gd name="T85" fmla="*/ 15 h 92"/>
                  <a:gd name="T86" fmla="*/ 49 w 108"/>
                  <a:gd name="T87" fmla="*/ 15 h 92"/>
                  <a:gd name="T88" fmla="*/ 49 w 108"/>
                  <a:gd name="T89" fmla="*/ 29 h 92"/>
                  <a:gd name="T90" fmla="*/ 45 w 108"/>
                  <a:gd name="T91" fmla="*/ 35 h 92"/>
                  <a:gd name="T92" fmla="*/ 41 w 108"/>
                  <a:gd name="T93" fmla="*/ 37 h 92"/>
                  <a:gd name="T94" fmla="*/ 35 w 108"/>
                  <a:gd name="T95" fmla="*/ 39 h 92"/>
                  <a:gd name="T96" fmla="*/ 29 w 108"/>
                  <a:gd name="T97" fmla="*/ 41 h 92"/>
                  <a:gd name="T98" fmla="*/ 22 w 108"/>
                  <a:gd name="T99" fmla="*/ 41 h 92"/>
                  <a:gd name="T100" fmla="*/ 6 w 108"/>
                  <a:gd name="T101" fmla="*/ 41 h 92"/>
                  <a:gd name="T102" fmla="*/ 0 w 108"/>
                  <a:gd name="T103" fmla="*/ 56 h 92"/>
                  <a:gd name="T104" fmla="*/ 16 w 108"/>
                  <a:gd name="T105" fmla="*/ 86 h 92"/>
                  <a:gd name="T106" fmla="*/ 20 w 108"/>
                  <a:gd name="T107" fmla="*/ 88 h 92"/>
                  <a:gd name="T108" fmla="*/ 27 w 108"/>
                  <a:gd name="T10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92">
                    <a:moveTo>
                      <a:pt x="27" y="92"/>
                    </a:moveTo>
                    <a:lnTo>
                      <a:pt x="31" y="88"/>
                    </a:lnTo>
                    <a:lnTo>
                      <a:pt x="39" y="84"/>
                    </a:lnTo>
                    <a:lnTo>
                      <a:pt x="47" y="80"/>
                    </a:lnTo>
                    <a:lnTo>
                      <a:pt x="49" y="80"/>
                    </a:lnTo>
                    <a:lnTo>
                      <a:pt x="51" y="82"/>
                    </a:lnTo>
                    <a:lnTo>
                      <a:pt x="55" y="82"/>
                    </a:lnTo>
                    <a:lnTo>
                      <a:pt x="63" y="82"/>
                    </a:lnTo>
                    <a:lnTo>
                      <a:pt x="67" y="72"/>
                    </a:lnTo>
                    <a:lnTo>
                      <a:pt x="69" y="64"/>
                    </a:lnTo>
                    <a:lnTo>
                      <a:pt x="69" y="54"/>
                    </a:lnTo>
                    <a:lnTo>
                      <a:pt x="69" y="54"/>
                    </a:lnTo>
                    <a:lnTo>
                      <a:pt x="74" y="54"/>
                    </a:lnTo>
                    <a:lnTo>
                      <a:pt x="74" y="54"/>
                    </a:lnTo>
                    <a:lnTo>
                      <a:pt x="74" y="47"/>
                    </a:lnTo>
                    <a:lnTo>
                      <a:pt x="82" y="45"/>
                    </a:lnTo>
                    <a:lnTo>
                      <a:pt x="94" y="47"/>
                    </a:lnTo>
                    <a:lnTo>
                      <a:pt x="100" y="47"/>
                    </a:lnTo>
                    <a:lnTo>
                      <a:pt x="106" y="45"/>
                    </a:lnTo>
                    <a:lnTo>
                      <a:pt x="106" y="43"/>
                    </a:lnTo>
                    <a:lnTo>
                      <a:pt x="108" y="41"/>
                    </a:lnTo>
                    <a:lnTo>
                      <a:pt x="108" y="35"/>
                    </a:lnTo>
                    <a:lnTo>
                      <a:pt x="106" y="19"/>
                    </a:lnTo>
                    <a:lnTo>
                      <a:pt x="100" y="15"/>
                    </a:lnTo>
                    <a:lnTo>
                      <a:pt x="98" y="15"/>
                    </a:lnTo>
                    <a:lnTo>
                      <a:pt x="94" y="11"/>
                    </a:lnTo>
                    <a:lnTo>
                      <a:pt x="94" y="9"/>
                    </a:lnTo>
                    <a:lnTo>
                      <a:pt x="92" y="5"/>
                    </a:lnTo>
                    <a:lnTo>
                      <a:pt x="88" y="0"/>
                    </a:lnTo>
                    <a:lnTo>
                      <a:pt x="84" y="2"/>
                    </a:lnTo>
                    <a:lnTo>
                      <a:pt x="84" y="2"/>
                    </a:lnTo>
                    <a:lnTo>
                      <a:pt x="84" y="2"/>
                    </a:lnTo>
                    <a:lnTo>
                      <a:pt x="82" y="2"/>
                    </a:lnTo>
                    <a:lnTo>
                      <a:pt x="78" y="5"/>
                    </a:lnTo>
                    <a:lnTo>
                      <a:pt x="74" y="5"/>
                    </a:lnTo>
                    <a:lnTo>
                      <a:pt x="72" y="7"/>
                    </a:lnTo>
                    <a:lnTo>
                      <a:pt x="72" y="9"/>
                    </a:lnTo>
                    <a:lnTo>
                      <a:pt x="69" y="11"/>
                    </a:lnTo>
                    <a:lnTo>
                      <a:pt x="69" y="11"/>
                    </a:lnTo>
                    <a:lnTo>
                      <a:pt x="67" y="11"/>
                    </a:lnTo>
                    <a:lnTo>
                      <a:pt x="63" y="11"/>
                    </a:lnTo>
                    <a:lnTo>
                      <a:pt x="59" y="13"/>
                    </a:lnTo>
                    <a:lnTo>
                      <a:pt x="57" y="15"/>
                    </a:lnTo>
                    <a:lnTo>
                      <a:pt x="49" y="15"/>
                    </a:lnTo>
                    <a:lnTo>
                      <a:pt x="49" y="29"/>
                    </a:lnTo>
                    <a:lnTo>
                      <a:pt x="45" y="35"/>
                    </a:lnTo>
                    <a:lnTo>
                      <a:pt x="41" y="37"/>
                    </a:lnTo>
                    <a:lnTo>
                      <a:pt x="35" y="39"/>
                    </a:lnTo>
                    <a:lnTo>
                      <a:pt x="29" y="41"/>
                    </a:lnTo>
                    <a:lnTo>
                      <a:pt x="22" y="41"/>
                    </a:lnTo>
                    <a:lnTo>
                      <a:pt x="6" y="41"/>
                    </a:lnTo>
                    <a:lnTo>
                      <a:pt x="0" y="56"/>
                    </a:lnTo>
                    <a:lnTo>
                      <a:pt x="16" y="86"/>
                    </a:lnTo>
                    <a:lnTo>
                      <a:pt x="20" y="88"/>
                    </a:lnTo>
                    <a:lnTo>
                      <a:pt x="27" y="9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6" name="Freeform 99"/>
              <p:cNvSpPr>
                <a:spLocks/>
              </p:cNvSpPr>
              <p:nvPr/>
            </p:nvSpPr>
            <p:spPr bwMode="auto">
              <a:xfrm>
                <a:off x="6823" y="2591"/>
                <a:ext cx="108" cy="92"/>
              </a:xfrm>
              <a:custGeom>
                <a:avLst/>
                <a:gdLst>
                  <a:gd name="T0" fmla="*/ 27 w 108"/>
                  <a:gd name="T1" fmla="*/ 92 h 92"/>
                  <a:gd name="T2" fmla="*/ 31 w 108"/>
                  <a:gd name="T3" fmla="*/ 88 h 92"/>
                  <a:gd name="T4" fmla="*/ 39 w 108"/>
                  <a:gd name="T5" fmla="*/ 84 h 92"/>
                  <a:gd name="T6" fmla="*/ 47 w 108"/>
                  <a:gd name="T7" fmla="*/ 80 h 92"/>
                  <a:gd name="T8" fmla="*/ 49 w 108"/>
                  <a:gd name="T9" fmla="*/ 80 h 92"/>
                  <a:gd name="T10" fmla="*/ 51 w 108"/>
                  <a:gd name="T11" fmla="*/ 82 h 92"/>
                  <a:gd name="T12" fmla="*/ 55 w 108"/>
                  <a:gd name="T13" fmla="*/ 82 h 92"/>
                  <a:gd name="T14" fmla="*/ 63 w 108"/>
                  <a:gd name="T15" fmla="*/ 82 h 92"/>
                  <a:gd name="T16" fmla="*/ 67 w 108"/>
                  <a:gd name="T17" fmla="*/ 72 h 92"/>
                  <a:gd name="T18" fmla="*/ 69 w 108"/>
                  <a:gd name="T19" fmla="*/ 64 h 92"/>
                  <a:gd name="T20" fmla="*/ 69 w 108"/>
                  <a:gd name="T21" fmla="*/ 54 h 92"/>
                  <a:gd name="T22" fmla="*/ 69 w 108"/>
                  <a:gd name="T23" fmla="*/ 54 h 92"/>
                  <a:gd name="T24" fmla="*/ 74 w 108"/>
                  <a:gd name="T25" fmla="*/ 54 h 92"/>
                  <a:gd name="T26" fmla="*/ 74 w 108"/>
                  <a:gd name="T27" fmla="*/ 54 h 92"/>
                  <a:gd name="T28" fmla="*/ 74 w 108"/>
                  <a:gd name="T29" fmla="*/ 47 h 92"/>
                  <a:gd name="T30" fmla="*/ 82 w 108"/>
                  <a:gd name="T31" fmla="*/ 45 h 92"/>
                  <a:gd name="T32" fmla="*/ 94 w 108"/>
                  <a:gd name="T33" fmla="*/ 47 h 92"/>
                  <a:gd name="T34" fmla="*/ 100 w 108"/>
                  <a:gd name="T35" fmla="*/ 47 h 92"/>
                  <a:gd name="T36" fmla="*/ 106 w 108"/>
                  <a:gd name="T37" fmla="*/ 45 h 92"/>
                  <a:gd name="T38" fmla="*/ 106 w 108"/>
                  <a:gd name="T39" fmla="*/ 43 h 92"/>
                  <a:gd name="T40" fmla="*/ 108 w 108"/>
                  <a:gd name="T41" fmla="*/ 41 h 92"/>
                  <a:gd name="T42" fmla="*/ 108 w 108"/>
                  <a:gd name="T43" fmla="*/ 35 h 92"/>
                  <a:gd name="T44" fmla="*/ 106 w 108"/>
                  <a:gd name="T45" fmla="*/ 19 h 92"/>
                  <a:gd name="T46" fmla="*/ 100 w 108"/>
                  <a:gd name="T47" fmla="*/ 15 h 92"/>
                  <a:gd name="T48" fmla="*/ 98 w 108"/>
                  <a:gd name="T49" fmla="*/ 15 h 92"/>
                  <a:gd name="T50" fmla="*/ 94 w 108"/>
                  <a:gd name="T51" fmla="*/ 11 h 92"/>
                  <a:gd name="T52" fmla="*/ 94 w 108"/>
                  <a:gd name="T53" fmla="*/ 9 h 92"/>
                  <a:gd name="T54" fmla="*/ 92 w 108"/>
                  <a:gd name="T55" fmla="*/ 5 h 92"/>
                  <a:gd name="T56" fmla="*/ 88 w 108"/>
                  <a:gd name="T57" fmla="*/ 0 h 92"/>
                  <a:gd name="T58" fmla="*/ 84 w 108"/>
                  <a:gd name="T59" fmla="*/ 2 h 92"/>
                  <a:gd name="T60" fmla="*/ 84 w 108"/>
                  <a:gd name="T61" fmla="*/ 2 h 92"/>
                  <a:gd name="T62" fmla="*/ 84 w 108"/>
                  <a:gd name="T63" fmla="*/ 2 h 92"/>
                  <a:gd name="T64" fmla="*/ 82 w 108"/>
                  <a:gd name="T65" fmla="*/ 2 h 92"/>
                  <a:gd name="T66" fmla="*/ 78 w 108"/>
                  <a:gd name="T67" fmla="*/ 5 h 92"/>
                  <a:gd name="T68" fmla="*/ 74 w 108"/>
                  <a:gd name="T69" fmla="*/ 5 h 92"/>
                  <a:gd name="T70" fmla="*/ 72 w 108"/>
                  <a:gd name="T71" fmla="*/ 7 h 92"/>
                  <a:gd name="T72" fmla="*/ 72 w 108"/>
                  <a:gd name="T73" fmla="*/ 9 h 92"/>
                  <a:gd name="T74" fmla="*/ 69 w 108"/>
                  <a:gd name="T75" fmla="*/ 11 h 92"/>
                  <a:gd name="T76" fmla="*/ 69 w 108"/>
                  <a:gd name="T77" fmla="*/ 11 h 92"/>
                  <a:gd name="T78" fmla="*/ 67 w 108"/>
                  <a:gd name="T79" fmla="*/ 11 h 92"/>
                  <a:gd name="T80" fmla="*/ 63 w 108"/>
                  <a:gd name="T81" fmla="*/ 11 h 92"/>
                  <a:gd name="T82" fmla="*/ 59 w 108"/>
                  <a:gd name="T83" fmla="*/ 13 h 92"/>
                  <a:gd name="T84" fmla="*/ 57 w 108"/>
                  <a:gd name="T85" fmla="*/ 15 h 92"/>
                  <a:gd name="T86" fmla="*/ 49 w 108"/>
                  <a:gd name="T87" fmla="*/ 15 h 92"/>
                  <a:gd name="T88" fmla="*/ 49 w 108"/>
                  <a:gd name="T89" fmla="*/ 29 h 92"/>
                  <a:gd name="T90" fmla="*/ 45 w 108"/>
                  <a:gd name="T91" fmla="*/ 35 h 92"/>
                  <a:gd name="T92" fmla="*/ 41 w 108"/>
                  <a:gd name="T93" fmla="*/ 37 h 92"/>
                  <a:gd name="T94" fmla="*/ 35 w 108"/>
                  <a:gd name="T95" fmla="*/ 39 h 92"/>
                  <a:gd name="T96" fmla="*/ 29 w 108"/>
                  <a:gd name="T97" fmla="*/ 41 h 92"/>
                  <a:gd name="T98" fmla="*/ 22 w 108"/>
                  <a:gd name="T99" fmla="*/ 41 h 92"/>
                  <a:gd name="T100" fmla="*/ 6 w 108"/>
                  <a:gd name="T101" fmla="*/ 41 h 92"/>
                  <a:gd name="T102" fmla="*/ 0 w 108"/>
                  <a:gd name="T103" fmla="*/ 56 h 92"/>
                  <a:gd name="T104" fmla="*/ 16 w 108"/>
                  <a:gd name="T105" fmla="*/ 86 h 92"/>
                  <a:gd name="T106" fmla="*/ 20 w 108"/>
                  <a:gd name="T107" fmla="*/ 88 h 92"/>
                  <a:gd name="T108" fmla="*/ 27 w 108"/>
                  <a:gd name="T109"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 h="92">
                    <a:moveTo>
                      <a:pt x="27" y="92"/>
                    </a:moveTo>
                    <a:lnTo>
                      <a:pt x="31" y="88"/>
                    </a:lnTo>
                    <a:lnTo>
                      <a:pt x="39" y="84"/>
                    </a:lnTo>
                    <a:lnTo>
                      <a:pt x="47" y="80"/>
                    </a:lnTo>
                    <a:lnTo>
                      <a:pt x="49" y="80"/>
                    </a:lnTo>
                    <a:lnTo>
                      <a:pt x="51" y="82"/>
                    </a:lnTo>
                    <a:lnTo>
                      <a:pt x="55" y="82"/>
                    </a:lnTo>
                    <a:lnTo>
                      <a:pt x="63" y="82"/>
                    </a:lnTo>
                    <a:lnTo>
                      <a:pt x="67" y="72"/>
                    </a:lnTo>
                    <a:lnTo>
                      <a:pt x="69" y="64"/>
                    </a:lnTo>
                    <a:lnTo>
                      <a:pt x="69" y="54"/>
                    </a:lnTo>
                    <a:lnTo>
                      <a:pt x="69" y="54"/>
                    </a:lnTo>
                    <a:lnTo>
                      <a:pt x="74" y="54"/>
                    </a:lnTo>
                    <a:lnTo>
                      <a:pt x="74" y="54"/>
                    </a:lnTo>
                    <a:lnTo>
                      <a:pt x="74" y="47"/>
                    </a:lnTo>
                    <a:lnTo>
                      <a:pt x="82" y="45"/>
                    </a:lnTo>
                    <a:lnTo>
                      <a:pt x="94" y="47"/>
                    </a:lnTo>
                    <a:lnTo>
                      <a:pt x="100" y="47"/>
                    </a:lnTo>
                    <a:lnTo>
                      <a:pt x="106" y="45"/>
                    </a:lnTo>
                    <a:lnTo>
                      <a:pt x="106" y="43"/>
                    </a:lnTo>
                    <a:lnTo>
                      <a:pt x="108" y="41"/>
                    </a:lnTo>
                    <a:lnTo>
                      <a:pt x="108" y="35"/>
                    </a:lnTo>
                    <a:lnTo>
                      <a:pt x="106" y="19"/>
                    </a:lnTo>
                    <a:lnTo>
                      <a:pt x="100" y="15"/>
                    </a:lnTo>
                    <a:lnTo>
                      <a:pt x="98" y="15"/>
                    </a:lnTo>
                    <a:lnTo>
                      <a:pt x="94" y="11"/>
                    </a:lnTo>
                    <a:lnTo>
                      <a:pt x="94" y="9"/>
                    </a:lnTo>
                    <a:lnTo>
                      <a:pt x="92" y="5"/>
                    </a:lnTo>
                    <a:lnTo>
                      <a:pt x="88" y="0"/>
                    </a:lnTo>
                    <a:lnTo>
                      <a:pt x="84" y="2"/>
                    </a:lnTo>
                    <a:lnTo>
                      <a:pt x="84" y="2"/>
                    </a:lnTo>
                    <a:lnTo>
                      <a:pt x="84" y="2"/>
                    </a:lnTo>
                    <a:lnTo>
                      <a:pt x="82" y="2"/>
                    </a:lnTo>
                    <a:lnTo>
                      <a:pt x="78" y="5"/>
                    </a:lnTo>
                    <a:lnTo>
                      <a:pt x="74" y="5"/>
                    </a:lnTo>
                    <a:lnTo>
                      <a:pt x="72" y="7"/>
                    </a:lnTo>
                    <a:lnTo>
                      <a:pt x="72" y="9"/>
                    </a:lnTo>
                    <a:lnTo>
                      <a:pt x="69" y="11"/>
                    </a:lnTo>
                    <a:lnTo>
                      <a:pt x="69" y="11"/>
                    </a:lnTo>
                    <a:lnTo>
                      <a:pt x="67" y="11"/>
                    </a:lnTo>
                    <a:lnTo>
                      <a:pt x="63" y="11"/>
                    </a:lnTo>
                    <a:lnTo>
                      <a:pt x="59" y="13"/>
                    </a:lnTo>
                    <a:lnTo>
                      <a:pt x="57" y="15"/>
                    </a:lnTo>
                    <a:lnTo>
                      <a:pt x="49" y="15"/>
                    </a:lnTo>
                    <a:lnTo>
                      <a:pt x="49" y="29"/>
                    </a:lnTo>
                    <a:lnTo>
                      <a:pt x="45" y="35"/>
                    </a:lnTo>
                    <a:lnTo>
                      <a:pt x="41" y="37"/>
                    </a:lnTo>
                    <a:lnTo>
                      <a:pt x="35" y="39"/>
                    </a:lnTo>
                    <a:lnTo>
                      <a:pt x="29" y="41"/>
                    </a:lnTo>
                    <a:lnTo>
                      <a:pt x="22" y="41"/>
                    </a:lnTo>
                    <a:lnTo>
                      <a:pt x="6" y="41"/>
                    </a:lnTo>
                    <a:lnTo>
                      <a:pt x="0" y="56"/>
                    </a:lnTo>
                    <a:lnTo>
                      <a:pt x="16" y="86"/>
                    </a:lnTo>
                    <a:lnTo>
                      <a:pt x="20" y="88"/>
                    </a:lnTo>
                    <a:lnTo>
                      <a:pt x="27" y="9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7" name="Freeform 100"/>
              <p:cNvSpPr>
                <a:spLocks/>
              </p:cNvSpPr>
              <p:nvPr/>
            </p:nvSpPr>
            <p:spPr bwMode="auto">
              <a:xfrm>
                <a:off x="6739" y="2297"/>
                <a:ext cx="106" cy="61"/>
              </a:xfrm>
              <a:custGeom>
                <a:avLst/>
                <a:gdLst>
                  <a:gd name="T0" fmla="*/ 0 w 106"/>
                  <a:gd name="T1" fmla="*/ 33 h 61"/>
                  <a:gd name="T2" fmla="*/ 2 w 106"/>
                  <a:gd name="T3" fmla="*/ 35 h 61"/>
                  <a:gd name="T4" fmla="*/ 2 w 106"/>
                  <a:gd name="T5" fmla="*/ 41 h 61"/>
                  <a:gd name="T6" fmla="*/ 2 w 106"/>
                  <a:gd name="T7" fmla="*/ 43 h 61"/>
                  <a:gd name="T8" fmla="*/ 2 w 106"/>
                  <a:gd name="T9" fmla="*/ 45 h 61"/>
                  <a:gd name="T10" fmla="*/ 4 w 106"/>
                  <a:gd name="T11" fmla="*/ 47 h 61"/>
                  <a:gd name="T12" fmla="*/ 15 w 106"/>
                  <a:gd name="T13" fmla="*/ 53 h 61"/>
                  <a:gd name="T14" fmla="*/ 15 w 106"/>
                  <a:gd name="T15" fmla="*/ 55 h 61"/>
                  <a:gd name="T16" fmla="*/ 19 w 106"/>
                  <a:gd name="T17" fmla="*/ 59 h 61"/>
                  <a:gd name="T18" fmla="*/ 27 w 106"/>
                  <a:gd name="T19" fmla="*/ 61 h 61"/>
                  <a:gd name="T20" fmla="*/ 29 w 106"/>
                  <a:gd name="T21" fmla="*/ 61 h 61"/>
                  <a:gd name="T22" fmla="*/ 37 w 106"/>
                  <a:gd name="T23" fmla="*/ 61 h 61"/>
                  <a:gd name="T24" fmla="*/ 45 w 106"/>
                  <a:gd name="T25" fmla="*/ 53 h 61"/>
                  <a:gd name="T26" fmla="*/ 45 w 106"/>
                  <a:gd name="T27" fmla="*/ 51 h 61"/>
                  <a:gd name="T28" fmla="*/ 45 w 106"/>
                  <a:gd name="T29" fmla="*/ 41 h 61"/>
                  <a:gd name="T30" fmla="*/ 59 w 106"/>
                  <a:gd name="T31" fmla="*/ 41 h 61"/>
                  <a:gd name="T32" fmla="*/ 62 w 106"/>
                  <a:gd name="T33" fmla="*/ 43 h 61"/>
                  <a:gd name="T34" fmla="*/ 62 w 106"/>
                  <a:gd name="T35" fmla="*/ 45 h 61"/>
                  <a:gd name="T36" fmla="*/ 66 w 106"/>
                  <a:gd name="T37" fmla="*/ 47 h 61"/>
                  <a:gd name="T38" fmla="*/ 70 w 106"/>
                  <a:gd name="T39" fmla="*/ 55 h 61"/>
                  <a:gd name="T40" fmla="*/ 74 w 106"/>
                  <a:gd name="T41" fmla="*/ 55 h 61"/>
                  <a:gd name="T42" fmla="*/ 88 w 106"/>
                  <a:gd name="T43" fmla="*/ 59 h 61"/>
                  <a:gd name="T44" fmla="*/ 94 w 106"/>
                  <a:gd name="T45" fmla="*/ 61 h 61"/>
                  <a:gd name="T46" fmla="*/ 98 w 106"/>
                  <a:gd name="T47" fmla="*/ 59 h 61"/>
                  <a:gd name="T48" fmla="*/ 104 w 106"/>
                  <a:gd name="T49" fmla="*/ 57 h 61"/>
                  <a:gd name="T50" fmla="*/ 106 w 106"/>
                  <a:gd name="T51" fmla="*/ 57 h 61"/>
                  <a:gd name="T52" fmla="*/ 106 w 106"/>
                  <a:gd name="T53" fmla="*/ 57 h 61"/>
                  <a:gd name="T54" fmla="*/ 102 w 106"/>
                  <a:gd name="T55" fmla="*/ 47 h 61"/>
                  <a:gd name="T56" fmla="*/ 96 w 106"/>
                  <a:gd name="T57" fmla="*/ 37 h 61"/>
                  <a:gd name="T58" fmla="*/ 92 w 106"/>
                  <a:gd name="T59" fmla="*/ 29 h 61"/>
                  <a:gd name="T60" fmla="*/ 92 w 106"/>
                  <a:gd name="T61" fmla="*/ 25 h 61"/>
                  <a:gd name="T62" fmla="*/ 92 w 106"/>
                  <a:gd name="T63" fmla="*/ 23 h 61"/>
                  <a:gd name="T64" fmla="*/ 86 w 106"/>
                  <a:gd name="T65" fmla="*/ 16 h 61"/>
                  <a:gd name="T66" fmla="*/ 78 w 106"/>
                  <a:gd name="T67" fmla="*/ 2 h 61"/>
                  <a:gd name="T68" fmla="*/ 78 w 106"/>
                  <a:gd name="T69" fmla="*/ 0 h 61"/>
                  <a:gd name="T70" fmla="*/ 76 w 106"/>
                  <a:gd name="T71" fmla="*/ 0 h 61"/>
                  <a:gd name="T72" fmla="*/ 70 w 106"/>
                  <a:gd name="T73" fmla="*/ 6 h 61"/>
                  <a:gd name="T74" fmla="*/ 59 w 106"/>
                  <a:gd name="T75" fmla="*/ 12 h 61"/>
                  <a:gd name="T76" fmla="*/ 49 w 106"/>
                  <a:gd name="T77" fmla="*/ 12 h 61"/>
                  <a:gd name="T78" fmla="*/ 45 w 106"/>
                  <a:gd name="T79" fmla="*/ 16 h 61"/>
                  <a:gd name="T80" fmla="*/ 37 w 106"/>
                  <a:gd name="T81" fmla="*/ 20 h 61"/>
                  <a:gd name="T82" fmla="*/ 35 w 106"/>
                  <a:gd name="T83" fmla="*/ 20 h 61"/>
                  <a:gd name="T84" fmla="*/ 27 w 106"/>
                  <a:gd name="T85" fmla="*/ 20 h 61"/>
                  <a:gd name="T86" fmla="*/ 21 w 106"/>
                  <a:gd name="T87" fmla="*/ 27 h 61"/>
                  <a:gd name="T88" fmla="*/ 19 w 106"/>
                  <a:gd name="T89" fmla="*/ 29 h 61"/>
                  <a:gd name="T90" fmla="*/ 6 w 106"/>
                  <a:gd name="T91" fmla="*/ 25 h 61"/>
                  <a:gd name="T92" fmla="*/ 4 w 106"/>
                  <a:gd name="T93" fmla="*/ 27 h 61"/>
                  <a:gd name="T94" fmla="*/ 2 w 106"/>
                  <a:gd name="T95" fmla="*/ 31 h 61"/>
                  <a:gd name="T96" fmla="*/ 0 w 106"/>
                  <a:gd name="T97"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61">
                    <a:moveTo>
                      <a:pt x="0" y="33"/>
                    </a:moveTo>
                    <a:lnTo>
                      <a:pt x="2" y="35"/>
                    </a:lnTo>
                    <a:lnTo>
                      <a:pt x="2" y="41"/>
                    </a:lnTo>
                    <a:lnTo>
                      <a:pt x="2" y="43"/>
                    </a:lnTo>
                    <a:lnTo>
                      <a:pt x="2" y="45"/>
                    </a:lnTo>
                    <a:lnTo>
                      <a:pt x="4" y="47"/>
                    </a:lnTo>
                    <a:lnTo>
                      <a:pt x="15" y="53"/>
                    </a:lnTo>
                    <a:lnTo>
                      <a:pt x="15" y="55"/>
                    </a:lnTo>
                    <a:lnTo>
                      <a:pt x="19" y="59"/>
                    </a:lnTo>
                    <a:lnTo>
                      <a:pt x="27" y="61"/>
                    </a:lnTo>
                    <a:lnTo>
                      <a:pt x="29" y="61"/>
                    </a:lnTo>
                    <a:lnTo>
                      <a:pt x="37" y="61"/>
                    </a:lnTo>
                    <a:lnTo>
                      <a:pt x="45" y="53"/>
                    </a:lnTo>
                    <a:lnTo>
                      <a:pt x="45" y="51"/>
                    </a:lnTo>
                    <a:lnTo>
                      <a:pt x="45" y="41"/>
                    </a:lnTo>
                    <a:lnTo>
                      <a:pt x="59" y="41"/>
                    </a:lnTo>
                    <a:lnTo>
                      <a:pt x="62" y="43"/>
                    </a:lnTo>
                    <a:lnTo>
                      <a:pt x="62" y="45"/>
                    </a:lnTo>
                    <a:lnTo>
                      <a:pt x="66" y="47"/>
                    </a:lnTo>
                    <a:lnTo>
                      <a:pt x="70" y="55"/>
                    </a:lnTo>
                    <a:lnTo>
                      <a:pt x="74" y="55"/>
                    </a:lnTo>
                    <a:lnTo>
                      <a:pt x="88" y="59"/>
                    </a:lnTo>
                    <a:lnTo>
                      <a:pt x="94" y="61"/>
                    </a:lnTo>
                    <a:lnTo>
                      <a:pt x="98" y="59"/>
                    </a:lnTo>
                    <a:lnTo>
                      <a:pt x="104" y="57"/>
                    </a:lnTo>
                    <a:lnTo>
                      <a:pt x="106" y="57"/>
                    </a:lnTo>
                    <a:lnTo>
                      <a:pt x="106" y="57"/>
                    </a:lnTo>
                    <a:lnTo>
                      <a:pt x="102" y="47"/>
                    </a:lnTo>
                    <a:lnTo>
                      <a:pt x="96" y="37"/>
                    </a:lnTo>
                    <a:lnTo>
                      <a:pt x="92" y="29"/>
                    </a:lnTo>
                    <a:lnTo>
                      <a:pt x="92" y="25"/>
                    </a:lnTo>
                    <a:lnTo>
                      <a:pt x="92" y="23"/>
                    </a:lnTo>
                    <a:lnTo>
                      <a:pt x="86" y="16"/>
                    </a:lnTo>
                    <a:lnTo>
                      <a:pt x="78" y="2"/>
                    </a:lnTo>
                    <a:lnTo>
                      <a:pt x="78" y="0"/>
                    </a:lnTo>
                    <a:lnTo>
                      <a:pt x="76" y="0"/>
                    </a:lnTo>
                    <a:lnTo>
                      <a:pt x="70" y="6"/>
                    </a:lnTo>
                    <a:lnTo>
                      <a:pt x="59" y="12"/>
                    </a:lnTo>
                    <a:lnTo>
                      <a:pt x="49" y="12"/>
                    </a:lnTo>
                    <a:lnTo>
                      <a:pt x="45" y="16"/>
                    </a:lnTo>
                    <a:lnTo>
                      <a:pt x="37" y="20"/>
                    </a:lnTo>
                    <a:lnTo>
                      <a:pt x="35" y="20"/>
                    </a:lnTo>
                    <a:lnTo>
                      <a:pt x="27" y="20"/>
                    </a:lnTo>
                    <a:lnTo>
                      <a:pt x="21" y="27"/>
                    </a:lnTo>
                    <a:lnTo>
                      <a:pt x="19" y="29"/>
                    </a:lnTo>
                    <a:lnTo>
                      <a:pt x="6" y="25"/>
                    </a:lnTo>
                    <a:lnTo>
                      <a:pt x="4" y="27"/>
                    </a:lnTo>
                    <a:lnTo>
                      <a:pt x="2" y="31"/>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8" name="Freeform 101"/>
              <p:cNvSpPr>
                <a:spLocks/>
              </p:cNvSpPr>
              <p:nvPr/>
            </p:nvSpPr>
            <p:spPr bwMode="auto">
              <a:xfrm>
                <a:off x="6739" y="2297"/>
                <a:ext cx="106" cy="61"/>
              </a:xfrm>
              <a:custGeom>
                <a:avLst/>
                <a:gdLst>
                  <a:gd name="T0" fmla="*/ 0 w 106"/>
                  <a:gd name="T1" fmla="*/ 33 h 61"/>
                  <a:gd name="T2" fmla="*/ 2 w 106"/>
                  <a:gd name="T3" fmla="*/ 35 h 61"/>
                  <a:gd name="T4" fmla="*/ 2 w 106"/>
                  <a:gd name="T5" fmla="*/ 41 h 61"/>
                  <a:gd name="T6" fmla="*/ 2 w 106"/>
                  <a:gd name="T7" fmla="*/ 43 h 61"/>
                  <a:gd name="T8" fmla="*/ 2 w 106"/>
                  <a:gd name="T9" fmla="*/ 45 h 61"/>
                  <a:gd name="T10" fmla="*/ 4 w 106"/>
                  <a:gd name="T11" fmla="*/ 47 h 61"/>
                  <a:gd name="T12" fmla="*/ 15 w 106"/>
                  <a:gd name="T13" fmla="*/ 53 h 61"/>
                  <a:gd name="T14" fmla="*/ 15 w 106"/>
                  <a:gd name="T15" fmla="*/ 55 h 61"/>
                  <a:gd name="T16" fmla="*/ 19 w 106"/>
                  <a:gd name="T17" fmla="*/ 59 h 61"/>
                  <a:gd name="T18" fmla="*/ 27 w 106"/>
                  <a:gd name="T19" fmla="*/ 61 h 61"/>
                  <a:gd name="T20" fmla="*/ 29 w 106"/>
                  <a:gd name="T21" fmla="*/ 61 h 61"/>
                  <a:gd name="T22" fmla="*/ 37 w 106"/>
                  <a:gd name="T23" fmla="*/ 61 h 61"/>
                  <a:gd name="T24" fmla="*/ 45 w 106"/>
                  <a:gd name="T25" fmla="*/ 53 h 61"/>
                  <a:gd name="T26" fmla="*/ 45 w 106"/>
                  <a:gd name="T27" fmla="*/ 51 h 61"/>
                  <a:gd name="T28" fmla="*/ 45 w 106"/>
                  <a:gd name="T29" fmla="*/ 41 h 61"/>
                  <a:gd name="T30" fmla="*/ 59 w 106"/>
                  <a:gd name="T31" fmla="*/ 41 h 61"/>
                  <a:gd name="T32" fmla="*/ 62 w 106"/>
                  <a:gd name="T33" fmla="*/ 43 h 61"/>
                  <a:gd name="T34" fmla="*/ 62 w 106"/>
                  <a:gd name="T35" fmla="*/ 45 h 61"/>
                  <a:gd name="T36" fmla="*/ 66 w 106"/>
                  <a:gd name="T37" fmla="*/ 47 h 61"/>
                  <a:gd name="T38" fmla="*/ 70 w 106"/>
                  <a:gd name="T39" fmla="*/ 55 h 61"/>
                  <a:gd name="T40" fmla="*/ 74 w 106"/>
                  <a:gd name="T41" fmla="*/ 55 h 61"/>
                  <a:gd name="T42" fmla="*/ 88 w 106"/>
                  <a:gd name="T43" fmla="*/ 59 h 61"/>
                  <a:gd name="T44" fmla="*/ 94 w 106"/>
                  <a:gd name="T45" fmla="*/ 61 h 61"/>
                  <a:gd name="T46" fmla="*/ 98 w 106"/>
                  <a:gd name="T47" fmla="*/ 59 h 61"/>
                  <a:gd name="T48" fmla="*/ 104 w 106"/>
                  <a:gd name="T49" fmla="*/ 57 h 61"/>
                  <a:gd name="T50" fmla="*/ 106 w 106"/>
                  <a:gd name="T51" fmla="*/ 57 h 61"/>
                  <a:gd name="T52" fmla="*/ 106 w 106"/>
                  <a:gd name="T53" fmla="*/ 57 h 61"/>
                  <a:gd name="T54" fmla="*/ 102 w 106"/>
                  <a:gd name="T55" fmla="*/ 47 h 61"/>
                  <a:gd name="T56" fmla="*/ 96 w 106"/>
                  <a:gd name="T57" fmla="*/ 37 h 61"/>
                  <a:gd name="T58" fmla="*/ 92 w 106"/>
                  <a:gd name="T59" fmla="*/ 29 h 61"/>
                  <a:gd name="T60" fmla="*/ 92 w 106"/>
                  <a:gd name="T61" fmla="*/ 25 h 61"/>
                  <a:gd name="T62" fmla="*/ 92 w 106"/>
                  <a:gd name="T63" fmla="*/ 23 h 61"/>
                  <a:gd name="T64" fmla="*/ 86 w 106"/>
                  <a:gd name="T65" fmla="*/ 16 h 61"/>
                  <a:gd name="T66" fmla="*/ 78 w 106"/>
                  <a:gd name="T67" fmla="*/ 2 h 61"/>
                  <a:gd name="T68" fmla="*/ 78 w 106"/>
                  <a:gd name="T69" fmla="*/ 0 h 61"/>
                  <a:gd name="T70" fmla="*/ 76 w 106"/>
                  <a:gd name="T71" fmla="*/ 0 h 61"/>
                  <a:gd name="T72" fmla="*/ 70 w 106"/>
                  <a:gd name="T73" fmla="*/ 6 h 61"/>
                  <a:gd name="T74" fmla="*/ 59 w 106"/>
                  <a:gd name="T75" fmla="*/ 12 h 61"/>
                  <a:gd name="T76" fmla="*/ 49 w 106"/>
                  <a:gd name="T77" fmla="*/ 12 h 61"/>
                  <a:gd name="T78" fmla="*/ 45 w 106"/>
                  <a:gd name="T79" fmla="*/ 16 h 61"/>
                  <a:gd name="T80" fmla="*/ 37 w 106"/>
                  <a:gd name="T81" fmla="*/ 20 h 61"/>
                  <a:gd name="T82" fmla="*/ 35 w 106"/>
                  <a:gd name="T83" fmla="*/ 20 h 61"/>
                  <a:gd name="T84" fmla="*/ 27 w 106"/>
                  <a:gd name="T85" fmla="*/ 20 h 61"/>
                  <a:gd name="T86" fmla="*/ 21 w 106"/>
                  <a:gd name="T87" fmla="*/ 27 h 61"/>
                  <a:gd name="T88" fmla="*/ 19 w 106"/>
                  <a:gd name="T89" fmla="*/ 29 h 61"/>
                  <a:gd name="T90" fmla="*/ 6 w 106"/>
                  <a:gd name="T91" fmla="*/ 25 h 61"/>
                  <a:gd name="T92" fmla="*/ 4 w 106"/>
                  <a:gd name="T93" fmla="*/ 27 h 61"/>
                  <a:gd name="T94" fmla="*/ 2 w 106"/>
                  <a:gd name="T95" fmla="*/ 31 h 61"/>
                  <a:gd name="T96" fmla="*/ 0 w 106"/>
                  <a:gd name="T97" fmla="*/ 3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61">
                    <a:moveTo>
                      <a:pt x="0" y="33"/>
                    </a:moveTo>
                    <a:lnTo>
                      <a:pt x="2" y="35"/>
                    </a:lnTo>
                    <a:lnTo>
                      <a:pt x="2" y="41"/>
                    </a:lnTo>
                    <a:lnTo>
                      <a:pt x="2" y="43"/>
                    </a:lnTo>
                    <a:lnTo>
                      <a:pt x="2" y="45"/>
                    </a:lnTo>
                    <a:lnTo>
                      <a:pt x="4" y="47"/>
                    </a:lnTo>
                    <a:lnTo>
                      <a:pt x="15" y="53"/>
                    </a:lnTo>
                    <a:lnTo>
                      <a:pt x="15" y="55"/>
                    </a:lnTo>
                    <a:lnTo>
                      <a:pt x="19" y="59"/>
                    </a:lnTo>
                    <a:lnTo>
                      <a:pt x="27" y="61"/>
                    </a:lnTo>
                    <a:lnTo>
                      <a:pt x="29" y="61"/>
                    </a:lnTo>
                    <a:lnTo>
                      <a:pt x="37" y="61"/>
                    </a:lnTo>
                    <a:lnTo>
                      <a:pt x="45" y="53"/>
                    </a:lnTo>
                    <a:lnTo>
                      <a:pt x="45" y="51"/>
                    </a:lnTo>
                    <a:lnTo>
                      <a:pt x="45" y="41"/>
                    </a:lnTo>
                    <a:lnTo>
                      <a:pt x="59" y="41"/>
                    </a:lnTo>
                    <a:lnTo>
                      <a:pt x="62" y="43"/>
                    </a:lnTo>
                    <a:lnTo>
                      <a:pt x="62" y="45"/>
                    </a:lnTo>
                    <a:lnTo>
                      <a:pt x="66" y="47"/>
                    </a:lnTo>
                    <a:lnTo>
                      <a:pt x="70" y="55"/>
                    </a:lnTo>
                    <a:lnTo>
                      <a:pt x="74" y="55"/>
                    </a:lnTo>
                    <a:lnTo>
                      <a:pt x="88" y="59"/>
                    </a:lnTo>
                    <a:lnTo>
                      <a:pt x="94" y="61"/>
                    </a:lnTo>
                    <a:lnTo>
                      <a:pt x="98" y="59"/>
                    </a:lnTo>
                    <a:lnTo>
                      <a:pt x="104" y="57"/>
                    </a:lnTo>
                    <a:lnTo>
                      <a:pt x="106" y="57"/>
                    </a:lnTo>
                    <a:lnTo>
                      <a:pt x="106" y="57"/>
                    </a:lnTo>
                    <a:lnTo>
                      <a:pt x="102" y="47"/>
                    </a:lnTo>
                    <a:lnTo>
                      <a:pt x="96" y="37"/>
                    </a:lnTo>
                    <a:lnTo>
                      <a:pt x="92" y="29"/>
                    </a:lnTo>
                    <a:lnTo>
                      <a:pt x="92" y="25"/>
                    </a:lnTo>
                    <a:lnTo>
                      <a:pt x="92" y="23"/>
                    </a:lnTo>
                    <a:lnTo>
                      <a:pt x="86" y="16"/>
                    </a:lnTo>
                    <a:lnTo>
                      <a:pt x="78" y="2"/>
                    </a:lnTo>
                    <a:lnTo>
                      <a:pt x="78" y="0"/>
                    </a:lnTo>
                    <a:lnTo>
                      <a:pt x="76" y="0"/>
                    </a:lnTo>
                    <a:lnTo>
                      <a:pt x="70" y="6"/>
                    </a:lnTo>
                    <a:lnTo>
                      <a:pt x="59" y="12"/>
                    </a:lnTo>
                    <a:lnTo>
                      <a:pt x="49" y="12"/>
                    </a:lnTo>
                    <a:lnTo>
                      <a:pt x="45" y="16"/>
                    </a:lnTo>
                    <a:lnTo>
                      <a:pt x="37" y="20"/>
                    </a:lnTo>
                    <a:lnTo>
                      <a:pt x="35" y="20"/>
                    </a:lnTo>
                    <a:lnTo>
                      <a:pt x="27" y="20"/>
                    </a:lnTo>
                    <a:lnTo>
                      <a:pt x="21" y="27"/>
                    </a:lnTo>
                    <a:lnTo>
                      <a:pt x="19" y="29"/>
                    </a:lnTo>
                    <a:lnTo>
                      <a:pt x="6" y="25"/>
                    </a:lnTo>
                    <a:lnTo>
                      <a:pt x="4" y="27"/>
                    </a:lnTo>
                    <a:lnTo>
                      <a:pt x="2" y="31"/>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9" name="Freeform 102"/>
              <p:cNvSpPr>
                <a:spLocks/>
              </p:cNvSpPr>
              <p:nvPr/>
            </p:nvSpPr>
            <p:spPr bwMode="auto">
              <a:xfrm>
                <a:off x="6617" y="2315"/>
                <a:ext cx="141" cy="101"/>
              </a:xfrm>
              <a:custGeom>
                <a:avLst/>
                <a:gdLst>
                  <a:gd name="T0" fmla="*/ 8 w 141"/>
                  <a:gd name="T1" fmla="*/ 88 h 101"/>
                  <a:gd name="T2" fmla="*/ 20 w 141"/>
                  <a:gd name="T3" fmla="*/ 99 h 101"/>
                  <a:gd name="T4" fmla="*/ 38 w 141"/>
                  <a:gd name="T5" fmla="*/ 97 h 101"/>
                  <a:gd name="T6" fmla="*/ 63 w 141"/>
                  <a:gd name="T7" fmla="*/ 97 h 101"/>
                  <a:gd name="T8" fmla="*/ 73 w 141"/>
                  <a:gd name="T9" fmla="*/ 88 h 101"/>
                  <a:gd name="T10" fmla="*/ 87 w 141"/>
                  <a:gd name="T11" fmla="*/ 80 h 101"/>
                  <a:gd name="T12" fmla="*/ 98 w 141"/>
                  <a:gd name="T13" fmla="*/ 58 h 101"/>
                  <a:gd name="T14" fmla="*/ 110 w 141"/>
                  <a:gd name="T15" fmla="*/ 60 h 101"/>
                  <a:gd name="T16" fmla="*/ 124 w 141"/>
                  <a:gd name="T17" fmla="*/ 64 h 101"/>
                  <a:gd name="T18" fmla="*/ 126 w 141"/>
                  <a:gd name="T19" fmla="*/ 60 h 101"/>
                  <a:gd name="T20" fmla="*/ 132 w 141"/>
                  <a:gd name="T21" fmla="*/ 54 h 101"/>
                  <a:gd name="T22" fmla="*/ 141 w 141"/>
                  <a:gd name="T23" fmla="*/ 41 h 101"/>
                  <a:gd name="T24" fmla="*/ 137 w 141"/>
                  <a:gd name="T25" fmla="*/ 35 h 101"/>
                  <a:gd name="T26" fmla="*/ 124 w 141"/>
                  <a:gd name="T27" fmla="*/ 27 h 101"/>
                  <a:gd name="T28" fmla="*/ 124 w 141"/>
                  <a:gd name="T29" fmla="*/ 23 h 101"/>
                  <a:gd name="T30" fmla="*/ 122 w 141"/>
                  <a:gd name="T31" fmla="*/ 15 h 101"/>
                  <a:gd name="T32" fmla="*/ 118 w 141"/>
                  <a:gd name="T33" fmla="*/ 11 h 101"/>
                  <a:gd name="T34" fmla="*/ 112 w 141"/>
                  <a:gd name="T35" fmla="*/ 5 h 101"/>
                  <a:gd name="T36" fmla="*/ 108 w 141"/>
                  <a:gd name="T37" fmla="*/ 0 h 101"/>
                  <a:gd name="T38" fmla="*/ 102 w 141"/>
                  <a:gd name="T39" fmla="*/ 0 h 101"/>
                  <a:gd name="T40" fmla="*/ 96 w 141"/>
                  <a:gd name="T41" fmla="*/ 5 h 101"/>
                  <a:gd name="T42" fmla="*/ 83 w 141"/>
                  <a:gd name="T43" fmla="*/ 9 h 101"/>
                  <a:gd name="T44" fmla="*/ 61 w 141"/>
                  <a:gd name="T45" fmla="*/ 13 h 101"/>
                  <a:gd name="T46" fmla="*/ 65 w 141"/>
                  <a:gd name="T47" fmla="*/ 19 h 101"/>
                  <a:gd name="T48" fmla="*/ 65 w 141"/>
                  <a:gd name="T49" fmla="*/ 27 h 101"/>
                  <a:gd name="T50" fmla="*/ 59 w 141"/>
                  <a:gd name="T51" fmla="*/ 23 h 101"/>
                  <a:gd name="T52" fmla="*/ 45 w 141"/>
                  <a:gd name="T53" fmla="*/ 19 h 101"/>
                  <a:gd name="T54" fmla="*/ 40 w 141"/>
                  <a:gd name="T55" fmla="*/ 21 h 101"/>
                  <a:gd name="T56" fmla="*/ 43 w 141"/>
                  <a:gd name="T57" fmla="*/ 33 h 101"/>
                  <a:gd name="T58" fmla="*/ 38 w 141"/>
                  <a:gd name="T59" fmla="*/ 45 h 101"/>
                  <a:gd name="T60" fmla="*/ 20 w 141"/>
                  <a:gd name="T61" fmla="*/ 56 h 101"/>
                  <a:gd name="T62" fmla="*/ 12 w 141"/>
                  <a:gd name="T63" fmla="*/ 68 h 101"/>
                  <a:gd name="T64" fmla="*/ 4 w 141"/>
                  <a:gd name="T65" fmla="*/ 78 h 101"/>
                  <a:gd name="T66" fmla="*/ 0 w 141"/>
                  <a:gd name="T67"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01">
                    <a:moveTo>
                      <a:pt x="0" y="86"/>
                    </a:moveTo>
                    <a:lnTo>
                      <a:pt x="8" y="88"/>
                    </a:lnTo>
                    <a:lnTo>
                      <a:pt x="14" y="92"/>
                    </a:lnTo>
                    <a:lnTo>
                      <a:pt x="20" y="99"/>
                    </a:lnTo>
                    <a:lnTo>
                      <a:pt x="22" y="97"/>
                    </a:lnTo>
                    <a:lnTo>
                      <a:pt x="38" y="97"/>
                    </a:lnTo>
                    <a:lnTo>
                      <a:pt x="47" y="94"/>
                    </a:lnTo>
                    <a:lnTo>
                      <a:pt x="63" y="97"/>
                    </a:lnTo>
                    <a:lnTo>
                      <a:pt x="75" y="101"/>
                    </a:lnTo>
                    <a:lnTo>
                      <a:pt x="73" y="88"/>
                    </a:lnTo>
                    <a:lnTo>
                      <a:pt x="77" y="84"/>
                    </a:lnTo>
                    <a:lnTo>
                      <a:pt x="87" y="80"/>
                    </a:lnTo>
                    <a:lnTo>
                      <a:pt x="96" y="70"/>
                    </a:lnTo>
                    <a:lnTo>
                      <a:pt x="98" y="58"/>
                    </a:lnTo>
                    <a:lnTo>
                      <a:pt x="108" y="58"/>
                    </a:lnTo>
                    <a:lnTo>
                      <a:pt x="110" y="60"/>
                    </a:lnTo>
                    <a:lnTo>
                      <a:pt x="124" y="66"/>
                    </a:lnTo>
                    <a:lnTo>
                      <a:pt x="124" y="64"/>
                    </a:lnTo>
                    <a:lnTo>
                      <a:pt x="124" y="62"/>
                    </a:lnTo>
                    <a:lnTo>
                      <a:pt x="126" y="60"/>
                    </a:lnTo>
                    <a:lnTo>
                      <a:pt x="126" y="58"/>
                    </a:lnTo>
                    <a:lnTo>
                      <a:pt x="132" y="54"/>
                    </a:lnTo>
                    <a:lnTo>
                      <a:pt x="132" y="49"/>
                    </a:lnTo>
                    <a:lnTo>
                      <a:pt x="141" y="41"/>
                    </a:lnTo>
                    <a:lnTo>
                      <a:pt x="137" y="37"/>
                    </a:lnTo>
                    <a:lnTo>
                      <a:pt x="137" y="35"/>
                    </a:lnTo>
                    <a:lnTo>
                      <a:pt x="126" y="29"/>
                    </a:lnTo>
                    <a:lnTo>
                      <a:pt x="124" y="27"/>
                    </a:lnTo>
                    <a:lnTo>
                      <a:pt x="124" y="25"/>
                    </a:lnTo>
                    <a:lnTo>
                      <a:pt x="124" y="23"/>
                    </a:lnTo>
                    <a:lnTo>
                      <a:pt x="124" y="17"/>
                    </a:lnTo>
                    <a:lnTo>
                      <a:pt x="122" y="15"/>
                    </a:lnTo>
                    <a:lnTo>
                      <a:pt x="120" y="15"/>
                    </a:lnTo>
                    <a:lnTo>
                      <a:pt x="118" y="11"/>
                    </a:lnTo>
                    <a:lnTo>
                      <a:pt x="114" y="9"/>
                    </a:lnTo>
                    <a:lnTo>
                      <a:pt x="112" y="5"/>
                    </a:lnTo>
                    <a:lnTo>
                      <a:pt x="110" y="0"/>
                    </a:lnTo>
                    <a:lnTo>
                      <a:pt x="108" y="0"/>
                    </a:lnTo>
                    <a:lnTo>
                      <a:pt x="104" y="5"/>
                    </a:lnTo>
                    <a:lnTo>
                      <a:pt x="102" y="0"/>
                    </a:lnTo>
                    <a:lnTo>
                      <a:pt x="100" y="2"/>
                    </a:lnTo>
                    <a:lnTo>
                      <a:pt x="96" y="5"/>
                    </a:lnTo>
                    <a:lnTo>
                      <a:pt x="94" y="5"/>
                    </a:lnTo>
                    <a:lnTo>
                      <a:pt x="83" y="9"/>
                    </a:lnTo>
                    <a:lnTo>
                      <a:pt x="63" y="13"/>
                    </a:lnTo>
                    <a:lnTo>
                      <a:pt x="61" y="13"/>
                    </a:lnTo>
                    <a:lnTo>
                      <a:pt x="63" y="17"/>
                    </a:lnTo>
                    <a:lnTo>
                      <a:pt x="65" y="19"/>
                    </a:lnTo>
                    <a:lnTo>
                      <a:pt x="65" y="21"/>
                    </a:lnTo>
                    <a:lnTo>
                      <a:pt x="65" y="27"/>
                    </a:lnTo>
                    <a:lnTo>
                      <a:pt x="63" y="27"/>
                    </a:lnTo>
                    <a:lnTo>
                      <a:pt x="59" y="23"/>
                    </a:lnTo>
                    <a:lnTo>
                      <a:pt x="51" y="19"/>
                    </a:lnTo>
                    <a:lnTo>
                      <a:pt x="45" y="19"/>
                    </a:lnTo>
                    <a:lnTo>
                      <a:pt x="43" y="19"/>
                    </a:lnTo>
                    <a:lnTo>
                      <a:pt x="40" y="21"/>
                    </a:lnTo>
                    <a:lnTo>
                      <a:pt x="43" y="27"/>
                    </a:lnTo>
                    <a:lnTo>
                      <a:pt x="43" y="33"/>
                    </a:lnTo>
                    <a:lnTo>
                      <a:pt x="43" y="43"/>
                    </a:lnTo>
                    <a:lnTo>
                      <a:pt x="38" y="45"/>
                    </a:lnTo>
                    <a:lnTo>
                      <a:pt x="34" y="54"/>
                    </a:lnTo>
                    <a:lnTo>
                      <a:pt x="20" y="56"/>
                    </a:lnTo>
                    <a:lnTo>
                      <a:pt x="16" y="58"/>
                    </a:lnTo>
                    <a:lnTo>
                      <a:pt x="12" y="68"/>
                    </a:lnTo>
                    <a:lnTo>
                      <a:pt x="6" y="74"/>
                    </a:lnTo>
                    <a:lnTo>
                      <a:pt x="4" y="78"/>
                    </a:lnTo>
                    <a:lnTo>
                      <a:pt x="0" y="82"/>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0" name="Freeform 103"/>
              <p:cNvSpPr>
                <a:spLocks/>
              </p:cNvSpPr>
              <p:nvPr/>
            </p:nvSpPr>
            <p:spPr bwMode="auto">
              <a:xfrm>
                <a:off x="6617" y="2315"/>
                <a:ext cx="141" cy="101"/>
              </a:xfrm>
              <a:custGeom>
                <a:avLst/>
                <a:gdLst>
                  <a:gd name="T0" fmla="*/ 8 w 141"/>
                  <a:gd name="T1" fmla="*/ 88 h 101"/>
                  <a:gd name="T2" fmla="*/ 20 w 141"/>
                  <a:gd name="T3" fmla="*/ 99 h 101"/>
                  <a:gd name="T4" fmla="*/ 38 w 141"/>
                  <a:gd name="T5" fmla="*/ 97 h 101"/>
                  <a:gd name="T6" fmla="*/ 63 w 141"/>
                  <a:gd name="T7" fmla="*/ 97 h 101"/>
                  <a:gd name="T8" fmla="*/ 73 w 141"/>
                  <a:gd name="T9" fmla="*/ 88 h 101"/>
                  <a:gd name="T10" fmla="*/ 87 w 141"/>
                  <a:gd name="T11" fmla="*/ 80 h 101"/>
                  <a:gd name="T12" fmla="*/ 98 w 141"/>
                  <a:gd name="T13" fmla="*/ 58 h 101"/>
                  <a:gd name="T14" fmla="*/ 110 w 141"/>
                  <a:gd name="T15" fmla="*/ 60 h 101"/>
                  <a:gd name="T16" fmla="*/ 124 w 141"/>
                  <a:gd name="T17" fmla="*/ 64 h 101"/>
                  <a:gd name="T18" fmla="*/ 126 w 141"/>
                  <a:gd name="T19" fmla="*/ 60 h 101"/>
                  <a:gd name="T20" fmla="*/ 132 w 141"/>
                  <a:gd name="T21" fmla="*/ 54 h 101"/>
                  <a:gd name="T22" fmla="*/ 141 w 141"/>
                  <a:gd name="T23" fmla="*/ 41 h 101"/>
                  <a:gd name="T24" fmla="*/ 137 w 141"/>
                  <a:gd name="T25" fmla="*/ 35 h 101"/>
                  <a:gd name="T26" fmla="*/ 124 w 141"/>
                  <a:gd name="T27" fmla="*/ 27 h 101"/>
                  <a:gd name="T28" fmla="*/ 124 w 141"/>
                  <a:gd name="T29" fmla="*/ 23 h 101"/>
                  <a:gd name="T30" fmla="*/ 122 w 141"/>
                  <a:gd name="T31" fmla="*/ 15 h 101"/>
                  <a:gd name="T32" fmla="*/ 118 w 141"/>
                  <a:gd name="T33" fmla="*/ 11 h 101"/>
                  <a:gd name="T34" fmla="*/ 112 w 141"/>
                  <a:gd name="T35" fmla="*/ 5 h 101"/>
                  <a:gd name="T36" fmla="*/ 108 w 141"/>
                  <a:gd name="T37" fmla="*/ 0 h 101"/>
                  <a:gd name="T38" fmla="*/ 102 w 141"/>
                  <a:gd name="T39" fmla="*/ 0 h 101"/>
                  <a:gd name="T40" fmla="*/ 96 w 141"/>
                  <a:gd name="T41" fmla="*/ 5 h 101"/>
                  <a:gd name="T42" fmla="*/ 83 w 141"/>
                  <a:gd name="T43" fmla="*/ 9 h 101"/>
                  <a:gd name="T44" fmla="*/ 61 w 141"/>
                  <a:gd name="T45" fmla="*/ 13 h 101"/>
                  <a:gd name="T46" fmla="*/ 65 w 141"/>
                  <a:gd name="T47" fmla="*/ 19 h 101"/>
                  <a:gd name="T48" fmla="*/ 65 w 141"/>
                  <a:gd name="T49" fmla="*/ 27 h 101"/>
                  <a:gd name="T50" fmla="*/ 59 w 141"/>
                  <a:gd name="T51" fmla="*/ 23 h 101"/>
                  <a:gd name="T52" fmla="*/ 45 w 141"/>
                  <a:gd name="T53" fmla="*/ 19 h 101"/>
                  <a:gd name="T54" fmla="*/ 40 w 141"/>
                  <a:gd name="T55" fmla="*/ 21 h 101"/>
                  <a:gd name="T56" fmla="*/ 43 w 141"/>
                  <a:gd name="T57" fmla="*/ 33 h 101"/>
                  <a:gd name="T58" fmla="*/ 38 w 141"/>
                  <a:gd name="T59" fmla="*/ 45 h 101"/>
                  <a:gd name="T60" fmla="*/ 20 w 141"/>
                  <a:gd name="T61" fmla="*/ 56 h 101"/>
                  <a:gd name="T62" fmla="*/ 12 w 141"/>
                  <a:gd name="T63" fmla="*/ 68 h 101"/>
                  <a:gd name="T64" fmla="*/ 4 w 141"/>
                  <a:gd name="T65" fmla="*/ 78 h 101"/>
                  <a:gd name="T66" fmla="*/ 0 w 141"/>
                  <a:gd name="T67" fmla="*/ 8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01">
                    <a:moveTo>
                      <a:pt x="0" y="86"/>
                    </a:moveTo>
                    <a:lnTo>
                      <a:pt x="8" y="88"/>
                    </a:lnTo>
                    <a:lnTo>
                      <a:pt x="14" y="92"/>
                    </a:lnTo>
                    <a:lnTo>
                      <a:pt x="20" y="99"/>
                    </a:lnTo>
                    <a:lnTo>
                      <a:pt x="22" y="97"/>
                    </a:lnTo>
                    <a:lnTo>
                      <a:pt x="38" y="97"/>
                    </a:lnTo>
                    <a:lnTo>
                      <a:pt x="47" y="94"/>
                    </a:lnTo>
                    <a:lnTo>
                      <a:pt x="63" y="97"/>
                    </a:lnTo>
                    <a:lnTo>
                      <a:pt x="75" y="101"/>
                    </a:lnTo>
                    <a:lnTo>
                      <a:pt x="73" y="88"/>
                    </a:lnTo>
                    <a:lnTo>
                      <a:pt x="77" y="84"/>
                    </a:lnTo>
                    <a:lnTo>
                      <a:pt x="87" y="80"/>
                    </a:lnTo>
                    <a:lnTo>
                      <a:pt x="96" y="70"/>
                    </a:lnTo>
                    <a:lnTo>
                      <a:pt x="98" y="58"/>
                    </a:lnTo>
                    <a:lnTo>
                      <a:pt x="108" y="58"/>
                    </a:lnTo>
                    <a:lnTo>
                      <a:pt x="110" y="60"/>
                    </a:lnTo>
                    <a:lnTo>
                      <a:pt x="124" y="66"/>
                    </a:lnTo>
                    <a:lnTo>
                      <a:pt x="124" y="64"/>
                    </a:lnTo>
                    <a:lnTo>
                      <a:pt x="124" y="62"/>
                    </a:lnTo>
                    <a:lnTo>
                      <a:pt x="126" y="60"/>
                    </a:lnTo>
                    <a:lnTo>
                      <a:pt x="126" y="58"/>
                    </a:lnTo>
                    <a:lnTo>
                      <a:pt x="132" y="54"/>
                    </a:lnTo>
                    <a:lnTo>
                      <a:pt x="132" y="49"/>
                    </a:lnTo>
                    <a:lnTo>
                      <a:pt x="141" y="41"/>
                    </a:lnTo>
                    <a:lnTo>
                      <a:pt x="137" y="37"/>
                    </a:lnTo>
                    <a:lnTo>
                      <a:pt x="137" y="35"/>
                    </a:lnTo>
                    <a:lnTo>
                      <a:pt x="126" y="29"/>
                    </a:lnTo>
                    <a:lnTo>
                      <a:pt x="124" y="27"/>
                    </a:lnTo>
                    <a:lnTo>
                      <a:pt x="124" y="25"/>
                    </a:lnTo>
                    <a:lnTo>
                      <a:pt x="124" y="23"/>
                    </a:lnTo>
                    <a:lnTo>
                      <a:pt x="124" y="17"/>
                    </a:lnTo>
                    <a:lnTo>
                      <a:pt x="122" y="15"/>
                    </a:lnTo>
                    <a:lnTo>
                      <a:pt x="120" y="15"/>
                    </a:lnTo>
                    <a:lnTo>
                      <a:pt x="118" y="11"/>
                    </a:lnTo>
                    <a:lnTo>
                      <a:pt x="114" y="9"/>
                    </a:lnTo>
                    <a:lnTo>
                      <a:pt x="112" y="5"/>
                    </a:lnTo>
                    <a:lnTo>
                      <a:pt x="110" y="0"/>
                    </a:lnTo>
                    <a:lnTo>
                      <a:pt x="108" y="0"/>
                    </a:lnTo>
                    <a:lnTo>
                      <a:pt x="104" y="5"/>
                    </a:lnTo>
                    <a:lnTo>
                      <a:pt x="102" y="0"/>
                    </a:lnTo>
                    <a:lnTo>
                      <a:pt x="100" y="2"/>
                    </a:lnTo>
                    <a:lnTo>
                      <a:pt x="96" y="5"/>
                    </a:lnTo>
                    <a:lnTo>
                      <a:pt x="94" y="5"/>
                    </a:lnTo>
                    <a:lnTo>
                      <a:pt x="83" y="9"/>
                    </a:lnTo>
                    <a:lnTo>
                      <a:pt x="63" y="13"/>
                    </a:lnTo>
                    <a:lnTo>
                      <a:pt x="61" y="13"/>
                    </a:lnTo>
                    <a:lnTo>
                      <a:pt x="63" y="17"/>
                    </a:lnTo>
                    <a:lnTo>
                      <a:pt x="65" y="19"/>
                    </a:lnTo>
                    <a:lnTo>
                      <a:pt x="65" y="21"/>
                    </a:lnTo>
                    <a:lnTo>
                      <a:pt x="65" y="27"/>
                    </a:lnTo>
                    <a:lnTo>
                      <a:pt x="63" y="27"/>
                    </a:lnTo>
                    <a:lnTo>
                      <a:pt x="59" y="23"/>
                    </a:lnTo>
                    <a:lnTo>
                      <a:pt x="51" y="19"/>
                    </a:lnTo>
                    <a:lnTo>
                      <a:pt x="45" y="19"/>
                    </a:lnTo>
                    <a:lnTo>
                      <a:pt x="43" y="19"/>
                    </a:lnTo>
                    <a:lnTo>
                      <a:pt x="40" y="21"/>
                    </a:lnTo>
                    <a:lnTo>
                      <a:pt x="43" y="27"/>
                    </a:lnTo>
                    <a:lnTo>
                      <a:pt x="43" y="33"/>
                    </a:lnTo>
                    <a:lnTo>
                      <a:pt x="43" y="43"/>
                    </a:lnTo>
                    <a:lnTo>
                      <a:pt x="38" y="45"/>
                    </a:lnTo>
                    <a:lnTo>
                      <a:pt x="34" y="54"/>
                    </a:lnTo>
                    <a:lnTo>
                      <a:pt x="20" y="56"/>
                    </a:lnTo>
                    <a:lnTo>
                      <a:pt x="16" y="58"/>
                    </a:lnTo>
                    <a:lnTo>
                      <a:pt x="12" y="68"/>
                    </a:lnTo>
                    <a:lnTo>
                      <a:pt x="6" y="74"/>
                    </a:lnTo>
                    <a:lnTo>
                      <a:pt x="4" y="78"/>
                    </a:lnTo>
                    <a:lnTo>
                      <a:pt x="0" y="82"/>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1" name="Freeform 104"/>
              <p:cNvSpPr>
                <a:spLocks/>
              </p:cNvSpPr>
              <p:nvPr/>
            </p:nvSpPr>
            <p:spPr bwMode="auto">
              <a:xfrm>
                <a:off x="6749" y="2409"/>
                <a:ext cx="119" cy="62"/>
              </a:xfrm>
              <a:custGeom>
                <a:avLst/>
                <a:gdLst>
                  <a:gd name="T0" fmla="*/ 0 w 119"/>
                  <a:gd name="T1" fmla="*/ 37 h 62"/>
                  <a:gd name="T2" fmla="*/ 0 w 119"/>
                  <a:gd name="T3" fmla="*/ 48 h 62"/>
                  <a:gd name="T4" fmla="*/ 5 w 119"/>
                  <a:gd name="T5" fmla="*/ 48 h 62"/>
                  <a:gd name="T6" fmla="*/ 13 w 119"/>
                  <a:gd name="T7" fmla="*/ 45 h 62"/>
                  <a:gd name="T8" fmla="*/ 17 w 119"/>
                  <a:gd name="T9" fmla="*/ 45 h 62"/>
                  <a:gd name="T10" fmla="*/ 19 w 119"/>
                  <a:gd name="T11" fmla="*/ 45 h 62"/>
                  <a:gd name="T12" fmla="*/ 27 w 119"/>
                  <a:gd name="T13" fmla="*/ 48 h 62"/>
                  <a:gd name="T14" fmla="*/ 31 w 119"/>
                  <a:gd name="T15" fmla="*/ 50 h 62"/>
                  <a:gd name="T16" fmla="*/ 39 w 119"/>
                  <a:gd name="T17" fmla="*/ 48 h 62"/>
                  <a:gd name="T18" fmla="*/ 43 w 119"/>
                  <a:gd name="T19" fmla="*/ 45 h 62"/>
                  <a:gd name="T20" fmla="*/ 49 w 119"/>
                  <a:gd name="T21" fmla="*/ 50 h 62"/>
                  <a:gd name="T22" fmla="*/ 47 w 119"/>
                  <a:gd name="T23" fmla="*/ 50 h 62"/>
                  <a:gd name="T24" fmla="*/ 45 w 119"/>
                  <a:gd name="T25" fmla="*/ 52 h 62"/>
                  <a:gd name="T26" fmla="*/ 43 w 119"/>
                  <a:gd name="T27" fmla="*/ 58 h 62"/>
                  <a:gd name="T28" fmla="*/ 47 w 119"/>
                  <a:gd name="T29" fmla="*/ 62 h 62"/>
                  <a:gd name="T30" fmla="*/ 56 w 119"/>
                  <a:gd name="T31" fmla="*/ 62 h 62"/>
                  <a:gd name="T32" fmla="*/ 62 w 119"/>
                  <a:gd name="T33" fmla="*/ 58 h 62"/>
                  <a:gd name="T34" fmla="*/ 64 w 119"/>
                  <a:gd name="T35" fmla="*/ 58 h 62"/>
                  <a:gd name="T36" fmla="*/ 70 w 119"/>
                  <a:gd name="T37" fmla="*/ 56 h 62"/>
                  <a:gd name="T38" fmla="*/ 72 w 119"/>
                  <a:gd name="T39" fmla="*/ 52 h 62"/>
                  <a:gd name="T40" fmla="*/ 80 w 119"/>
                  <a:gd name="T41" fmla="*/ 45 h 62"/>
                  <a:gd name="T42" fmla="*/ 84 w 119"/>
                  <a:gd name="T43" fmla="*/ 45 h 62"/>
                  <a:gd name="T44" fmla="*/ 90 w 119"/>
                  <a:gd name="T45" fmla="*/ 48 h 62"/>
                  <a:gd name="T46" fmla="*/ 94 w 119"/>
                  <a:gd name="T47" fmla="*/ 48 h 62"/>
                  <a:gd name="T48" fmla="*/ 111 w 119"/>
                  <a:gd name="T49" fmla="*/ 37 h 62"/>
                  <a:gd name="T50" fmla="*/ 117 w 119"/>
                  <a:gd name="T51" fmla="*/ 37 h 62"/>
                  <a:gd name="T52" fmla="*/ 117 w 119"/>
                  <a:gd name="T53" fmla="*/ 31 h 62"/>
                  <a:gd name="T54" fmla="*/ 119 w 119"/>
                  <a:gd name="T55" fmla="*/ 19 h 62"/>
                  <a:gd name="T56" fmla="*/ 115 w 119"/>
                  <a:gd name="T57" fmla="*/ 7 h 62"/>
                  <a:gd name="T58" fmla="*/ 109 w 119"/>
                  <a:gd name="T59" fmla="*/ 0 h 62"/>
                  <a:gd name="T60" fmla="*/ 107 w 119"/>
                  <a:gd name="T61" fmla="*/ 3 h 62"/>
                  <a:gd name="T62" fmla="*/ 96 w 119"/>
                  <a:gd name="T63" fmla="*/ 3 h 62"/>
                  <a:gd name="T64" fmla="*/ 92 w 119"/>
                  <a:gd name="T65" fmla="*/ 7 h 62"/>
                  <a:gd name="T66" fmla="*/ 86 w 119"/>
                  <a:gd name="T67" fmla="*/ 7 h 62"/>
                  <a:gd name="T68" fmla="*/ 78 w 119"/>
                  <a:gd name="T69" fmla="*/ 13 h 62"/>
                  <a:gd name="T70" fmla="*/ 72 w 119"/>
                  <a:gd name="T71" fmla="*/ 13 h 62"/>
                  <a:gd name="T72" fmla="*/ 68 w 119"/>
                  <a:gd name="T73" fmla="*/ 11 h 62"/>
                  <a:gd name="T74" fmla="*/ 66 w 119"/>
                  <a:gd name="T75" fmla="*/ 13 h 62"/>
                  <a:gd name="T76" fmla="*/ 49 w 119"/>
                  <a:gd name="T77" fmla="*/ 17 h 62"/>
                  <a:gd name="T78" fmla="*/ 47 w 119"/>
                  <a:gd name="T79" fmla="*/ 19 h 62"/>
                  <a:gd name="T80" fmla="*/ 45 w 119"/>
                  <a:gd name="T81" fmla="*/ 17 h 62"/>
                  <a:gd name="T82" fmla="*/ 43 w 119"/>
                  <a:gd name="T83" fmla="*/ 19 h 62"/>
                  <a:gd name="T84" fmla="*/ 41 w 119"/>
                  <a:gd name="T85" fmla="*/ 19 h 62"/>
                  <a:gd name="T86" fmla="*/ 39 w 119"/>
                  <a:gd name="T87" fmla="*/ 21 h 62"/>
                  <a:gd name="T88" fmla="*/ 37 w 119"/>
                  <a:gd name="T89" fmla="*/ 17 h 62"/>
                  <a:gd name="T90" fmla="*/ 31 w 119"/>
                  <a:gd name="T91" fmla="*/ 17 h 62"/>
                  <a:gd name="T92" fmla="*/ 29 w 119"/>
                  <a:gd name="T93" fmla="*/ 17 h 62"/>
                  <a:gd name="T94" fmla="*/ 25 w 119"/>
                  <a:gd name="T95" fmla="*/ 19 h 62"/>
                  <a:gd name="T96" fmla="*/ 21 w 119"/>
                  <a:gd name="T97" fmla="*/ 19 h 62"/>
                  <a:gd name="T98" fmla="*/ 17 w 119"/>
                  <a:gd name="T99" fmla="*/ 19 h 62"/>
                  <a:gd name="T100" fmla="*/ 21 w 119"/>
                  <a:gd name="T101" fmla="*/ 27 h 62"/>
                  <a:gd name="T102" fmla="*/ 17 w 119"/>
                  <a:gd name="T103" fmla="*/ 33 h 62"/>
                  <a:gd name="T104" fmla="*/ 0 w 119"/>
                  <a:gd name="T105" fmla="*/ 3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9" h="62">
                    <a:moveTo>
                      <a:pt x="0" y="37"/>
                    </a:moveTo>
                    <a:lnTo>
                      <a:pt x="0" y="37"/>
                    </a:lnTo>
                    <a:lnTo>
                      <a:pt x="2" y="43"/>
                    </a:lnTo>
                    <a:lnTo>
                      <a:pt x="0" y="48"/>
                    </a:lnTo>
                    <a:lnTo>
                      <a:pt x="2" y="48"/>
                    </a:lnTo>
                    <a:lnTo>
                      <a:pt x="5" y="48"/>
                    </a:lnTo>
                    <a:lnTo>
                      <a:pt x="9" y="48"/>
                    </a:lnTo>
                    <a:lnTo>
                      <a:pt x="13" y="45"/>
                    </a:lnTo>
                    <a:lnTo>
                      <a:pt x="17" y="45"/>
                    </a:lnTo>
                    <a:lnTo>
                      <a:pt x="17" y="45"/>
                    </a:lnTo>
                    <a:lnTo>
                      <a:pt x="17" y="45"/>
                    </a:lnTo>
                    <a:lnTo>
                      <a:pt x="19" y="45"/>
                    </a:lnTo>
                    <a:lnTo>
                      <a:pt x="21" y="45"/>
                    </a:lnTo>
                    <a:lnTo>
                      <a:pt x="27" y="48"/>
                    </a:lnTo>
                    <a:lnTo>
                      <a:pt x="29" y="48"/>
                    </a:lnTo>
                    <a:lnTo>
                      <a:pt x="31" y="50"/>
                    </a:lnTo>
                    <a:lnTo>
                      <a:pt x="35" y="50"/>
                    </a:lnTo>
                    <a:lnTo>
                      <a:pt x="39" y="48"/>
                    </a:lnTo>
                    <a:lnTo>
                      <a:pt x="39" y="45"/>
                    </a:lnTo>
                    <a:lnTo>
                      <a:pt x="43" y="45"/>
                    </a:lnTo>
                    <a:lnTo>
                      <a:pt x="49" y="45"/>
                    </a:lnTo>
                    <a:lnTo>
                      <a:pt x="49" y="50"/>
                    </a:lnTo>
                    <a:lnTo>
                      <a:pt x="47" y="50"/>
                    </a:lnTo>
                    <a:lnTo>
                      <a:pt x="47" y="50"/>
                    </a:lnTo>
                    <a:lnTo>
                      <a:pt x="45" y="52"/>
                    </a:lnTo>
                    <a:lnTo>
                      <a:pt x="45" y="52"/>
                    </a:lnTo>
                    <a:lnTo>
                      <a:pt x="43" y="52"/>
                    </a:lnTo>
                    <a:lnTo>
                      <a:pt x="43" y="58"/>
                    </a:lnTo>
                    <a:lnTo>
                      <a:pt x="43" y="62"/>
                    </a:lnTo>
                    <a:lnTo>
                      <a:pt x="47" y="62"/>
                    </a:lnTo>
                    <a:lnTo>
                      <a:pt x="47" y="62"/>
                    </a:lnTo>
                    <a:lnTo>
                      <a:pt x="56" y="62"/>
                    </a:lnTo>
                    <a:lnTo>
                      <a:pt x="58" y="62"/>
                    </a:lnTo>
                    <a:lnTo>
                      <a:pt x="62" y="58"/>
                    </a:lnTo>
                    <a:lnTo>
                      <a:pt x="64" y="58"/>
                    </a:lnTo>
                    <a:lnTo>
                      <a:pt x="64" y="58"/>
                    </a:lnTo>
                    <a:lnTo>
                      <a:pt x="70" y="58"/>
                    </a:lnTo>
                    <a:lnTo>
                      <a:pt x="70" y="56"/>
                    </a:lnTo>
                    <a:lnTo>
                      <a:pt x="72" y="54"/>
                    </a:lnTo>
                    <a:lnTo>
                      <a:pt x="72" y="52"/>
                    </a:lnTo>
                    <a:lnTo>
                      <a:pt x="78" y="48"/>
                    </a:lnTo>
                    <a:lnTo>
                      <a:pt x="80" y="45"/>
                    </a:lnTo>
                    <a:lnTo>
                      <a:pt x="82" y="45"/>
                    </a:lnTo>
                    <a:lnTo>
                      <a:pt x="84" y="45"/>
                    </a:lnTo>
                    <a:lnTo>
                      <a:pt x="86" y="45"/>
                    </a:lnTo>
                    <a:lnTo>
                      <a:pt x="90" y="48"/>
                    </a:lnTo>
                    <a:lnTo>
                      <a:pt x="92" y="48"/>
                    </a:lnTo>
                    <a:lnTo>
                      <a:pt x="94" y="48"/>
                    </a:lnTo>
                    <a:lnTo>
                      <a:pt x="105" y="41"/>
                    </a:lnTo>
                    <a:lnTo>
                      <a:pt x="111" y="37"/>
                    </a:lnTo>
                    <a:lnTo>
                      <a:pt x="115" y="37"/>
                    </a:lnTo>
                    <a:lnTo>
                      <a:pt x="117" y="37"/>
                    </a:lnTo>
                    <a:lnTo>
                      <a:pt x="119" y="37"/>
                    </a:lnTo>
                    <a:lnTo>
                      <a:pt x="117" y="31"/>
                    </a:lnTo>
                    <a:lnTo>
                      <a:pt x="119" y="25"/>
                    </a:lnTo>
                    <a:lnTo>
                      <a:pt x="119" y="19"/>
                    </a:lnTo>
                    <a:lnTo>
                      <a:pt x="117" y="15"/>
                    </a:lnTo>
                    <a:lnTo>
                      <a:pt x="115" y="7"/>
                    </a:lnTo>
                    <a:lnTo>
                      <a:pt x="111" y="3"/>
                    </a:lnTo>
                    <a:lnTo>
                      <a:pt x="109" y="0"/>
                    </a:lnTo>
                    <a:lnTo>
                      <a:pt x="109" y="0"/>
                    </a:lnTo>
                    <a:lnTo>
                      <a:pt x="107" y="3"/>
                    </a:lnTo>
                    <a:lnTo>
                      <a:pt x="105" y="5"/>
                    </a:lnTo>
                    <a:lnTo>
                      <a:pt x="96" y="3"/>
                    </a:lnTo>
                    <a:lnTo>
                      <a:pt x="96" y="5"/>
                    </a:lnTo>
                    <a:lnTo>
                      <a:pt x="92" y="7"/>
                    </a:lnTo>
                    <a:lnTo>
                      <a:pt x="92" y="9"/>
                    </a:lnTo>
                    <a:lnTo>
                      <a:pt x="86" y="7"/>
                    </a:lnTo>
                    <a:lnTo>
                      <a:pt x="82" y="11"/>
                    </a:lnTo>
                    <a:lnTo>
                      <a:pt x="78" y="13"/>
                    </a:lnTo>
                    <a:lnTo>
                      <a:pt x="74" y="13"/>
                    </a:lnTo>
                    <a:lnTo>
                      <a:pt x="72" y="13"/>
                    </a:lnTo>
                    <a:lnTo>
                      <a:pt x="70" y="11"/>
                    </a:lnTo>
                    <a:lnTo>
                      <a:pt x="68" y="11"/>
                    </a:lnTo>
                    <a:lnTo>
                      <a:pt x="68" y="13"/>
                    </a:lnTo>
                    <a:lnTo>
                      <a:pt x="66" y="13"/>
                    </a:lnTo>
                    <a:lnTo>
                      <a:pt x="62" y="17"/>
                    </a:lnTo>
                    <a:lnTo>
                      <a:pt x="49" y="17"/>
                    </a:lnTo>
                    <a:lnTo>
                      <a:pt x="49" y="19"/>
                    </a:lnTo>
                    <a:lnTo>
                      <a:pt x="47" y="19"/>
                    </a:lnTo>
                    <a:lnTo>
                      <a:pt x="47" y="17"/>
                    </a:lnTo>
                    <a:lnTo>
                      <a:pt x="45" y="17"/>
                    </a:lnTo>
                    <a:lnTo>
                      <a:pt x="43" y="19"/>
                    </a:lnTo>
                    <a:lnTo>
                      <a:pt x="43" y="19"/>
                    </a:lnTo>
                    <a:lnTo>
                      <a:pt x="43" y="21"/>
                    </a:lnTo>
                    <a:lnTo>
                      <a:pt x="41" y="19"/>
                    </a:lnTo>
                    <a:lnTo>
                      <a:pt x="39" y="21"/>
                    </a:lnTo>
                    <a:lnTo>
                      <a:pt x="39" y="21"/>
                    </a:lnTo>
                    <a:lnTo>
                      <a:pt x="37" y="21"/>
                    </a:lnTo>
                    <a:lnTo>
                      <a:pt x="37" y="17"/>
                    </a:lnTo>
                    <a:lnTo>
                      <a:pt x="35" y="17"/>
                    </a:lnTo>
                    <a:lnTo>
                      <a:pt x="31" y="17"/>
                    </a:lnTo>
                    <a:lnTo>
                      <a:pt x="31" y="17"/>
                    </a:lnTo>
                    <a:lnTo>
                      <a:pt x="29" y="17"/>
                    </a:lnTo>
                    <a:lnTo>
                      <a:pt x="27" y="19"/>
                    </a:lnTo>
                    <a:lnTo>
                      <a:pt x="25" y="19"/>
                    </a:lnTo>
                    <a:lnTo>
                      <a:pt x="23" y="17"/>
                    </a:lnTo>
                    <a:lnTo>
                      <a:pt x="21" y="19"/>
                    </a:lnTo>
                    <a:lnTo>
                      <a:pt x="17" y="19"/>
                    </a:lnTo>
                    <a:lnTo>
                      <a:pt x="17" y="19"/>
                    </a:lnTo>
                    <a:lnTo>
                      <a:pt x="19" y="23"/>
                    </a:lnTo>
                    <a:lnTo>
                      <a:pt x="21" y="27"/>
                    </a:lnTo>
                    <a:lnTo>
                      <a:pt x="19" y="31"/>
                    </a:lnTo>
                    <a:lnTo>
                      <a:pt x="17" y="33"/>
                    </a:lnTo>
                    <a:lnTo>
                      <a:pt x="17" y="31"/>
                    </a:lnTo>
                    <a:lnTo>
                      <a:pt x="0" y="3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2" name="Freeform 105"/>
              <p:cNvSpPr>
                <a:spLocks/>
              </p:cNvSpPr>
              <p:nvPr/>
            </p:nvSpPr>
            <p:spPr bwMode="auto">
              <a:xfrm>
                <a:off x="6751" y="2454"/>
                <a:ext cx="70" cy="68"/>
              </a:xfrm>
              <a:custGeom>
                <a:avLst/>
                <a:gdLst>
                  <a:gd name="T0" fmla="*/ 56 w 70"/>
                  <a:gd name="T1" fmla="*/ 31 h 68"/>
                  <a:gd name="T2" fmla="*/ 56 w 70"/>
                  <a:gd name="T3" fmla="*/ 27 h 68"/>
                  <a:gd name="T4" fmla="*/ 54 w 70"/>
                  <a:gd name="T5" fmla="*/ 25 h 68"/>
                  <a:gd name="T6" fmla="*/ 56 w 70"/>
                  <a:gd name="T7" fmla="*/ 23 h 68"/>
                  <a:gd name="T8" fmla="*/ 54 w 70"/>
                  <a:gd name="T9" fmla="*/ 17 h 68"/>
                  <a:gd name="T10" fmla="*/ 45 w 70"/>
                  <a:gd name="T11" fmla="*/ 17 h 68"/>
                  <a:gd name="T12" fmla="*/ 41 w 70"/>
                  <a:gd name="T13" fmla="*/ 13 h 68"/>
                  <a:gd name="T14" fmla="*/ 43 w 70"/>
                  <a:gd name="T15" fmla="*/ 7 h 68"/>
                  <a:gd name="T16" fmla="*/ 45 w 70"/>
                  <a:gd name="T17" fmla="*/ 5 h 68"/>
                  <a:gd name="T18" fmla="*/ 47 w 70"/>
                  <a:gd name="T19" fmla="*/ 5 h 68"/>
                  <a:gd name="T20" fmla="*/ 41 w 70"/>
                  <a:gd name="T21" fmla="*/ 0 h 68"/>
                  <a:gd name="T22" fmla="*/ 37 w 70"/>
                  <a:gd name="T23" fmla="*/ 3 h 68"/>
                  <a:gd name="T24" fmla="*/ 29 w 70"/>
                  <a:gd name="T25" fmla="*/ 5 h 68"/>
                  <a:gd name="T26" fmla="*/ 25 w 70"/>
                  <a:gd name="T27" fmla="*/ 3 h 68"/>
                  <a:gd name="T28" fmla="*/ 17 w 70"/>
                  <a:gd name="T29" fmla="*/ 0 h 68"/>
                  <a:gd name="T30" fmla="*/ 15 w 70"/>
                  <a:gd name="T31" fmla="*/ 0 h 68"/>
                  <a:gd name="T32" fmla="*/ 13 w 70"/>
                  <a:gd name="T33" fmla="*/ 3 h 68"/>
                  <a:gd name="T34" fmla="*/ 5 w 70"/>
                  <a:gd name="T35" fmla="*/ 7 h 68"/>
                  <a:gd name="T36" fmla="*/ 3 w 70"/>
                  <a:gd name="T37" fmla="*/ 7 h 68"/>
                  <a:gd name="T38" fmla="*/ 0 w 70"/>
                  <a:gd name="T39" fmla="*/ 13 h 68"/>
                  <a:gd name="T40" fmla="*/ 3 w 70"/>
                  <a:gd name="T41" fmla="*/ 27 h 68"/>
                  <a:gd name="T42" fmla="*/ 11 w 70"/>
                  <a:gd name="T43" fmla="*/ 27 h 68"/>
                  <a:gd name="T44" fmla="*/ 13 w 70"/>
                  <a:gd name="T45" fmla="*/ 25 h 68"/>
                  <a:gd name="T46" fmla="*/ 17 w 70"/>
                  <a:gd name="T47" fmla="*/ 25 h 68"/>
                  <a:gd name="T48" fmla="*/ 17 w 70"/>
                  <a:gd name="T49" fmla="*/ 27 h 68"/>
                  <a:gd name="T50" fmla="*/ 21 w 70"/>
                  <a:gd name="T51" fmla="*/ 37 h 68"/>
                  <a:gd name="T52" fmla="*/ 23 w 70"/>
                  <a:gd name="T53" fmla="*/ 45 h 68"/>
                  <a:gd name="T54" fmla="*/ 27 w 70"/>
                  <a:gd name="T55" fmla="*/ 52 h 68"/>
                  <a:gd name="T56" fmla="*/ 29 w 70"/>
                  <a:gd name="T57" fmla="*/ 64 h 68"/>
                  <a:gd name="T58" fmla="*/ 33 w 70"/>
                  <a:gd name="T59" fmla="*/ 68 h 68"/>
                  <a:gd name="T60" fmla="*/ 47 w 70"/>
                  <a:gd name="T61" fmla="*/ 58 h 68"/>
                  <a:gd name="T62" fmla="*/ 50 w 70"/>
                  <a:gd name="T63" fmla="*/ 58 h 68"/>
                  <a:gd name="T64" fmla="*/ 56 w 70"/>
                  <a:gd name="T65" fmla="*/ 60 h 68"/>
                  <a:gd name="T66" fmla="*/ 58 w 70"/>
                  <a:gd name="T67" fmla="*/ 62 h 68"/>
                  <a:gd name="T68" fmla="*/ 64 w 70"/>
                  <a:gd name="T69" fmla="*/ 62 h 68"/>
                  <a:gd name="T70" fmla="*/ 68 w 70"/>
                  <a:gd name="T71" fmla="*/ 58 h 68"/>
                  <a:gd name="T72" fmla="*/ 70 w 70"/>
                  <a:gd name="T73" fmla="*/ 54 h 68"/>
                  <a:gd name="T74" fmla="*/ 68 w 70"/>
                  <a:gd name="T75" fmla="*/ 43 h 68"/>
                  <a:gd name="T76" fmla="*/ 68 w 70"/>
                  <a:gd name="T77" fmla="*/ 37 h 68"/>
                  <a:gd name="T78" fmla="*/ 64 w 70"/>
                  <a:gd name="T79" fmla="*/ 3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68">
                    <a:moveTo>
                      <a:pt x="62" y="33"/>
                    </a:moveTo>
                    <a:lnTo>
                      <a:pt x="56" y="31"/>
                    </a:lnTo>
                    <a:lnTo>
                      <a:pt x="56" y="29"/>
                    </a:lnTo>
                    <a:lnTo>
                      <a:pt x="56" y="27"/>
                    </a:lnTo>
                    <a:lnTo>
                      <a:pt x="54" y="27"/>
                    </a:lnTo>
                    <a:lnTo>
                      <a:pt x="54" y="25"/>
                    </a:lnTo>
                    <a:lnTo>
                      <a:pt x="54" y="25"/>
                    </a:lnTo>
                    <a:lnTo>
                      <a:pt x="56" y="23"/>
                    </a:lnTo>
                    <a:lnTo>
                      <a:pt x="56" y="19"/>
                    </a:lnTo>
                    <a:lnTo>
                      <a:pt x="54" y="17"/>
                    </a:lnTo>
                    <a:lnTo>
                      <a:pt x="45" y="17"/>
                    </a:lnTo>
                    <a:lnTo>
                      <a:pt x="45" y="17"/>
                    </a:lnTo>
                    <a:lnTo>
                      <a:pt x="41" y="17"/>
                    </a:lnTo>
                    <a:lnTo>
                      <a:pt x="41" y="13"/>
                    </a:lnTo>
                    <a:lnTo>
                      <a:pt x="41" y="7"/>
                    </a:lnTo>
                    <a:lnTo>
                      <a:pt x="43" y="7"/>
                    </a:lnTo>
                    <a:lnTo>
                      <a:pt x="43" y="7"/>
                    </a:lnTo>
                    <a:lnTo>
                      <a:pt x="45" y="5"/>
                    </a:lnTo>
                    <a:lnTo>
                      <a:pt x="45" y="5"/>
                    </a:lnTo>
                    <a:lnTo>
                      <a:pt x="47" y="5"/>
                    </a:lnTo>
                    <a:lnTo>
                      <a:pt x="47" y="0"/>
                    </a:lnTo>
                    <a:lnTo>
                      <a:pt x="41" y="0"/>
                    </a:lnTo>
                    <a:lnTo>
                      <a:pt x="37" y="0"/>
                    </a:lnTo>
                    <a:lnTo>
                      <a:pt x="37" y="3"/>
                    </a:lnTo>
                    <a:lnTo>
                      <a:pt x="33" y="5"/>
                    </a:lnTo>
                    <a:lnTo>
                      <a:pt x="29" y="5"/>
                    </a:lnTo>
                    <a:lnTo>
                      <a:pt x="27" y="3"/>
                    </a:lnTo>
                    <a:lnTo>
                      <a:pt x="25" y="3"/>
                    </a:lnTo>
                    <a:lnTo>
                      <a:pt x="19" y="0"/>
                    </a:lnTo>
                    <a:lnTo>
                      <a:pt x="17" y="0"/>
                    </a:lnTo>
                    <a:lnTo>
                      <a:pt x="15" y="0"/>
                    </a:lnTo>
                    <a:lnTo>
                      <a:pt x="15" y="0"/>
                    </a:lnTo>
                    <a:lnTo>
                      <a:pt x="15" y="0"/>
                    </a:lnTo>
                    <a:lnTo>
                      <a:pt x="13" y="3"/>
                    </a:lnTo>
                    <a:lnTo>
                      <a:pt x="7" y="7"/>
                    </a:lnTo>
                    <a:lnTo>
                      <a:pt x="5" y="7"/>
                    </a:lnTo>
                    <a:lnTo>
                      <a:pt x="3" y="7"/>
                    </a:lnTo>
                    <a:lnTo>
                      <a:pt x="3" y="7"/>
                    </a:lnTo>
                    <a:lnTo>
                      <a:pt x="3" y="9"/>
                    </a:lnTo>
                    <a:lnTo>
                      <a:pt x="0" y="13"/>
                    </a:lnTo>
                    <a:lnTo>
                      <a:pt x="0" y="21"/>
                    </a:lnTo>
                    <a:lnTo>
                      <a:pt x="3" y="27"/>
                    </a:lnTo>
                    <a:lnTo>
                      <a:pt x="3" y="27"/>
                    </a:lnTo>
                    <a:lnTo>
                      <a:pt x="11" y="27"/>
                    </a:lnTo>
                    <a:lnTo>
                      <a:pt x="13" y="27"/>
                    </a:lnTo>
                    <a:lnTo>
                      <a:pt x="13" y="25"/>
                    </a:lnTo>
                    <a:lnTo>
                      <a:pt x="15" y="25"/>
                    </a:lnTo>
                    <a:lnTo>
                      <a:pt x="17" y="25"/>
                    </a:lnTo>
                    <a:lnTo>
                      <a:pt x="17" y="25"/>
                    </a:lnTo>
                    <a:lnTo>
                      <a:pt x="17" y="27"/>
                    </a:lnTo>
                    <a:lnTo>
                      <a:pt x="21" y="29"/>
                    </a:lnTo>
                    <a:lnTo>
                      <a:pt x="21" y="37"/>
                    </a:lnTo>
                    <a:lnTo>
                      <a:pt x="23" y="41"/>
                    </a:lnTo>
                    <a:lnTo>
                      <a:pt x="23" y="45"/>
                    </a:lnTo>
                    <a:lnTo>
                      <a:pt x="25" y="47"/>
                    </a:lnTo>
                    <a:lnTo>
                      <a:pt x="27" y="52"/>
                    </a:lnTo>
                    <a:lnTo>
                      <a:pt x="27" y="56"/>
                    </a:lnTo>
                    <a:lnTo>
                      <a:pt x="29" y="64"/>
                    </a:lnTo>
                    <a:lnTo>
                      <a:pt x="31" y="68"/>
                    </a:lnTo>
                    <a:lnTo>
                      <a:pt x="33" y="68"/>
                    </a:lnTo>
                    <a:lnTo>
                      <a:pt x="39" y="64"/>
                    </a:lnTo>
                    <a:lnTo>
                      <a:pt x="47" y="58"/>
                    </a:lnTo>
                    <a:lnTo>
                      <a:pt x="47" y="58"/>
                    </a:lnTo>
                    <a:lnTo>
                      <a:pt x="50" y="58"/>
                    </a:lnTo>
                    <a:lnTo>
                      <a:pt x="52" y="58"/>
                    </a:lnTo>
                    <a:lnTo>
                      <a:pt x="56" y="60"/>
                    </a:lnTo>
                    <a:lnTo>
                      <a:pt x="56" y="60"/>
                    </a:lnTo>
                    <a:lnTo>
                      <a:pt x="58" y="62"/>
                    </a:lnTo>
                    <a:lnTo>
                      <a:pt x="60" y="62"/>
                    </a:lnTo>
                    <a:lnTo>
                      <a:pt x="64" y="62"/>
                    </a:lnTo>
                    <a:lnTo>
                      <a:pt x="66" y="60"/>
                    </a:lnTo>
                    <a:lnTo>
                      <a:pt x="68" y="58"/>
                    </a:lnTo>
                    <a:lnTo>
                      <a:pt x="68" y="54"/>
                    </a:lnTo>
                    <a:lnTo>
                      <a:pt x="70" y="54"/>
                    </a:lnTo>
                    <a:lnTo>
                      <a:pt x="70" y="52"/>
                    </a:lnTo>
                    <a:lnTo>
                      <a:pt x="68" y="43"/>
                    </a:lnTo>
                    <a:lnTo>
                      <a:pt x="68" y="39"/>
                    </a:lnTo>
                    <a:lnTo>
                      <a:pt x="68" y="37"/>
                    </a:lnTo>
                    <a:lnTo>
                      <a:pt x="66" y="33"/>
                    </a:lnTo>
                    <a:lnTo>
                      <a:pt x="64" y="33"/>
                    </a:lnTo>
                    <a:lnTo>
                      <a:pt x="62"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3" name="Freeform 106"/>
              <p:cNvSpPr>
                <a:spLocks/>
              </p:cNvSpPr>
              <p:nvPr/>
            </p:nvSpPr>
            <p:spPr bwMode="auto">
              <a:xfrm>
                <a:off x="6805" y="2446"/>
                <a:ext cx="67" cy="66"/>
              </a:xfrm>
              <a:custGeom>
                <a:avLst/>
                <a:gdLst>
                  <a:gd name="T0" fmla="*/ 0 w 67"/>
                  <a:gd name="T1" fmla="*/ 35 h 66"/>
                  <a:gd name="T2" fmla="*/ 2 w 67"/>
                  <a:gd name="T3" fmla="*/ 37 h 66"/>
                  <a:gd name="T4" fmla="*/ 8 w 67"/>
                  <a:gd name="T5" fmla="*/ 41 h 66"/>
                  <a:gd name="T6" fmla="*/ 12 w 67"/>
                  <a:gd name="T7" fmla="*/ 41 h 66"/>
                  <a:gd name="T8" fmla="*/ 14 w 67"/>
                  <a:gd name="T9" fmla="*/ 47 h 66"/>
                  <a:gd name="T10" fmla="*/ 16 w 67"/>
                  <a:gd name="T11" fmla="*/ 60 h 66"/>
                  <a:gd name="T12" fmla="*/ 24 w 67"/>
                  <a:gd name="T13" fmla="*/ 62 h 66"/>
                  <a:gd name="T14" fmla="*/ 32 w 67"/>
                  <a:gd name="T15" fmla="*/ 64 h 66"/>
                  <a:gd name="T16" fmla="*/ 40 w 67"/>
                  <a:gd name="T17" fmla="*/ 66 h 66"/>
                  <a:gd name="T18" fmla="*/ 45 w 67"/>
                  <a:gd name="T19" fmla="*/ 53 h 66"/>
                  <a:gd name="T20" fmla="*/ 45 w 67"/>
                  <a:gd name="T21" fmla="*/ 55 h 66"/>
                  <a:gd name="T22" fmla="*/ 55 w 67"/>
                  <a:gd name="T23" fmla="*/ 62 h 66"/>
                  <a:gd name="T24" fmla="*/ 57 w 67"/>
                  <a:gd name="T25" fmla="*/ 58 h 66"/>
                  <a:gd name="T26" fmla="*/ 59 w 67"/>
                  <a:gd name="T27" fmla="*/ 53 h 66"/>
                  <a:gd name="T28" fmla="*/ 59 w 67"/>
                  <a:gd name="T29" fmla="*/ 43 h 66"/>
                  <a:gd name="T30" fmla="*/ 63 w 67"/>
                  <a:gd name="T31" fmla="*/ 27 h 66"/>
                  <a:gd name="T32" fmla="*/ 67 w 67"/>
                  <a:gd name="T33" fmla="*/ 19 h 66"/>
                  <a:gd name="T34" fmla="*/ 67 w 67"/>
                  <a:gd name="T35" fmla="*/ 13 h 66"/>
                  <a:gd name="T36" fmla="*/ 63 w 67"/>
                  <a:gd name="T37" fmla="*/ 2 h 66"/>
                  <a:gd name="T38" fmla="*/ 61 w 67"/>
                  <a:gd name="T39" fmla="*/ 0 h 66"/>
                  <a:gd name="T40" fmla="*/ 55 w 67"/>
                  <a:gd name="T41" fmla="*/ 0 h 66"/>
                  <a:gd name="T42" fmla="*/ 38 w 67"/>
                  <a:gd name="T43" fmla="*/ 11 h 66"/>
                  <a:gd name="T44" fmla="*/ 34 w 67"/>
                  <a:gd name="T45" fmla="*/ 11 h 66"/>
                  <a:gd name="T46" fmla="*/ 28 w 67"/>
                  <a:gd name="T47" fmla="*/ 8 h 66"/>
                  <a:gd name="T48" fmla="*/ 24 w 67"/>
                  <a:gd name="T49" fmla="*/ 8 h 66"/>
                  <a:gd name="T50" fmla="*/ 16 w 67"/>
                  <a:gd name="T51" fmla="*/ 15 h 66"/>
                  <a:gd name="T52" fmla="*/ 14 w 67"/>
                  <a:gd name="T53" fmla="*/ 19 h 66"/>
                  <a:gd name="T54" fmla="*/ 8 w 67"/>
                  <a:gd name="T55" fmla="*/ 21 h 66"/>
                  <a:gd name="T56" fmla="*/ 6 w 67"/>
                  <a:gd name="T57" fmla="*/ 21 h 66"/>
                  <a:gd name="T58" fmla="*/ 0 w 67"/>
                  <a:gd name="T59" fmla="*/ 25 h 66"/>
                  <a:gd name="T60" fmla="*/ 2 w 67"/>
                  <a:gd name="T61" fmla="*/ 31 h 66"/>
                  <a:gd name="T62" fmla="*/ 0 w 67"/>
                  <a:gd name="T63"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 h="66">
                    <a:moveTo>
                      <a:pt x="0" y="33"/>
                    </a:moveTo>
                    <a:lnTo>
                      <a:pt x="0" y="35"/>
                    </a:lnTo>
                    <a:lnTo>
                      <a:pt x="2" y="35"/>
                    </a:lnTo>
                    <a:lnTo>
                      <a:pt x="2" y="37"/>
                    </a:lnTo>
                    <a:lnTo>
                      <a:pt x="2" y="39"/>
                    </a:lnTo>
                    <a:lnTo>
                      <a:pt x="8" y="41"/>
                    </a:lnTo>
                    <a:lnTo>
                      <a:pt x="10" y="41"/>
                    </a:lnTo>
                    <a:lnTo>
                      <a:pt x="12" y="41"/>
                    </a:lnTo>
                    <a:lnTo>
                      <a:pt x="14" y="45"/>
                    </a:lnTo>
                    <a:lnTo>
                      <a:pt x="14" y="47"/>
                    </a:lnTo>
                    <a:lnTo>
                      <a:pt x="14" y="51"/>
                    </a:lnTo>
                    <a:lnTo>
                      <a:pt x="16" y="60"/>
                    </a:lnTo>
                    <a:lnTo>
                      <a:pt x="16" y="62"/>
                    </a:lnTo>
                    <a:lnTo>
                      <a:pt x="24" y="62"/>
                    </a:lnTo>
                    <a:lnTo>
                      <a:pt x="28" y="62"/>
                    </a:lnTo>
                    <a:lnTo>
                      <a:pt x="32" y="64"/>
                    </a:lnTo>
                    <a:lnTo>
                      <a:pt x="36" y="64"/>
                    </a:lnTo>
                    <a:lnTo>
                      <a:pt x="40" y="66"/>
                    </a:lnTo>
                    <a:lnTo>
                      <a:pt x="43" y="55"/>
                    </a:lnTo>
                    <a:lnTo>
                      <a:pt x="45" y="53"/>
                    </a:lnTo>
                    <a:lnTo>
                      <a:pt x="45" y="55"/>
                    </a:lnTo>
                    <a:lnTo>
                      <a:pt x="45" y="55"/>
                    </a:lnTo>
                    <a:lnTo>
                      <a:pt x="53" y="55"/>
                    </a:lnTo>
                    <a:lnTo>
                      <a:pt x="55" y="62"/>
                    </a:lnTo>
                    <a:lnTo>
                      <a:pt x="57" y="62"/>
                    </a:lnTo>
                    <a:lnTo>
                      <a:pt x="57" y="58"/>
                    </a:lnTo>
                    <a:lnTo>
                      <a:pt x="59" y="55"/>
                    </a:lnTo>
                    <a:lnTo>
                      <a:pt x="59" y="53"/>
                    </a:lnTo>
                    <a:lnTo>
                      <a:pt x="55" y="51"/>
                    </a:lnTo>
                    <a:lnTo>
                      <a:pt x="59" y="43"/>
                    </a:lnTo>
                    <a:lnTo>
                      <a:pt x="59" y="35"/>
                    </a:lnTo>
                    <a:lnTo>
                      <a:pt x="63" y="27"/>
                    </a:lnTo>
                    <a:lnTo>
                      <a:pt x="65" y="23"/>
                    </a:lnTo>
                    <a:lnTo>
                      <a:pt x="67" y="19"/>
                    </a:lnTo>
                    <a:lnTo>
                      <a:pt x="67" y="17"/>
                    </a:lnTo>
                    <a:lnTo>
                      <a:pt x="67" y="13"/>
                    </a:lnTo>
                    <a:lnTo>
                      <a:pt x="65" y="8"/>
                    </a:lnTo>
                    <a:lnTo>
                      <a:pt x="63" y="2"/>
                    </a:lnTo>
                    <a:lnTo>
                      <a:pt x="63" y="0"/>
                    </a:lnTo>
                    <a:lnTo>
                      <a:pt x="61" y="0"/>
                    </a:lnTo>
                    <a:lnTo>
                      <a:pt x="59" y="0"/>
                    </a:lnTo>
                    <a:lnTo>
                      <a:pt x="55" y="0"/>
                    </a:lnTo>
                    <a:lnTo>
                      <a:pt x="49" y="4"/>
                    </a:lnTo>
                    <a:lnTo>
                      <a:pt x="38" y="11"/>
                    </a:lnTo>
                    <a:lnTo>
                      <a:pt x="36" y="11"/>
                    </a:lnTo>
                    <a:lnTo>
                      <a:pt x="34" y="11"/>
                    </a:lnTo>
                    <a:lnTo>
                      <a:pt x="30" y="8"/>
                    </a:lnTo>
                    <a:lnTo>
                      <a:pt x="28" y="8"/>
                    </a:lnTo>
                    <a:lnTo>
                      <a:pt x="26" y="8"/>
                    </a:lnTo>
                    <a:lnTo>
                      <a:pt x="24" y="8"/>
                    </a:lnTo>
                    <a:lnTo>
                      <a:pt x="22" y="11"/>
                    </a:lnTo>
                    <a:lnTo>
                      <a:pt x="16" y="15"/>
                    </a:lnTo>
                    <a:lnTo>
                      <a:pt x="16" y="17"/>
                    </a:lnTo>
                    <a:lnTo>
                      <a:pt x="14" y="19"/>
                    </a:lnTo>
                    <a:lnTo>
                      <a:pt x="14" y="21"/>
                    </a:lnTo>
                    <a:lnTo>
                      <a:pt x="8" y="21"/>
                    </a:lnTo>
                    <a:lnTo>
                      <a:pt x="8" y="21"/>
                    </a:lnTo>
                    <a:lnTo>
                      <a:pt x="6" y="21"/>
                    </a:lnTo>
                    <a:lnTo>
                      <a:pt x="2" y="25"/>
                    </a:lnTo>
                    <a:lnTo>
                      <a:pt x="0" y="25"/>
                    </a:lnTo>
                    <a:lnTo>
                      <a:pt x="2" y="27"/>
                    </a:lnTo>
                    <a:lnTo>
                      <a:pt x="2" y="31"/>
                    </a:lnTo>
                    <a:lnTo>
                      <a:pt x="0" y="33"/>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4" name="Freeform 107"/>
              <p:cNvSpPr>
                <a:spLocks/>
              </p:cNvSpPr>
              <p:nvPr/>
            </p:nvSpPr>
            <p:spPr bwMode="auto">
              <a:xfrm>
                <a:off x="6690" y="2528"/>
                <a:ext cx="53" cy="82"/>
              </a:xfrm>
              <a:custGeom>
                <a:avLst/>
                <a:gdLst>
                  <a:gd name="T0" fmla="*/ 21 w 53"/>
                  <a:gd name="T1" fmla="*/ 6 h 82"/>
                  <a:gd name="T2" fmla="*/ 19 w 53"/>
                  <a:gd name="T3" fmla="*/ 6 h 82"/>
                  <a:gd name="T4" fmla="*/ 19 w 53"/>
                  <a:gd name="T5" fmla="*/ 10 h 82"/>
                  <a:gd name="T6" fmla="*/ 17 w 53"/>
                  <a:gd name="T7" fmla="*/ 12 h 82"/>
                  <a:gd name="T8" fmla="*/ 14 w 53"/>
                  <a:gd name="T9" fmla="*/ 16 h 82"/>
                  <a:gd name="T10" fmla="*/ 12 w 53"/>
                  <a:gd name="T11" fmla="*/ 16 h 82"/>
                  <a:gd name="T12" fmla="*/ 10 w 53"/>
                  <a:gd name="T13" fmla="*/ 16 h 82"/>
                  <a:gd name="T14" fmla="*/ 8 w 53"/>
                  <a:gd name="T15" fmla="*/ 16 h 82"/>
                  <a:gd name="T16" fmla="*/ 6 w 53"/>
                  <a:gd name="T17" fmla="*/ 21 h 82"/>
                  <a:gd name="T18" fmla="*/ 4 w 53"/>
                  <a:gd name="T19" fmla="*/ 21 h 82"/>
                  <a:gd name="T20" fmla="*/ 2 w 53"/>
                  <a:gd name="T21" fmla="*/ 23 h 82"/>
                  <a:gd name="T22" fmla="*/ 0 w 53"/>
                  <a:gd name="T23" fmla="*/ 25 h 82"/>
                  <a:gd name="T24" fmla="*/ 0 w 53"/>
                  <a:gd name="T25" fmla="*/ 25 h 82"/>
                  <a:gd name="T26" fmla="*/ 4 w 53"/>
                  <a:gd name="T27" fmla="*/ 33 h 82"/>
                  <a:gd name="T28" fmla="*/ 6 w 53"/>
                  <a:gd name="T29" fmla="*/ 39 h 82"/>
                  <a:gd name="T30" fmla="*/ 6 w 53"/>
                  <a:gd name="T31" fmla="*/ 43 h 82"/>
                  <a:gd name="T32" fmla="*/ 4 w 53"/>
                  <a:gd name="T33" fmla="*/ 47 h 82"/>
                  <a:gd name="T34" fmla="*/ 4 w 53"/>
                  <a:gd name="T35" fmla="*/ 49 h 82"/>
                  <a:gd name="T36" fmla="*/ 4 w 53"/>
                  <a:gd name="T37" fmla="*/ 49 h 82"/>
                  <a:gd name="T38" fmla="*/ 4 w 53"/>
                  <a:gd name="T39" fmla="*/ 51 h 82"/>
                  <a:gd name="T40" fmla="*/ 6 w 53"/>
                  <a:gd name="T41" fmla="*/ 55 h 82"/>
                  <a:gd name="T42" fmla="*/ 8 w 53"/>
                  <a:gd name="T43" fmla="*/ 63 h 82"/>
                  <a:gd name="T44" fmla="*/ 8 w 53"/>
                  <a:gd name="T45" fmla="*/ 63 h 82"/>
                  <a:gd name="T46" fmla="*/ 8 w 53"/>
                  <a:gd name="T47" fmla="*/ 65 h 82"/>
                  <a:gd name="T48" fmla="*/ 12 w 53"/>
                  <a:gd name="T49" fmla="*/ 70 h 82"/>
                  <a:gd name="T50" fmla="*/ 14 w 53"/>
                  <a:gd name="T51" fmla="*/ 74 h 82"/>
                  <a:gd name="T52" fmla="*/ 21 w 53"/>
                  <a:gd name="T53" fmla="*/ 78 h 82"/>
                  <a:gd name="T54" fmla="*/ 23 w 53"/>
                  <a:gd name="T55" fmla="*/ 82 h 82"/>
                  <a:gd name="T56" fmla="*/ 25 w 53"/>
                  <a:gd name="T57" fmla="*/ 80 h 82"/>
                  <a:gd name="T58" fmla="*/ 27 w 53"/>
                  <a:gd name="T59" fmla="*/ 76 h 82"/>
                  <a:gd name="T60" fmla="*/ 31 w 53"/>
                  <a:gd name="T61" fmla="*/ 72 h 82"/>
                  <a:gd name="T62" fmla="*/ 29 w 53"/>
                  <a:gd name="T63" fmla="*/ 68 h 82"/>
                  <a:gd name="T64" fmla="*/ 39 w 53"/>
                  <a:gd name="T65" fmla="*/ 65 h 82"/>
                  <a:gd name="T66" fmla="*/ 39 w 53"/>
                  <a:gd name="T67" fmla="*/ 61 h 82"/>
                  <a:gd name="T68" fmla="*/ 39 w 53"/>
                  <a:gd name="T69" fmla="*/ 57 h 82"/>
                  <a:gd name="T70" fmla="*/ 37 w 53"/>
                  <a:gd name="T71" fmla="*/ 51 h 82"/>
                  <a:gd name="T72" fmla="*/ 41 w 53"/>
                  <a:gd name="T73" fmla="*/ 49 h 82"/>
                  <a:gd name="T74" fmla="*/ 41 w 53"/>
                  <a:gd name="T75" fmla="*/ 49 h 82"/>
                  <a:gd name="T76" fmla="*/ 41 w 53"/>
                  <a:gd name="T77" fmla="*/ 47 h 82"/>
                  <a:gd name="T78" fmla="*/ 41 w 53"/>
                  <a:gd name="T79" fmla="*/ 47 h 82"/>
                  <a:gd name="T80" fmla="*/ 47 w 53"/>
                  <a:gd name="T81" fmla="*/ 45 h 82"/>
                  <a:gd name="T82" fmla="*/ 47 w 53"/>
                  <a:gd name="T83" fmla="*/ 45 h 82"/>
                  <a:gd name="T84" fmla="*/ 47 w 53"/>
                  <a:gd name="T85" fmla="*/ 43 h 82"/>
                  <a:gd name="T86" fmla="*/ 53 w 53"/>
                  <a:gd name="T87" fmla="*/ 43 h 82"/>
                  <a:gd name="T88" fmla="*/ 53 w 53"/>
                  <a:gd name="T89" fmla="*/ 41 h 82"/>
                  <a:gd name="T90" fmla="*/ 53 w 53"/>
                  <a:gd name="T91" fmla="*/ 41 h 82"/>
                  <a:gd name="T92" fmla="*/ 53 w 53"/>
                  <a:gd name="T93" fmla="*/ 39 h 82"/>
                  <a:gd name="T94" fmla="*/ 53 w 53"/>
                  <a:gd name="T95" fmla="*/ 35 h 82"/>
                  <a:gd name="T96" fmla="*/ 51 w 53"/>
                  <a:gd name="T97" fmla="*/ 25 h 82"/>
                  <a:gd name="T98" fmla="*/ 51 w 53"/>
                  <a:gd name="T99" fmla="*/ 25 h 82"/>
                  <a:gd name="T100" fmla="*/ 49 w 53"/>
                  <a:gd name="T101" fmla="*/ 23 h 82"/>
                  <a:gd name="T102" fmla="*/ 47 w 53"/>
                  <a:gd name="T103" fmla="*/ 18 h 82"/>
                  <a:gd name="T104" fmla="*/ 47 w 53"/>
                  <a:gd name="T105" fmla="*/ 16 h 82"/>
                  <a:gd name="T106" fmla="*/ 45 w 53"/>
                  <a:gd name="T107" fmla="*/ 16 h 82"/>
                  <a:gd name="T108" fmla="*/ 45 w 53"/>
                  <a:gd name="T109" fmla="*/ 12 h 82"/>
                  <a:gd name="T110" fmla="*/ 43 w 53"/>
                  <a:gd name="T111" fmla="*/ 4 h 82"/>
                  <a:gd name="T112" fmla="*/ 43 w 53"/>
                  <a:gd name="T113" fmla="*/ 4 h 82"/>
                  <a:gd name="T114" fmla="*/ 37 w 53"/>
                  <a:gd name="T115" fmla="*/ 2 h 82"/>
                  <a:gd name="T116" fmla="*/ 33 w 53"/>
                  <a:gd name="T117" fmla="*/ 0 h 82"/>
                  <a:gd name="T118" fmla="*/ 29 w 53"/>
                  <a:gd name="T119" fmla="*/ 0 h 82"/>
                  <a:gd name="T120" fmla="*/ 29 w 53"/>
                  <a:gd name="T121" fmla="*/ 2 h 82"/>
                  <a:gd name="T122" fmla="*/ 27 w 53"/>
                  <a:gd name="T123" fmla="*/ 4 h 82"/>
                  <a:gd name="T124" fmla="*/ 21 w 53"/>
                  <a:gd name="T125"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 h="82">
                    <a:moveTo>
                      <a:pt x="21" y="6"/>
                    </a:moveTo>
                    <a:lnTo>
                      <a:pt x="19" y="6"/>
                    </a:lnTo>
                    <a:lnTo>
                      <a:pt x="19" y="10"/>
                    </a:lnTo>
                    <a:lnTo>
                      <a:pt x="17" y="12"/>
                    </a:lnTo>
                    <a:lnTo>
                      <a:pt x="14" y="16"/>
                    </a:lnTo>
                    <a:lnTo>
                      <a:pt x="12" y="16"/>
                    </a:lnTo>
                    <a:lnTo>
                      <a:pt x="10" y="16"/>
                    </a:lnTo>
                    <a:lnTo>
                      <a:pt x="8" y="16"/>
                    </a:lnTo>
                    <a:lnTo>
                      <a:pt x="6" y="21"/>
                    </a:lnTo>
                    <a:lnTo>
                      <a:pt x="4" y="21"/>
                    </a:lnTo>
                    <a:lnTo>
                      <a:pt x="2" y="23"/>
                    </a:lnTo>
                    <a:lnTo>
                      <a:pt x="0" y="25"/>
                    </a:lnTo>
                    <a:lnTo>
                      <a:pt x="0" y="25"/>
                    </a:lnTo>
                    <a:lnTo>
                      <a:pt x="4" y="33"/>
                    </a:lnTo>
                    <a:lnTo>
                      <a:pt x="6" y="39"/>
                    </a:lnTo>
                    <a:lnTo>
                      <a:pt x="6" y="43"/>
                    </a:lnTo>
                    <a:lnTo>
                      <a:pt x="4" y="47"/>
                    </a:lnTo>
                    <a:lnTo>
                      <a:pt x="4" y="49"/>
                    </a:lnTo>
                    <a:lnTo>
                      <a:pt x="4" y="49"/>
                    </a:lnTo>
                    <a:lnTo>
                      <a:pt x="4" y="51"/>
                    </a:lnTo>
                    <a:lnTo>
                      <a:pt x="6" y="55"/>
                    </a:lnTo>
                    <a:lnTo>
                      <a:pt x="8" y="63"/>
                    </a:lnTo>
                    <a:lnTo>
                      <a:pt x="8" y="63"/>
                    </a:lnTo>
                    <a:lnTo>
                      <a:pt x="8" y="65"/>
                    </a:lnTo>
                    <a:lnTo>
                      <a:pt x="12" y="70"/>
                    </a:lnTo>
                    <a:lnTo>
                      <a:pt x="14" y="74"/>
                    </a:lnTo>
                    <a:lnTo>
                      <a:pt x="21" y="78"/>
                    </a:lnTo>
                    <a:lnTo>
                      <a:pt x="23" y="82"/>
                    </a:lnTo>
                    <a:lnTo>
                      <a:pt x="25" y="80"/>
                    </a:lnTo>
                    <a:lnTo>
                      <a:pt x="27" y="76"/>
                    </a:lnTo>
                    <a:lnTo>
                      <a:pt x="31" y="72"/>
                    </a:lnTo>
                    <a:lnTo>
                      <a:pt x="29" y="68"/>
                    </a:lnTo>
                    <a:lnTo>
                      <a:pt x="39" y="65"/>
                    </a:lnTo>
                    <a:lnTo>
                      <a:pt x="39" y="61"/>
                    </a:lnTo>
                    <a:lnTo>
                      <a:pt x="39" y="57"/>
                    </a:lnTo>
                    <a:lnTo>
                      <a:pt x="37" y="51"/>
                    </a:lnTo>
                    <a:lnTo>
                      <a:pt x="41" y="49"/>
                    </a:lnTo>
                    <a:lnTo>
                      <a:pt x="41" y="49"/>
                    </a:lnTo>
                    <a:lnTo>
                      <a:pt x="41" y="47"/>
                    </a:lnTo>
                    <a:lnTo>
                      <a:pt x="41" y="47"/>
                    </a:lnTo>
                    <a:lnTo>
                      <a:pt x="47" y="45"/>
                    </a:lnTo>
                    <a:lnTo>
                      <a:pt x="47" y="45"/>
                    </a:lnTo>
                    <a:lnTo>
                      <a:pt x="47" y="43"/>
                    </a:lnTo>
                    <a:lnTo>
                      <a:pt x="53" y="43"/>
                    </a:lnTo>
                    <a:lnTo>
                      <a:pt x="53" y="41"/>
                    </a:lnTo>
                    <a:lnTo>
                      <a:pt x="53" y="41"/>
                    </a:lnTo>
                    <a:lnTo>
                      <a:pt x="53" y="39"/>
                    </a:lnTo>
                    <a:lnTo>
                      <a:pt x="53" y="35"/>
                    </a:lnTo>
                    <a:lnTo>
                      <a:pt x="51" y="25"/>
                    </a:lnTo>
                    <a:lnTo>
                      <a:pt x="51" y="25"/>
                    </a:lnTo>
                    <a:lnTo>
                      <a:pt x="49" y="23"/>
                    </a:lnTo>
                    <a:lnTo>
                      <a:pt x="47" y="18"/>
                    </a:lnTo>
                    <a:lnTo>
                      <a:pt x="47" y="16"/>
                    </a:lnTo>
                    <a:lnTo>
                      <a:pt x="45" y="16"/>
                    </a:lnTo>
                    <a:lnTo>
                      <a:pt x="45" y="12"/>
                    </a:lnTo>
                    <a:lnTo>
                      <a:pt x="43" y="4"/>
                    </a:lnTo>
                    <a:lnTo>
                      <a:pt x="43" y="4"/>
                    </a:lnTo>
                    <a:lnTo>
                      <a:pt x="37" y="2"/>
                    </a:lnTo>
                    <a:lnTo>
                      <a:pt x="33" y="0"/>
                    </a:lnTo>
                    <a:lnTo>
                      <a:pt x="29" y="0"/>
                    </a:lnTo>
                    <a:lnTo>
                      <a:pt x="29" y="2"/>
                    </a:lnTo>
                    <a:lnTo>
                      <a:pt x="27" y="4"/>
                    </a:lnTo>
                    <a:lnTo>
                      <a:pt x="21"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5" name="Freeform 108"/>
              <p:cNvSpPr>
                <a:spLocks/>
              </p:cNvSpPr>
              <p:nvPr/>
            </p:nvSpPr>
            <p:spPr bwMode="auto">
              <a:xfrm>
                <a:off x="6592" y="2540"/>
                <a:ext cx="125" cy="121"/>
              </a:xfrm>
              <a:custGeom>
                <a:avLst/>
                <a:gdLst>
                  <a:gd name="T0" fmla="*/ 2 w 125"/>
                  <a:gd name="T1" fmla="*/ 80 h 121"/>
                  <a:gd name="T2" fmla="*/ 8 w 125"/>
                  <a:gd name="T3" fmla="*/ 90 h 121"/>
                  <a:gd name="T4" fmla="*/ 12 w 125"/>
                  <a:gd name="T5" fmla="*/ 113 h 121"/>
                  <a:gd name="T6" fmla="*/ 18 w 125"/>
                  <a:gd name="T7" fmla="*/ 119 h 121"/>
                  <a:gd name="T8" fmla="*/ 27 w 125"/>
                  <a:gd name="T9" fmla="*/ 121 h 121"/>
                  <a:gd name="T10" fmla="*/ 33 w 125"/>
                  <a:gd name="T11" fmla="*/ 117 h 121"/>
                  <a:gd name="T12" fmla="*/ 37 w 125"/>
                  <a:gd name="T13" fmla="*/ 103 h 121"/>
                  <a:gd name="T14" fmla="*/ 47 w 125"/>
                  <a:gd name="T15" fmla="*/ 101 h 121"/>
                  <a:gd name="T16" fmla="*/ 53 w 125"/>
                  <a:gd name="T17" fmla="*/ 101 h 121"/>
                  <a:gd name="T18" fmla="*/ 53 w 125"/>
                  <a:gd name="T19" fmla="*/ 98 h 121"/>
                  <a:gd name="T20" fmla="*/ 51 w 125"/>
                  <a:gd name="T21" fmla="*/ 92 h 121"/>
                  <a:gd name="T22" fmla="*/ 45 w 125"/>
                  <a:gd name="T23" fmla="*/ 90 h 121"/>
                  <a:gd name="T24" fmla="*/ 39 w 125"/>
                  <a:gd name="T25" fmla="*/ 84 h 121"/>
                  <a:gd name="T26" fmla="*/ 51 w 125"/>
                  <a:gd name="T27" fmla="*/ 82 h 121"/>
                  <a:gd name="T28" fmla="*/ 61 w 125"/>
                  <a:gd name="T29" fmla="*/ 82 h 121"/>
                  <a:gd name="T30" fmla="*/ 68 w 125"/>
                  <a:gd name="T31" fmla="*/ 82 h 121"/>
                  <a:gd name="T32" fmla="*/ 82 w 125"/>
                  <a:gd name="T33" fmla="*/ 82 h 121"/>
                  <a:gd name="T34" fmla="*/ 86 w 125"/>
                  <a:gd name="T35" fmla="*/ 80 h 121"/>
                  <a:gd name="T36" fmla="*/ 125 w 125"/>
                  <a:gd name="T37" fmla="*/ 76 h 121"/>
                  <a:gd name="T38" fmla="*/ 121 w 125"/>
                  <a:gd name="T39" fmla="*/ 70 h 121"/>
                  <a:gd name="T40" fmla="*/ 112 w 125"/>
                  <a:gd name="T41" fmla="*/ 62 h 121"/>
                  <a:gd name="T42" fmla="*/ 106 w 125"/>
                  <a:gd name="T43" fmla="*/ 53 h 121"/>
                  <a:gd name="T44" fmla="*/ 106 w 125"/>
                  <a:gd name="T45" fmla="*/ 51 h 121"/>
                  <a:gd name="T46" fmla="*/ 102 w 125"/>
                  <a:gd name="T47" fmla="*/ 39 h 121"/>
                  <a:gd name="T48" fmla="*/ 102 w 125"/>
                  <a:gd name="T49" fmla="*/ 37 h 121"/>
                  <a:gd name="T50" fmla="*/ 104 w 125"/>
                  <a:gd name="T51" fmla="*/ 31 h 121"/>
                  <a:gd name="T52" fmla="*/ 102 w 125"/>
                  <a:gd name="T53" fmla="*/ 21 h 121"/>
                  <a:gd name="T54" fmla="*/ 82 w 125"/>
                  <a:gd name="T55" fmla="*/ 9 h 121"/>
                  <a:gd name="T56" fmla="*/ 78 w 125"/>
                  <a:gd name="T57" fmla="*/ 6 h 121"/>
                  <a:gd name="T58" fmla="*/ 72 w 125"/>
                  <a:gd name="T59" fmla="*/ 2 h 121"/>
                  <a:gd name="T60" fmla="*/ 59 w 125"/>
                  <a:gd name="T61" fmla="*/ 0 h 121"/>
                  <a:gd name="T62" fmla="*/ 51 w 125"/>
                  <a:gd name="T63" fmla="*/ 0 h 121"/>
                  <a:gd name="T64" fmla="*/ 47 w 125"/>
                  <a:gd name="T65" fmla="*/ 13 h 121"/>
                  <a:gd name="T66" fmla="*/ 47 w 125"/>
                  <a:gd name="T67" fmla="*/ 17 h 121"/>
                  <a:gd name="T68" fmla="*/ 29 w 125"/>
                  <a:gd name="T69" fmla="*/ 27 h 121"/>
                  <a:gd name="T70" fmla="*/ 12 w 125"/>
                  <a:gd name="T71" fmla="*/ 29 h 121"/>
                  <a:gd name="T72" fmla="*/ 6 w 125"/>
                  <a:gd name="T73" fmla="*/ 35 h 121"/>
                  <a:gd name="T74" fmla="*/ 0 w 125"/>
                  <a:gd name="T75" fmla="*/ 4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 h="121">
                    <a:moveTo>
                      <a:pt x="2" y="53"/>
                    </a:moveTo>
                    <a:lnTo>
                      <a:pt x="2" y="80"/>
                    </a:lnTo>
                    <a:lnTo>
                      <a:pt x="4" y="88"/>
                    </a:lnTo>
                    <a:lnTo>
                      <a:pt x="8" y="90"/>
                    </a:lnTo>
                    <a:lnTo>
                      <a:pt x="8" y="109"/>
                    </a:lnTo>
                    <a:lnTo>
                      <a:pt x="12" y="113"/>
                    </a:lnTo>
                    <a:lnTo>
                      <a:pt x="14" y="117"/>
                    </a:lnTo>
                    <a:lnTo>
                      <a:pt x="18" y="119"/>
                    </a:lnTo>
                    <a:lnTo>
                      <a:pt x="25" y="121"/>
                    </a:lnTo>
                    <a:lnTo>
                      <a:pt x="27" y="121"/>
                    </a:lnTo>
                    <a:lnTo>
                      <a:pt x="31" y="119"/>
                    </a:lnTo>
                    <a:lnTo>
                      <a:pt x="33" y="117"/>
                    </a:lnTo>
                    <a:lnTo>
                      <a:pt x="35" y="107"/>
                    </a:lnTo>
                    <a:lnTo>
                      <a:pt x="37" y="103"/>
                    </a:lnTo>
                    <a:lnTo>
                      <a:pt x="47" y="107"/>
                    </a:lnTo>
                    <a:lnTo>
                      <a:pt x="47" y="101"/>
                    </a:lnTo>
                    <a:lnTo>
                      <a:pt x="51" y="101"/>
                    </a:lnTo>
                    <a:lnTo>
                      <a:pt x="53" y="101"/>
                    </a:lnTo>
                    <a:lnTo>
                      <a:pt x="53" y="98"/>
                    </a:lnTo>
                    <a:lnTo>
                      <a:pt x="53" y="98"/>
                    </a:lnTo>
                    <a:lnTo>
                      <a:pt x="55" y="92"/>
                    </a:lnTo>
                    <a:lnTo>
                      <a:pt x="51" y="92"/>
                    </a:lnTo>
                    <a:lnTo>
                      <a:pt x="47" y="92"/>
                    </a:lnTo>
                    <a:lnTo>
                      <a:pt x="45" y="90"/>
                    </a:lnTo>
                    <a:lnTo>
                      <a:pt x="43" y="88"/>
                    </a:lnTo>
                    <a:lnTo>
                      <a:pt x="39" y="84"/>
                    </a:lnTo>
                    <a:lnTo>
                      <a:pt x="39" y="82"/>
                    </a:lnTo>
                    <a:lnTo>
                      <a:pt x="51" y="82"/>
                    </a:lnTo>
                    <a:lnTo>
                      <a:pt x="59" y="80"/>
                    </a:lnTo>
                    <a:lnTo>
                      <a:pt x="61" y="82"/>
                    </a:lnTo>
                    <a:lnTo>
                      <a:pt x="63" y="82"/>
                    </a:lnTo>
                    <a:lnTo>
                      <a:pt x="68" y="82"/>
                    </a:lnTo>
                    <a:lnTo>
                      <a:pt x="72" y="82"/>
                    </a:lnTo>
                    <a:lnTo>
                      <a:pt x="82" y="82"/>
                    </a:lnTo>
                    <a:lnTo>
                      <a:pt x="82" y="80"/>
                    </a:lnTo>
                    <a:lnTo>
                      <a:pt x="86" y="80"/>
                    </a:lnTo>
                    <a:lnTo>
                      <a:pt x="98" y="78"/>
                    </a:lnTo>
                    <a:lnTo>
                      <a:pt x="125" y="76"/>
                    </a:lnTo>
                    <a:lnTo>
                      <a:pt x="123" y="76"/>
                    </a:lnTo>
                    <a:lnTo>
                      <a:pt x="121" y="70"/>
                    </a:lnTo>
                    <a:lnTo>
                      <a:pt x="119" y="66"/>
                    </a:lnTo>
                    <a:lnTo>
                      <a:pt x="112" y="62"/>
                    </a:lnTo>
                    <a:lnTo>
                      <a:pt x="110" y="58"/>
                    </a:lnTo>
                    <a:lnTo>
                      <a:pt x="106" y="53"/>
                    </a:lnTo>
                    <a:lnTo>
                      <a:pt x="106" y="51"/>
                    </a:lnTo>
                    <a:lnTo>
                      <a:pt x="106" y="51"/>
                    </a:lnTo>
                    <a:lnTo>
                      <a:pt x="104" y="43"/>
                    </a:lnTo>
                    <a:lnTo>
                      <a:pt x="102" y="39"/>
                    </a:lnTo>
                    <a:lnTo>
                      <a:pt x="102" y="37"/>
                    </a:lnTo>
                    <a:lnTo>
                      <a:pt x="102" y="37"/>
                    </a:lnTo>
                    <a:lnTo>
                      <a:pt x="102" y="35"/>
                    </a:lnTo>
                    <a:lnTo>
                      <a:pt x="104" y="31"/>
                    </a:lnTo>
                    <a:lnTo>
                      <a:pt x="104" y="27"/>
                    </a:lnTo>
                    <a:lnTo>
                      <a:pt x="102" y="21"/>
                    </a:lnTo>
                    <a:lnTo>
                      <a:pt x="98" y="13"/>
                    </a:lnTo>
                    <a:lnTo>
                      <a:pt x="82" y="9"/>
                    </a:lnTo>
                    <a:lnTo>
                      <a:pt x="82" y="6"/>
                    </a:lnTo>
                    <a:lnTo>
                      <a:pt x="78" y="6"/>
                    </a:lnTo>
                    <a:lnTo>
                      <a:pt x="74" y="4"/>
                    </a:lnTo>
                    <a:lnTo>
                      <a:pt x="72" y="2"/>
                    </a:lnTo>
                    <a:lnTo>
                      <a:pt x="61" y="2"/>
                    </a:lnTo>
                    <a:lnTo>
                      <a:pt x="59" y="0"/>
                    </a:lnTo>
                    <a:lnTo>
                      <a:pt x="57" y="0"/>
                    </a:lnTo>
                    <a:lnTo>
                      <a:pt x="51" y="0"/>
                    </a:lnTo>
                    <a:lnTo>
                      <a:pt x="47" y="9"/>
                    </a:lnTo>
                    <a:lnTo>
                      <a:pt x="47" y="13"/>
                    </a:lnTo>
                    <a:lnTo>
                      <a:pt x="49" y="15"/>
                    </a:lnTo>
                    <a:lnTo>
                      <a:pt x="47" y="17"/>
                    </a:lnTo>
                    <a:lnTo>
                      <a:pt x="39" y="25"/>
                    </a:lnTo>
                    <a:lnTo>
                      <a:pt x="29" y="27"/>
                    </a:lnTo>
                    <a:lnTo>
                      <a:pt x="27" y="27"/>
                    </a:lnTo>
                    <a:lnTo>
                      <a:pt x="12" y="29"/>
                    </a:lnTo>
                    <a:lnTo>
                      <a:pt x="12" y="33"/>
                    </a:lnTo>
                    <a:lnTo>
                      <a:pt x="6" y="35"/>
                    </a:lnTo>
                    <a:lnTo>
                      <a:pt x="2" y="41"/>
                    </a:lnTo>
                    <a:lnTo>
                      <a:pt x="0" y="43"/>
                    </a:lnTo>
                    <a:lnTo>
                      <a:pt x="2" y="5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6" name="Freeform 109"/>
              <p:cNvSpPr>
                <a:spLocks/>
              </p:cNvSpPr>
              <p:nvPr/>
            </p:nvSpPr>
            <p:spPr bwMode="auto">
              <a:xfrm>
                <a:off x="6631" y="2616"/>
                <a:ext cx="118" cy="47"/>
              </a:xfrm>
              <a:custGeom>
                <a:avLst/>
                <a:gdLst>
                  <a:gd name="T0" fmla="*/ 0 w 118"/>
                  <a:gd name="T1" fmla="*/ 6 h 47"/>
                  <a:gd name="T2" fmla="*/ 0 w 118"/>
                  <a:gd name="T3" fmla="*/ 8 h 47"/>
                  <a:gd name="T4" fmla="*/ 4 w 118"/>
                  <a:gd name="T5" fmla="*/ 12 h 47"/>
                  <a:gd name="T6" fmla="*/ 6 w 118"/>
                  <a:gd name="T7" fmla="*/ 14 h 47"/>
                  <a:gd name="T8" fmla="*/ 8 w 118"/>
                  <a:gd name="T9" fmla="*/ 16 h 47"/>
                  <a:gd name="T10" fmla="*/ 12 w 118"/>
                  <a:gd name="T11" fmla="*/ 16 h 47"/>
                  <a:gd name="T12" fmla="*/ 16 w 118"/>
                  <a:gd name="T13" fmla="*/ 16 h 47"/>
                  <a:gd name="T14" fmla="*/ 14 w 118"/>
                  <a:gd name="T15" fmla="*/ 22 h 47"/>
                  <a:gd name="T16" fmla="*/ 14 w 118"/>
                  <a:gd name="T17" fmla="*/ 22 h 47"/>
                  <a:gd name="T18" fmla="*/ 14 w 118"/>
                  <a:gd name="T19" fmla="*/ 25 h 47"/>
                  <a:gd name="T20" fmla="*/ 20 w 118"/>
                  <a:gd name="T21" fmla="*/ 31 h 47"/>
                  <a:gd name="T22" fmla="*/ 24 w 118"/>
                  <a:gd name="T23" fmla="*/ 33 h 47"/>
                  <a:gd name="T24" fmla="*/ 31 w 118"/>
                  <a:gd name="T25" fmla="*/ 25 h 47"/>
                  <a:gd name="T26" fmla="*/ 37 w 118"/>
                  <a:gd name="T27" fmla="*/ 22 h 47"/>
                  <a:gd name="T28" fmla="*/ 43 w 118"/>
                  <a:gd name="T29" fmla="*/ 22 h 47"/>
                  <a:gd name="T30" fmla="*/ 45 w 118"/>
                  <a:gd name="T31" fmla="*/ 25 h 47"/>
                  <a:gd name="T32" fmla="*/ 47 w 118"/>
                  <a:gd name="T33" fmla="*/ 27 h 47"/>
                  <a:gd name="T34" fmla="*/ 51 w 118"/>
                  <a:gd name="T35" fmla="*/ 29 h 47"/>
                  <a:gd name="T36" fmla="*/ 65 w 118"/>
                  <a:gd name="T37" fmla="*/ 31 h 47"/>
                  <a:gd name="T38" fmla="*/ 69 w 118"/>
                  <a:gd name="T39" fmla="*/ 33 h 47"/>
                  <a:gd name="T40" fmla="*/ 80 w 118"/>
                  <a:gd name="T41" fmla="*/ 35 h 47"/>
                  <a:gd name="T42" fmla="*/ 88 w 118"/>
                  <a:gd name="T43" fmla="*/ 39 h 47"/>
                  <a:gd name="T44" fmla="*/ 92 w 118"/>
                  <a:gd name="T45" fmla="*/ 41 h 47"/>
                  <a:gd name="T46" fmla="*/ 92 w 118"/>
                  <a:gd name="T47" fmla="*/ 43 h 47"/>
                  <a:gd name="T48" fmla="*/ 94 w 118"/>
                  <a:gd name="T49" fmla="*/ 47 h 47"/>
                  <a:gd name="T50" fmla="*/ 100 w 118"/>
                  <a:gd name="T51" fmla="*/ 43 h 47"/>
                  <a:gd name="T52" fmla="*/ 108 w 118"/>
                  <a:gd name="T53" fmla="*/ 37 h 47"/>
                  <a:gd name="T54" fmla="*/ 116 w 118"/>
                  <a:gd name="T55" fmla="*/ 33 h 47"/>
                  <a:gd name="T56" fmla="*/ 118 w 118"/>
                  <a:gd name="T57" fmla="*/ 29 h 47"/>
                  <a:gd name="T58" fmla="*/ 114 w 118"/>
                  <a:gd name="T59" fmla="*/ 29 h 47"/>
                  <a:gd name="T60" fmla="*/ 110 w 118"/>
                  <a:gd name="T61" fmla="*/ 27 h 47"/>
                  <a:gd name="T62" fmla="*/ 108 w 118"/>
                  <a:gd name="T63" fmla="*/ 25 h 47"/>
                  <a:gd name="T64" fmla="*/ 106 w 118"/>
                  <a:gd name="T65" fmla="*/ 25 h 47"/>
                  <a:gd name="T66" fmla="*/ 106 w 118"/>
                  <a:gd name="T67" fmla="*/ 22 h 47"/>
                  <a:gd name="T68" fmla="*/ 100 w 118"/>
                  <a:gd name="T69" fmla="*/ 14 h 47"/>
                  <a:gd name="T70" fmla="*/ 92 w 118"/>
                  <a:gd name="T71" fmla="*/ 8 h 47"/>
                  <a:gd name="T72" fmla="*/ 88 w 118"/>
                  <a:gd name="T73" fmla="*/ 2 h 47"/>
                  <a:gd name="T74" fmla="*/ 86 w 118"/>
                  <a:gd name="T75" fmla="*/ 2 h 47"/>
                  <a:gd name="T76" fmla="*/ 86 w 118"/>
                  <a:gd name="T77" fmla="*/ 0 h 47"/>
                  <a:gd name="T78" fmla="*/ 59 w 118"/>
                  <a:gd name="T79" fmla="*/ 2 h 47"/>
                  <a:gd name="T80" fmla="*/ 47 w 118"/>
                  <a:gd name="T81" fmla="*/ 4 h 47"/>
                  <a:gd name="T82" fmla="*/ 43 w 118"/>
                  <a:gd name="T83" fmla="*/ 4 h 47"/>
                  <a:gd name="T84" fmla="*/ 43 w 118"/>
                  <a:gd name="T85" fmla="*/ 6 h 47"/>
                  <a:gd name="T86" fmla="*/ 33 w 118"/>
                  <a:gd name="T87" fmla="*/ 6 h 47"/>
                  <a:gd name="T88" fmla="*/ 29 w 118"/>
                  <a:gd name="T89" fmla="*/ 6 h 47"/>
                  <a:gd name="T90" fmla="*/ 24 w 118"/>
                  <a:gd name="T91" fmla="*/ 6 h 47"/>
                  <a:gd name="T92" fmla="*/ 22 w 118"/>
                  <a:gd name="T93" fmla="*/ 6 h 47"/>
                  <a:gd name="T94" fmla="*/ 20 w 118"/>
                  <a:gd name="T95" fmla="*/ 4 h 47"/>
                  <a:gd name="T96" fmla="*/ 12 w 118"/>
                  <a:gd name="T97" fmla="*/ 6 h 47"/>
                  <a:gd name="T98" fmla="*/ 0 w 118"/>
                  <a:gd name="T99"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8" h="47">
                    <a:moveTo>
                      <a:pt x="0" y="6"/>
                    </a:moveTo>
                    <a:lnTo>
                      <a:pt x="0" y="8"/>
                    </a:lnTo>
                    <a:lnTo>
                      <a:pt x="4" y="12"/>
                    </a:lnTo>
                    <a:lnTo>
                      <a:pt x="6" y="14"/>
                    </a:lnTo>
                    <a:lnTo>
                      <a:pt x="8" y="16"/>
                    </a:lnTo>
                    <a:lnTo>
                      <a:pt x="12" y="16"/>
                    </a:lnTo>
                    <a:lnTo>
                      <a:pt x="16" y="16"/>
                    </a:lnTo>
                    <a:lnTo>
                      <a:pt x="14" y="22"/>
                    </a:lnTo>
                    <a:lnTo>
                      <a:pt x="14" y="22"/>
                    </a:lnTo>
                    <a:lnTo>
                      <a:pt x="14" y="25"/>
                    </a:lnTo>
                    <a:lnTo>
                      <a:pt x="20" y="31"/>
                    </a:lnTo>
                    <a:lnTo>
                      <a:pt x="24" y="33"/>
                    </a:lnTo>
                    <a:lnTo>
                      <a:pt x="31" y="25"/>
                    </a:lnTo>
                    <a:lnTo>
                      <a:pt x="37" y="22"/>
                    </a:lnTo>
                    <a:lnTo>
                      <a:pt x="43" y="22"/>
                    </a:lnTo>
                    <a:lnTo>
                      <a:pt x="45" y="25"/>
                    </a:lnTo>
                    <a:lnTo>
                      <a:pt x="47" y="27"/>
                    </a:lnTo>
                    <a:lnTo>
                      <a:pt x="51" y="29"/>
                    </a:lnTo>
                    <a:lnTo>
                      <a:pt x="65" y="31"/>
                    </a:lnTo>
                    <a:lnTo>
                      <a:pt x="69" y="33"/>
                    </a:lnTo>
                    <a:lnTo>
                      <a:pt x="80" y="35"/>
                    </a:lnTo>
                    <a:lnTo>
                      <a:pt x="88" y="39"/>
                    </a:lnTo>
                    <a:lnTo>
                      <a:pt x="92" y="41"/>
                    </a:lnTo>
                    <a:lnTo>
                      <a:pt x="92" y="43"/>
                    </a:lnTo>
                    <a:lnTo>
                      <a:pt x="94" y="47"/>
                    </a:lnTo>
                    <a:lnTo>
                      <a:pt x="100" y="43"/>
                    </a:lnTo>
                    <a:lnTo>
                      <a:pt x="108" y="37"/>
                    </a:lnTo>
                    <a:lnTo>
                      <a:pt x="116" y="33"/>
                    </a:lnTo>
                    <a:lnTo>
                      <a:pt x="118" y="29"/>
                    </a:lnTo>
                    <a:lnTo>
                      <a:pt x="114" y="29"/>
                    </a:lnTo>
                    <a:lnTo>
                      <a:pt x="110" y="27"/>
                    </a:lnTo>
                    <a:lnTo>
                      <a:pt x="108" y="25"/>
                    </a:lnTo>
                    <a:lnTo>
                      <a:pt x="106" y="25"/>
                    </a:lnTo>
                    <a:lnTo>
                      <a:pt x="106" y="22"/>
                    </a:lnTo>
                    <a:lnTo>
                      <a:pt x="100" y="14"/>
                    </a:lnTo>
                    <a:lnTo>
                      <a:pt x="92" y="8"/>
                    </a:lnTo>
                    <a:lnTo>
                      <a:pt x="88" y="2"/>
                    </a:lnTo>
                    <a:lnTo>
                      <a:pt x="86" y="2"/>
                    </a:lnTo>
                    <a:lnTo>
                      <a:pt x="86" y="0"/>
                    </a:lnTo>
                    <a:lnTo>
                      <a:pt x="59" y="2"/>
                    </a:lnTo>
                    <a:lnTo>
                      <a:pt x="47" y="4"/>
                    </a:lnTo>
                    <a:lnTo>
                      <a:pt x="43" y="4"/>
                    </a:lnTo>
                    <a:lnTo>
                      <a:pt x="43" y="6"/>
                    </a:lnTo>
                    <a:lnTo>
                      <a:pt x="33" y="6"/>
                    </a:lnTo>
                    <a:lnTo>
                      <a:pt x="29" y="6"/>
                    </a:lnTo>
                    <a:lnTo>
                      <a:pt x="24" y="6"/>
                    </a:lnTo>
                    <a:lnTo>
                      <a:pt x="22" y="6"/>
                    </a:lnTo>
                    <a:lnTo>
                      <a:pt x="20" y="4"/>
                    </a:lnTo>
                    <a:lnTo>
                      <a:pt x="12" y="6"/>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7" name="Freeform 110"/>
              <p:cNvSpPr>
                <a:spLocks/>
              </p:cNvSpPr>
              <p:nvPr/>
            </p:nvSpPr>
            <p:spPr bwMode="auto">
              <a:xfrm>
                <a:off x="6713" y="2587"/>
                <a:ext cx="45" cy="54"/>
              </a:xfrm>
              <a:custGeom>
                <a:avLst/>
                <a:gdLst>
                  <a:gd name="T0" fmla="*/ 0 w 45"/>
                  <a:gd name="T1" fmla="*/ 23 h 54"/>
                  <a:gd name="T2" fmla="*/ 2 w 45"/>
                  <a:gd name="T3" fmla="*/ 29 h 54"/>
                  <a:gd name="T4" fmla="*/ 4 w 45"/>
                  <a:gd name="T5" fmla="*/ 29 h 54"/>
                  <a:gd name="T6" fmla="*/ 4 w 45"/>
                  <a:gd name="T7" fmla="*/ 31 h 54"/>
                  <a:gd name="T8" fmla="*/ 6 w 45"/>
                  <a:gd name="T9" fmla="*/ 31 h 54"/>
                  <a:gd name="T10" fmla="*/ 10 w 45"/>
                  <a:gd name="T11" fmla="*/ 37 h 54"/>
                  <a:gd name="T12" fmla="*/ 18 w 45"/>
                  <a:gd name="T13" fmla="*/ 43 h 54"/>
                  <a:gd name="T14" fmla="*/ 24 w 45"/>
                  <a:gd name="T15" fmla="*/ 51 h 54"/>
                  <a:gd name="T16" fmla="*/ 24 w 45"/>
                  <a:gd name="T17" fmla="*/ 54 h 54"/>
                  <a:gd name="T18" fmla="*/ 26 w 45"/>
                  <a:gd name="T19" fmla="*/ 54 h 54"/>
                  <a:gd name="T20" fmla="*/ 28 w 45"/>
                  <a:gd name="T21" fmla="*/ 51 h 54"/>
                  <a:gd name="T22" fmla="*/ 30 w 45"/>
                  <a:gd name="T23" fmla="*/ 49 h 54"/>
                  <a:gd name="T24" fmla="*/ 36 w 45"/>
                  <a:gd name="T25" fmla="*/ 49 h 54"/>
                  <a:gd name="T26" fmla="*/ 38 w 45"/>
                  <a:gd name="T27" fmla="*/ 51 h 54"/>
                  <a:gd name="T28" fmla="*/ 41 w 45"/>
                  <a:gd name="T29" fmla="*/ 51 h 54"/>
                  <a:gd name="T30" fmla="*/ 45 w 45"/>
                  <a:gd name="T31" fmla="*/ 45 h 54"/>
                  <a:gd name="T32" fmla="*/ 38 w 45"/>
                  <a:gd name="T33" fmla="*/ 35 h 54"/>
                  <a:gd name="T34" fmla="*/ 41 w 45"/>
                  <a:gd name="T35" fmla="*/ 29 h 54"/>
                  <a:gd name="T36" fmla="*/ 34 w 45"/>
                  <a:gd name="T37" fmla="*/ 19 h 54"/>
                  <a:gd name="T38" fmla="*/ 24 w 45"/>
                  <a:gd name="T39" fmla="*/ 4 h 54"/>
                  <a:gd name="T40" fmla="*/ 16 w 45"/>
                  <a:gd name="T41" fmla="*/ 9 h 54"/>
                  <a:gd name="T42" fmla="*/ 18 w 45"/>
                  <a:gd name="T43" fmla="*/ 0 h 54"/>
                  <a:gd name="T44" fmla="*/ 6 w 45"/>
                  <a:gd name="T45" fmla="*/ 9 h 54"/>
                  <a:gd name="T46" fmla="*/ 8 w 45"/>
                  <a:gd name="T47" fmla="*/ 13 h 54"/>
                  <a:gd name="T48" fmla="*/ 4 w 45"/>
                  <a:gd name="T49" fmla="*/ 17 h 54"/>
                  <a:gd name="T50" fmla="*/ 2 w 45"/>
                  <a:gd name="T51" fmla="*/ 21 h 54"/>
                  <a:gd name="T52" fmla="*/ 0 w 45"/>
                  <a:gd name="T53" fmla="*/ 2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54">
                    <a:moveTo>
                      <a:pt x="0" y="23"/>
                    </a:moveTo>
                    <a:lnTo>
                      <a:pt x="2" y="29"/>
                    </a:lnTo>
                    <a:lnTo>
                      <a:pt x="4" y="29"/>
                    </a:lnTo>
                    <a:lnTo>
                      <a:pt x="4" y="31"/>
                    </a:lnTo>
                    <a:lnTo>
                      <a:pt x="6" y="31"/>
                    </a:lnTo>
                    <a:lnTo>
                      <a:pt x="10" y="37"/>
                    </a:lnTo>
                    <a:lnTo>
                      <a:pt x="18" y="43"/>
                    </a:lnTo>
                    <a:lnTo>
                      <a:pt x="24" y="51"/>
                    </a:lnTo>
                    <a:lnTo>
                      <a:pt x="24" y="54"/>
                    </a:lnTo>
                    <a:lnTo>
                      <a:pt x="26" y="54"/>
                    </a:lnTo>
                    <a:lnTo>
                      <a:pt x="28" y="51"/>
                    </a:lnTo>
                    <a:lnTo>
                      <a:pt x="30" y="49"/>
                    </a:lnTo>
                    <a:lnTo>
                      <a:pt x="36" y="49"/>
                    </a:lnTo>
                    <a:lnTo>
                      <a:pt x="38" y="51"/>
                    </a:lnTo>
                    <a:lnTo>
                      <a:pt x="41" y="51"/>
                    </a:lnTo>
                    <a:lnTo>
                      <a:pt x="45" y="45"/>
                    </a:lnTo>
                    <a:lnTo>
                      <a:pt x="38" y="35"/>
                    </a:lnTo>
                    <a:lnTo>
                      <a:pt x="41" y="29"/>
                    </a:lnTo>
                    <a:lnTo>
                      <a:pt x="34" y="19"/>
                    </a:lnTo>
                    <a:lnTo>
                      <a:pt x="24" y="4"/>
                    </a:lnTo>
                    <a:lnTo>
                      <a:pt x="16" y="9"/>
                    </a:lnTo>
                    <a:lnTo>
                      <a:pt x="18" y="0"/>
                    </a:lnTo>
                    <a:lnTo>
                      <a:pt x="6" y="9"/>
                    </a:lnTo>
                    <a:lnTo>
                      <a:pt x="8" y="13"/>
                    </a:lnTo>
                    <a:lnTo>
                      <a:pt x="4" y="17"/>
                    </a:lnTo>
                    <a:lnTo>
                      <a:pt x="2" y="21"/>
                    </a:lnTo>
                    <a:lnTo>
                      <a:pt x="0" y="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8" name="Freeform 111"/>
              <p:cNvSpPr>
                <a:spLocks/>
              </p:cNvSpPr>
              <p:nvPr/>
            </p:nvSpPr>
            <p:spPr bwMode="auto">
              <a:xfrm>
                <a:off x="6731" y="2569"/>
                <a:ext cx="61" cy="65"/>
              </a:xfrm>
              <a:custGeom>
                <a:avLst/>
                <a:gdLst>
                  <a:gd name="T0" fmla="*/ 0 w 61"/>
                  <a:gd name="T1" fmla="*/ 20 h 65"/>
                  <a:gd name="T2" fmla="*/ 2 w 61"/>
                  <a:gd name="T3" fmla="*/ 22 h 65"/>
                  <a:gd name="T4" fmla="*/ 6 w 61"/>
                  <a:gd name="T5" fmla="*/ 29 h 65"/>
                  <a:gd name="T6" fmla="*/ 12 w 61"/>
                  <a:gd name="T7" fmla="*/ 37 h 65"/>
                  <a:gd name="T8" fmla="*/ 18 w 61"/>
                  <a:gd name="T9" fmla="*/ 49 h 65"/>
                  <a:gd name="T10" fmla="*/ 18 w 61"/>
                  <a:gd name="T11" fmla="*/ 51 h 65"/>
                  <a:gd name="T12" fmla="*/ 27 w 61"/>
                  <a:gd name="T13" fmla="*/ 61 h 65"/>
                  <a:gd name="T14" fmla="*/ 27 w 61"/>
                  <a:gd name="T15" fmla="*/ 65 h 65"/>
                  <a:gd name="T16" fmla="*/ 29 w 61"/>
                  <a:gd name="T17" fmla="*/ 63 h 65"/>
                  <a:gd name="T18" fmla="*/ 33 w 61"/>
                  <a:gd name="T19" fmla="*/ 63 h 65"/>
                  <a:gd name="T20" fmla="*/ 43 w 61"/>
                  <a:gd name="T21" fmla="*/ 65 h 65"/>
                  <a:gd name="T22" fmla="*/ 51 w 61"/>
                  <a:gd name="T23" fmla="*/ 65 h 65"/>
                  <a:gd name="T24" fmla="*/ 51 w 61"/>
                  <a:gd name="T25" fmla="*/ 65 h 65"/>
                  <a:gd name="T26" fmla="*/ 51 w 61"/>
                  <a:gd name="T27" fmla="*/ 61 h 65"/>
                  <a:gd name="T28" fmla="*/ 49 w 61"/>
                  <a:gd name="T29" fmla="*/ 57 h 65"/>
                  <a:gd name="T30" fmla="*/ 51 w 61"/>
                  <a:gd name="T31" fmla="*/ 55 h 65"/>
                  <a:gd name="T32" fmla="*/ 43 w 61"/>
                  <a:gd name="T33" fmla="*/ 47 h 65"/>
                  <a:gd name="T34" fmla="*/ 43 w 61"/>
                  <a:gd name="T35" fmla="*/ 43 h 65"/>
                  <a:gd name="T36" fmla="*/ 39 w 61"/>
                  <a:gd name="T37" fmla="*/ 37 h 65"/>
                  <a:gd name="T38" fmla="*/ 41 w 61"/>
                  <a:gd name="T39" fmla="*/ 37 h 65"/>
                  <a:gd name="T40" fmla="*/ 43 w 61"/>
                  <a:gd name="T41" fmla="*/ 35 h 65"/>
                  <a:gd name="T42" fmla="*/ 41 w 61"/>
                  <a:gd name="T43" fmla="*/ 33 h 65"/>
                  <a:gd name="T44" fmla="*/ 41 w 61"/>
                  <a:gd name="T45" fmla="*/ 33 h 65"/>
                  <a:gd name="T46" fmla="*/ 51 w 61"/>
                  <a:gd name="T47" fmla="*/ 29 h 65"/>
                  <a:gd name="T48" fmla="*/ 57 w 61"/>
                  <a:gd name="T49" fmla="*/ 27 h 65"/>
                  <a:gd name="T50" fmla="*/ 59 w 61"/>
                  <a:gd name="T51" fmla="*/ 27 h 65"/>
                  <a:gd name="T52" fmla="*/ 61 w 61"/>
                  <a:gd name="T53" fmla="*/ 24 h 65"/>
                  <a:gd name="T54" fmla="*/ 57 w 61"/>
                  <a:gd name="T55" fmla="*/ 16 h 65"/>
                  <a:gd name="T56" fmla="*/ 57 w 61"/>
                  <a:gd name="T57" fmla="*/ 14 h 65"/>
                  <a:gd name="T58" fmla="*/ 57 w 61"/>
                  <a:gd name="T59" fmla="*/ 6 h 65"/>
                  <a:gd name="T60" fmla="*/ 51 w 61"/>
                  <a:gd name="T61" fmla="*/ 6 h 65"/>
                  <a:gd name="T62" fmla="*/ 49 w 61"/>
                  <a:gd name="T63" fmla="*/ 2 h 65"/>
                  <a:gd name="T64" fmla="*/ 47 w 61"/>
                  <a:gd name="T65" fmla="*/ 2 h 65"/>
                  <a:gd name="T66" fmla="*/ 47 w 61"/>
                  <a:gd name="T67" fmla="*/ 0 h 65"/>
                  <a:gd name="T68" fmla="*/ 37 w 61"/>
                  <a:gd name="T69" fmla="*/ 4 h 65"/>
                  <a:gd name="T70" fmla="*/ 33 w 61"/>
                  <a:gd name="T71" fmla="*/ 4 h 65"/>
                  <a:gd name="T72" fmla="*/ 31 w 61"/>
                  <a:gd name="T73" fmla="*/ 6 h 65"/>
                  <a:gd name="T74" fmla="*/ 31 w 61"/>
                  <a:gd name="T75" fmla="*/ 8 h 65"/>
                  <a:gd name="T76" fmla="*/ 31 w 61"/>
                  <a:gd name="T77" fmla="*/ 8 h 65"/>
                  <a:gd name="T78" fmla="*/ 31 w 61"/>
                  <a:gd name="T79" fmla="*/ 10 h 65"/>
                  <a:gd name="T80" fmla="*/ 31 w 61"/>
                  <a:gd name="T81" fmla="*/ 10 h 65"/>
                  <a:gd name="T82" fmla="*/ 31 w 61"/>
                  <a:gd name="T83" fmla="*/ 12 h 65"/>
                  <a:gd name="T84" fmla="*/ 29 w 61"/>
                  <a:gd name="T85" fmla="*/ 14 h 65"/>
                  <a:gd name="T86" fmla="*/ 27 w 61"/>
                  <a:gd name="T87" fmla="*/ 14 h 65"/>
                  <a:gd name="T88" fmla="*/ 25 w 61"/>
                  <a:gd name="T89" fmla="*/ 16 h 65"/>
                  <a:gd name="T90" fmla="*/ 20 w 61"/>
                  <a:gd name="T91" fmla="*/ 14 h 65"/>
                  <a:gd name="T92" fmla="*/ 16 w 61"/>
                  <a:gd name="T93" fmla="*/ 14 h 65"/>
                  <a:gd name="T94" fmla="*/ 12 w 61"/>
                  <a:gd name="T95" fmla="*/ 14 h 65"/>
                  <a:gd name="T96" fmla="*/ 6 w 61"/>
                  <a:gd name="T97" fmla="*/ 14 h 65"/>
                  <a:gd name="T98" fmla="*/ 2 w 61"/>
                  <a:gd name="T99" fmla="*/ 16 h 65"/>
                  <a:gd name="T100" fmla="*/ 0 w 61"/>
                  <a:gd name="T101" fmla="*/ 2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1" h="65">
                    <a:moveTo>
                      <a:pt x="0" y="20"/>
                    </a:moveTo>
                    <a:lnTo>
                      <a:pt x="2" y="22"/>
                    </a:lnTo>
                    <a:lnTo>
                      <a:pt x="6" y="29"/>
                    </a:lnTo>
                    <a:lnTo>
                      <a:pt x="12" y="37"/>
                    </a:lnTo>
                    <a:lnTo>
                      <a:pt x="18" y="49"/>
                    </a:lnTo>
                    <a:lnTo>
                      <a:pt x="18" y="51"/>
                    </a:lnTo>
                    <a:lnTo>
                      <a:pt x="27" y="61"/>
                    </a:lnTo>
                    <a:lnTo>
                      <a:pt x="27" y="65"/>
                    </a:lnTo>
                    <a:lnTo>
                      <a:pt x="29" y="63"/>
                    </a:lnTo>
                    <a:lnTo>
                      <a:pt x="33" y="63"/>
                    </a:lnTo>
                    <a:lnTo>
                      <a:pt x="43" y="65"/>
                    </a:lnTo>
                    <a:lnTo>
                      <a:pt x="51" y="65"/>
                    </a:lnTo>
                    <a:lnTo>
                      <a:pt x="51" y="65"/>
                    </a:lnTo>
                    <a:lnTo>
                      <a:pt x="51" y="61"/>
                    </a:lnTo>
                    <a:lnTo>
                      <a:pt x="49" y="57"/>
                    </a:lnTo>
                    <a:lnTo>
                      <a:pt x="51" y="55"/>
                    </a:lnTo>
                    <a:lnTo>
                      <a:pt x="43" y="47"/>
                    </a:lnTo>
                    <a:lnTo>
                      <a:pt x="43" y="43"/>
                    </a:lnTo>
                    <a:lnTo>
                      <a:pt x="39" y="37"/>
                    </a:lnTo>
                    <a:lnTo>
                      <a:pt x="41" y="37"/>
                    </a:lnTo>
                    <a:lnTo>
                      <a:pt x="43" y="35"/>
                    </a:lnTo>
                    <a:lnTo>
                      <a:pt x="41" y="33"/>
                    </a:lnTo>
                    <a:lnTo>
                      <a:pt x="41" y="33"/>
                    </a:lnTo>
                    <a:lnTo>
                      <a:pt x="51" y="29"/>
                    </a:lnTo>
                    <a:lnTo>
                      <a:pt x="57" y="27"/>
                    </a:lnTo>
                    <a:lnTo>
                      <a:pt x="59" y="27"/>
                    </a:lnTo>
                    <a:lnTo>
                      <a:pt x="61" y="24"/>
                    </a:lnTo>
                    <a:lnTo>
                      <a:pt x="57" y="16"/>
                    </a:lnTo>
                    <a:lnTo>
                      <a:pt x="57" y="14"/>
                    </a:lnTo>
                    <a:lnTo>
                      <a:pt x="57" y="6"/>
                    </a:lnTo>
                    <a:lnTo>
                      <a:pt x="51" y="6"/>
                    </a:lnTo>
                    <a:lnTo>
                      <a:pt x="49" y="2"/>
                    </a:lnTo>
                    <a:lnTo>
                      <a:pt x="47" y="2"/>
                    </a:lnTo>
                    <a:lnTo>
                      <a:pt x="47" y="0"/>
                    </a:lnTo>
                    <a:lnTo>
                      <a:pt x="37" y="4"/>
                    </a:lnTo>
                    <a:lnTo>
                      <a:pt x="33" y="4"/>
                    </a:lnTo>
                    <a:lnTo>
                      <a:pt x="31" y="6"/>
                    </a:lnTo>
                    <a:lnTo>
                      <a:pt x="31" y="8"/>
                    </a:lnTo>
                    <a:lnTo>
                      <a:pt x="31" y="8"/>
                    </a:lnTo>
                    <a:lnTo>
                      <a:pt x="31" y="10"/>
                    </a:lnTo>
                    <a:lnTo>
                      <a:pt x="31" y="10"/>
                    </a:lnTo>
                    <a:lnTo>
                      <a:pt x="31" y="12"/>
                    </a:lnTo>
                    <a:lnTo>
                      <a:pt x="29" y="14"/>
                    </a:lnTo>
                    <a:lnTo>
                      <a:pt x="27" y="14"/>
                    </a:lnTo>
                    <a:lnTo>
                      <a:pt x="25" y="16"/>
                    </a:lnTo>
                    <a:lnTo>
                      <a:pt x="20" y="14"/>
                    </a:lnTo>
                    <a:lnTo>
                      <a:pt x="16" y="14"/>
                    </a:lnTo>
                    <a:lnTo>
                      <a:pt x="12" y="14"/>
                    </a:lnTo>
                    <a:lnTo>
                      <a:pt x="6" y="14"/>
                    </a:lnTo>
                    <a:lnTo>
                      <a:pt x="2" y="16"/>
                    </a:lnTo>
                    <a:lnTo>
                      <a:pt x="0" y="2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99" name="Freeform 112"/>
              <p:cNvSpPr>
                <a:spLocks/>
              </p:cNvSpPr>
              <p:nvPr/>
            </p:nvSpPr>
            <p:spPr bwMode="auto">
              <a:xfrm>
                <a:off x="6768" y="2571"/>
                <a:ext cx="53" cy="72"/>
              </a:xfrm>
              <a:custGeom>
                <a:avLst/>
                <a:gdLst>
                  <a:gd name="T0" fmla="*/ 0 w 53"/>
                  <a:gd name="T1" fmla="*/ 35 h 72"/>
                  <a:gd name="T2" fmla="*/ 2 w 53"/>
                  <a:gd name="T3" fmla="*/ 41 h 72"/>
                  <a:gd name="T4" fmla="*/ 4 w 53"/>
                  <a:gd name="T5" fmla="*/ 43 h 72"/>
                  <a:gd name="T6" fmla="*/ 12 w 53"/>
                  <a:gd name="T7" fmla="*/ 51 h 72"/>
                  <a:gd name="T8" fmla="*/ 10 w 53"/>
                  <a:gd name="T9" fmla="*/ 55 h 72"/>
                  <a:gd name="T10" fmla="*/ 12 w 53"/>
                  <a:gd name="T11" fmla="*/ 57 h 72"/>
                  <a:gd name="T12" fmla="*/ 12 w 53"/>
                  <a:gd name="T13" fmla="*/ 61 h 72"/>
                  <a:gd name="T14" fmla="*/ 10 w 53"/>
                  <a:gd name="T15" fmla="*/ 61 h 72"/>
                  <a:gd name="T16" fmla="*/ 14 w 53"/>
                  <a:gd name="T17" fmla="*/ 70 h 72"/>
                  <a:gd name="T18" fmla="*/ 16 w 53"/>
                  <a:gd name="T19" fmla="*/ 70 h 72"/>
                  <a:gd name="T20" fmla="*/ 22 w 53"/>
                  <a:gd name="T21" fmla="*/ 70 h 72"/>
                  <a:gd name="T22" fmla="*/ 24 w 53"/>
                  <a:gd name="T23" fmla="*/ 72 h 72"/>
                  <a:gd name="T24" fmla="*/ 26 w 53"/>
                  <a:gd name="T25" fmla="*/ 72 h 72"/>
                  <a:gd name="T26" fmla="*/ 45 w 53"/>
                  <a:gd name="T27" fmla="*/ 72 h 72"/>
                  <a:gd name="T28" fmla="*/ 47 w 53"/>
                  <a:gd name="T29" fmla="*/ 70 h 72"/>
                  <a:gd name="T30" fmla="*/ 47 w 53"/>
                  <a:gd name="T31" fmla="*/ 65 h 72"/>
                  <a:gd name="T32" fmla="*/ 49 w 53"/>
                  <a:gd name="T33" fmla="*/ 61 h 72"/>
                  <a:gd name="T34" fmla="*/ 49 w 53"/>
                  <a:gd name="T35" fmla="*/ 55 h 72"/>
                  <a:gd name="T36" fmla="*/ 47 w 53"/>
                  <a:gd name="T37" fmla="*/ 53 h 72"/>
                  <a:gd name="T38" fmla="*/ 47 w 53"/>
                  <a:gd name="T39" fmla="*/ 51 h 72"/>
                  <a:gd name="T40" fmla="*/ 47 w 53"/>
                  <a:gd name="T41" fmla="*/ 49 h 72"/>
                  <a:gd name="T42" fmla="*/ 47 w 53"/>
                  <a:gd name="T43" fmla="*/ 45 h 72"/>
                  <a:gd name="T44" fmla="*/ 51 w 53"/>
                  <a:gd name="T45" fmla="*/ 45 h 72"/>
                  <a:gd name="T46" fmla="*/ 51 w 53"/>
                  <a:gd name="T47" fmla="*/ 41 h 72"/>
                  <a:gd name="T48" fmla="*/ 49 w 53"/>
                  <a:gd name="T49" fmla="*/ 39 h 72"/>
                  <a:gd name="T50" fmla="*/ 49 w 53"/>
                  <a:gd name="T51" fmla="*/ 37 h 72"/>
                  <a:gd name="T52" fmla="*/ 53 w 53"/>
                  <a:gd name="T53" fmla="*/ 33 h 72"/>
                  <a:gd name="T54" fmla="*/ 53 w 53"/>
                  <a:gd name="T55" fmla="*/ 33 h 72"/>
                  <a:gd name="T56" fmla="*/ 49 w 53"/>
                  <a:gd name="T57" fmla="*/ 29 h 72"/>
                  <a:gd name="T58" fmla="*/ 49 w 53"/>
                  <a:gd name="T59" fmla="*/ 27 h 72"/>
                  <a:gd name="T60" fmla="*/ 45 w 53"/>
                  <a:gd name="T61" fmla="*/ 22 h 72"/>
                  <a:gd name="T62" fmla="*/ 41 w 53"/>
                  <a:gd name="T63" fmla="*/ 20 h 72"/>
                  <a:gd name="T64" fmla="*/ 39 w 53"/>
                  <a:gd name="T65" fmla="*/ 16 h 72"/>
                  <a:gd name="T66" fmla="*/ 39 w 53"/>
                  <a:gd name="T67" fmla="*/ 16 h 72"/>
                  <a:gd name="T68" fmla="*/ 37 w 53"/>
                  <a:gd name="T69" fmla="*/ 12 h 72"/>
                  <a:gd name="T70" fmla="*/ 35 w 53"/>
                  <a:gd name="T71" fmla="*/ 12 h 72"/>
                  <a:gd name="T72" fmla="*/ 33 w 53"/>
                  <a:gd name="T73" fmla="*/ 10 h 72"/>
                  <a:gd name="T74" fmla="*/ 33 w 53"/>
                  <a:gd name="T75" fmla="*/ 2 h 72"/>
                  <a:gd name="T76" fmla="*/ 28 w 53"/>
                  <a:gd name="T77" fmla="*/ 0 h 72"/>
                  <a:gd name="T78" fmla="*/ 26 w 53"/>
                  <a:gd name="T79" fmla="*/ 2 h 72"/>
                  <a:gd name="T80" fmla="*/ 18 w 53"/>
                  <a:gd name="T81" fmla="*/ 2 h 72"/>
                  <a:gd name="T82" fmla="*/ 16 w 53"/>
                  <a:gd name="T83" fmla="*/ 10 h 72"/>
                  <a:gd name="T84" fmla="*/ 16 w 53"/>
                  <a:gd name="T85" fmla="*/ 12 h 72"/>
                  <a:gd name="T86" fmla="*/ 20 w 53"/>
                  <a:gd name="T87" fmla="*/ 22 h 72"/>
                  <a:gd name="T88" fmla="*/ 20 w 53"/>
                  <a:gd name="T89" fmla="*/ 22 h 72"/>
                  <a:gd name="T90" fmla="*/ 16 w 53"/>
                  <a:gd name="T91" fmla="*/ 25 h 72"/>
                  <a:gd name="T92" fmla="*/ 12 w 53"/>
                  <a:gd name="T93" fmla="*/ 27 h 72"/>
                  <a:gd name="T94" fmla="*/ 2 w 53"/>
                  <a:gd name="T95" fmla="*/ 31 h 72"/>
                  <a:gd name="T96" fmla="*/ 2 w 53"/>
                  <a:gd name="T97" fmla="*/ 31 h 72"/>
                  <a:gd name="T98" fmla="*/ 2 w 53"/>
                  <a:gd name="T99" fmla="*/ 31 h 72"/>
                  <a:gd name="T100" fmla="*/ 0 w 53"/>
                  <a:gd name="T101" fmla="*/ 33 h 72"/>
                  <a:gd name="T102" fmla="*/ 0 w 53"/>
                  <a:gd name="T103" fmla="*/ 3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2">
                    <a:moveTo>
                      <a:pt x="0" y="35"/>
                    </a:moveTo>
                    <a:lnTo>
                      <a:pt x="2" y="41"/>
                    </a:lnTo>
                    <a:lnTo>
                      <a:pt x="4" y="43"/>
                    </a:lnTo>
                    <a:lnTo>
                      <a:pt x="12" y="51"/>
                    </a:lnTo>
                    <a:lnTo>
                      <a:pt x="10" y="55"/>
                    </a:lnTo>
                    <a:lnTo>
                      <a:pt x="12" y="57"/>
                    </a:lnTo>
                    <a:lnTo>
                      <a:pt x="12" y="61"/>
                    </a:lnTo>
                    <a:lnTo>
                      <a:pt x="10" y="61"/>
                    </a:lnTo>
                    <a:lnTo>
                      <a:pt x="14" y="70"/>
                    </a:lnTo>
                    <a:lnTo>
                      <a:pt x="16" y="70"/>
                    </a:lnTo>
                    <a:lnTo>
                      <a:pt x="22" y="70"/>
                    </a:lnTo>
                    <a:lnTo>
                      <a:pt x="24" y="72"/>
                    </a:lnTo>
                    <a:lnTo>
                      <a:pt x="26" y="72"/>
                    </a:lnTo>
                    <a:lnTo>
                      <a:pt x="45" y="72"/>
                    </a:lnTo>
                    <a:lnTo>
                      <a:pt x="47" y="70"/>
                    </a:lnTo>
                    <a:lnTo>
                      <a:pt x="47" y="65"/>
                    </a:lnTo>
                    <a:lnTo>
                      <a:pt x="49" y="61"/>
                    </a:lnTo>
                    <a:lnTo>
                      <a:pt x="49" y="55"/>
                    </a:lnTo>
                    <a:lnTo>
                      <a:pt x="47" y="53"/>
                    </a:lnTo>
                    <a:lnTo>
                      <a:pt x="47" y="51"/>
                    </a:lnTo>
                    <a:lnTo>
                      <a:pt x="47" y="49"/>
                    </a:lnTo>
                    <a:lnTo>
                      <a:pt x="47" y="45"/>
                    </a:lnTo>
                    <a:lnTo>
                      <a:pt x="51" y="45"/>
                    </a:lnTo>
                    <a:lnTo>
                      <a:pt x="51" y="41"/>
                    </a:lnTo>
                    <a:lnTo>
                      <a:pt x="49" y="39"/>
                    </a:lnTo>
                    <a:lnTo>
                      <a:pt x="49" y="37"/>
                    </a:lnTo>
                    <a:lnTo>
                      <a:pt x="53" y="33"/>
                    </a:lnTo>
                    <a:lnTo>
                      <a:pt x="53" y="33"/>
                    </a:lnTo>
                    <a:lnTo>
                      <a:pt x="49" y="29"/>
                    </a:lnTo>
                    <a:lnTo>
                      <a:pt x="49" y="27"/>
                    </a:lnTo>
                    <a:lnTo>
                      <a:pt x="45" y="22"/>
                    </a:lnTo>
                    <a:lnTo>
                      <a:pt x="41" y="20"/>
                    </a:lnTo>
                    <a:lnTo>
                      <a:pt x="39" y="16"/>
                    </a:lnTo>
                    <a:lnTo>
                      <a:pt x="39" y="16"/>
                    </a:lnTo>
                    <a:lnTo>
                      <a:pt x="37" y="12"/>
                    </a:lnTo>
                    <a:lnTo>
                      <a:pt x="35" y="12"/>
                    </a:lnTo>
                    <a:lnTo>
                      <a:pt x="33" y="10"/>
                    </a:lnTo>
                    <a:lnTo>
                      <a:pt x="33" y="2"/>
                    </a:lnTo>
                    <a:lnTo>
                      <a:pt x="28" y="0"/>
                    </a:lnTo>
                    <a:lnTo>
                      <a:pt x="26" y="2"/>
                    </a:lnTo>
                    <a:lnTo>
                      <a:pt x="18" y="2"/>
                    </a:lnTo>
                    <a:lnTo>
                      <a:pt x="16" y="10"/>
                    </a:lnTo>
                    <a:lnTo>
                      <a:pt x="16" y="12"/>
                    </a:lnTo>
                    <a:lnTo>
                      <a:pt x="20" y="22"/>
                    </a:lnTo>
                    <a:lnTo>
                      <a:pt x="20" y="22"/>
                    </a:lnTo>
                    <a:lnTo>
                      <a:pt x="16" y="25"/>
                    </a:lnTo>
                    <a:lnTo>
                      <a:pt x="12" y="27"/>
                    </a:lnTo>
                    <a:lnTo>
                      <a:pt x="2" y="31"/>
                    </a:lnTo>
                    <a:lnTo>
                      <a:pt x="2" y="31"/>
                    </a:lnTo>
                    <a:lnTo>
                      <a:pt x="2" y="31"/>
                    </a:lnTo>
                    <a:lnTo>
                      <a:pt x="0" y="33"/>
                    </a:lnTo>
                    <a:lnTo>
                      <a:pt x="0" y="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0" name="Freeform 113"/>
              <p:cNvSpPr>
                <a:spLocks/>
              </p:cNvSpPr>
              <p:nvPr/>
            </p:nvSpPr>
            <p:spPr bwMode="auto">
              <a:xfrm>
                <a:off x="6827" y="2532"/>
                <a:ext cx="84" cy="100"/>
              </a:xfrm>
              <a:custGeom>
                <a:avLst/>
                <a:gdLst>
                  <a:gd name="T0" fmla="*/ 0 w 84"/>
                  <a:gd name="T1" fmla="*/ 100 h 100"/>
                  <a:gd name="T2" fmla="*/ 18 w 84"/>
                  <a:gd name="T3" fmla="*/ 100 h 100"/>
                  <a:gd name="T4" fmla="*/ 25 w 84"/>
                  <a:gd name="T5" fmla="*/ 100 h 100"/>
                  <a:gd name="T6" fmla="*/ 31 w 84"/>
                  <a:gd name="T7" fmla="*/ 98 h 100"/>
                  <a:gd name="T8" fmla="*/ 37 w 84"/>
                  <a:gd name="T9" fmla="*/ 96 h 100"/>
                  <a:gd name="T10" fmla="*/ 41 w 84"/>
                  <a:gd name="T11" fmla="*/ 94 h 100"/>
                  <a:gd name="T12" fmla="*/ 45 w 84"/>
                  <a:gd name="T13" fmla="*/ 88 h 100"/>
                  <a:gd name="T14" fmla="*/ 45 w 84"/>
                  <a:gd name="T15" fmla="*/ 74 h 100"/>
                  <a:gd name="T16" fmla="*/ 53 w 84"/>
                  <a:gd name="T17" fmla="*/ 74 h 100"/>
                  <a:gd name="T18" fmla="*/ 55 w 84"/>
                  <a:gd name="T19" fmla="*/ 72 h 100"/>
                  <a:gd name="T20" fmla="*/ 59 w 84"/>
                  <a:gd name="T21" fmla="*/ 70 h 100"/>
                  <a:gd name="T22" fmla="*/ 63 w 84"/>
                  <a:gd name="T23" fmla="*/ 70 h 100"/>
                  <a:gd name="T24" fmla="*/ 65 w 84"/>
                  <a:gd name="T25" fmla="*/ 70 h 100"/>
                  <a:gd name="T26" fmla="*/ 65 w 84"/>
                  <a:gd name="T27" fmla="*/ 70 h 100"/>
                  <a:gd name="T28" fmla="*/ 68 w 84"/>
                  <a:gd name="T29" fmla="*/ 68 h 100"/>
                  <a:gd name="T30" fmla="*/ 68 w 84"/>
                  <a:gd name="T31" fmla="*/ 66 h 100"/>
                  <a:gd name="T32" fmla="*/ 70 w 84"/>
                  <a:gd name="T33" fmla="*/ 64 h 100"/>
                  <a:gd name="T34" fmla="*/ 74 w 84"/>
                  <a:gd name="T35" fmla="*/ 64 h 100"/>
                  <a:gd name="T36" fmla="*/ 78 w 84"/>
                  <a:gd name="T37" fmla="*/ 61 h 100"/>
                  <a:gd name="T38" fmla="*/ 80 w 84"/>
                  <a:gd name="T39" fmla="*/ 61 h 100"/>
                  <a:gd name="T40" fmla="*/ 80 w 84"/>
                  <a:gd name="T41" fmla="*/ 61 h 100"/>
                  <a:gd name="T42" fmla="*/ 82 w 84"/>
                  <a:gd name="T43" fmla="*/ 61 h 100"/>
                  <a:gd name="T44" fmla="*/ 84 w 84"/>
                  <a:gd name="T45" fmla="*/ 59 h 100"/>
                  <a:gd name="T46" fmla="*/ 78 w 84"/>
                  <a:gd name="T47" fmla="*/ 51 h 100"/>
                  <a:gd name="T48" fmla="*/ 74 w 84"/>
                  <a:gd name="T49" fmla="*/ 39 h 100"/>
                  <a:gd name="T50" fmla="*/ 70 w 84"/>
                  <a:gd name="T51" fmla="*/ 33 h 100"/>
                  <a:gd name="T52" fmla="*/ 68 w 84"/>
                  <a:gd name="T53" fmla="*/ 27 h 100"/>
                  <a:gd name="T54" fmla="*/ 63 w 84"/>
                  <a:gd name="T55" fmla="*/ 19 h 100"/>
                  <a:gd name="T56" fmla="*/ 68 w 84"/>
                  <a:gd name="T57" fmla="*/ 12 h 100"/>
                  <a:gd name="T58" fmla="*/ 68 w 84"/>
                  <a:gd name="T59" fmla="*/ 10 h 100"/>
                  <a:gd name="T60" fmla="*/ 65 w 84"/>
                  <a:gd name="T61" fmla="*/ 12 h 100"/>
                  <a:gd name="T62" fmla="*/ 61 w 84"/>
                  <a:gd name="T63" fmla="*/ 12 h 100"/>
                  <a:gd name="T64" fmla="*/ 57 w 84"/>
                  <a:gd name="T65" fmla="*/ 12 h 100"/>
                  <a:gd name="T66" fmla="*/ 57 w 84"/>
                  <a:gd name="T67" fmla="*/ 10 h 100"/>
                  <a:gd name="T68" fmla="*/ 61 w 84"/>
                  <a:gd name="T69" fmla="*/ 10 h 100"/>
                  <a:gd name="T70" fmla="*/ 65 w 84"/>
                  <a:gd name="T71" fmla="*/ 8 h 100"/>
                  <a:gd name="T72" fmla="*/ 65 w 84"/>
                  <a:gd name="T73" fmla="*/ 6 h 100"/>
                  <a:gd name="T74" fmla="*/ 61 w 84"/>
                  <a:gd name="T75" fmla="*/ 2 h 100"/>
                  <a:gd name="T76" fmla="*/ 55 w 84"/>
                  <a:gd name="T77" fmla="*/ 0 h 100"/>
                  <a:gd name="T78" fmla="*/ 53 w 84"/>
                  <a:gd name="T79" fmla="*/ 8 h 100"/>
                  <a:gd name="T80" fmla="*/ 55 w 84"/>
                  <a:gd name="T81" fmla="*/ 10 h 100"/>
                  <a:gd name="T82" fmla="*/ 55 w 84"/>
                  <a:gd name="T83" fmla="*/ 12 h 100"/>
                  <a:gd name="T84" fmla="*/ 53 w 84"/>
                  <a:gd name="T85" fmla="*/ 12 h 100"/>
                  <a:gd name="T86" fmla="*/ 47 w 84"/>
                  <a:gd name="T87" fmla="*/ 27 h 100"/>
                  <a:gd name="T88" fmla="*/ 43 w 84"/>
                  <a:gd name="T89" fmla="*/ 29 h 100"/>
                  <a:gd name="T90" fmla="*/ 41 w 84"/>
                  <a:gd name="T91" fmla="*/ 33 h 100"/>
                  <a:gd name="T92" fmla="*/ 33 w 84"/>
                  <a:gd name="T93" fmla="*/ 41 h 100"/>
                  <a:gd name="T94" fmla="*/ 25 w 84"/>
                  <a:gd name="T95" fmla="*/ 64 h 100"/>
                  <a:gd name="T96" fmla="*/ 18 w 84"/>
                  <a:gd name="T97" fmla="*/ 74 h 100"/>
                  <a:gd name="T98" fmla="*/ 16 w 84"/>
                  <a:gd name="T99" fmla="*/ 76 h 100"/>
                  <a:gd name="T100" fmla="*/ 12 w 84"/>
                  <a:gd name="T101" fmla="*/ 82 h 100"/>
                  <a:gd name="T102" fmla="*/ 4 w 84"/>
                  <a:gd name="T103" fmla="*/ 92 h 100"/>
                  <a:gd name="T104" fmla="*/ 0 w 84"/>
                  <a:gd name="T10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100">
                    <a:moveTo>
                      <a:pt x="0" y="100"/>
                    </a:moveTo>
                    <a:lnTo>
                      <a:pt x="18" y="100"/>
                    </a:lnTo>
                    <a:lnTo>
                      <a:pt x="25" y="100"/>
                    </a:lnTo>
                    <a:lnTo>
                      <a:pt x="31" y="98"/>
                    </a:lnTo>
                    <a:lnTo>
                      <a:pt x="37" y="96"/>
                    </a:lnTo>
                    <a:lnTo>
                      <a:pt x="41" y="94"/>
                    </a:lnTo>
                    <a:lnTo>
                      <a:pt x="45" y="88"/>
                    </a:lnTo>
                    <a:lnTo>
                      <a:pt x="45" y="74"/>
                    </a:lnTo>
                    <a:lnTo>
                      <a:pt x="53" y="74"/>
                    </a:lnTo>
                    <a:lnTo>
                      <a:pt x="55" y="72"/>
                    </a:lnTo>
                    <a:lnTo>
                      <a:pt x="59" y="70"/>
                    </a:lnTo>
                    <a:lnTo>
                      <a:pt x="63" y="70"/>
                    </a:lnTo>
                    <a:lnTo>
                      <a:pt x="65" y="70"/>
                    </a:lnTo>
                    <a:lnTo>
                      <a:pt x="65" y="70"/>
                    </a:lnTo>
                    <a:lnTo>
                      <a:pt x="68" y="68"/>
                    </a:lnTo>
                    <a:lnTo>
                      <a:pt x="68" y="66"/>
                    </a:lnTo>
                    <a:lnTo>
                      <a:pt x="70" y="64"/>
                    </a:lnTo>
                    <a:lnTo>
                      <a:pt x="74" y="64"/>
                    </a:lnTo>
                    <a:lnTo>
                      <a:pt x="78" y="61"/>
                    </a:lnTo>
                    <a:lnTo>
                      <a:pt x="80" y="61"/>
                    </a:lnTo>
                    <a:lnTo>
                      <a:pt x="80" y="61"/>
                    </a:lnTo>
                    <a:lnTo>
                      <a:pt x="82" y="61"/>
                    </a:lnTo>
                    <a:lnTo>
                      <a:pt x="84" y="59"/>
                    </a:lnTo>
                    <a:lnTo>
                      <a:pt x="78" y="51"/>
                    </a:lnTo>
                    <a:lnTo>
                      <a:pt x="74" y="39"/>
                    </a:lnTo>
                    <a:lnTo>
                      <a:pt x="70" y="33"/>
                    </a:lnTo>
                    <a:lnTo>
                      <a:pt x="68" y="27"/>
                    </a:lnTo>
                    <a:lnTo>
                      <a:pt x="63" y="19"/>
                    </a:lnTo>
                    <a:lnTo>
                      <a:pt x="68" y="12"/>
                    </a:lnTo>
                    <a:lnTo>
                      <a:pt x="68" y="10"/>
                    </a:lnTo>
                    <a:lnTo>
                      <a:pt x="65" y="12"/>
                    </a:lnTo>
                    <a:lnTo>
                      <a:pt x="61" y="12"/>
                    </a:lnTo>
                    <a:lnTo>
                      <a:pt x="57" y="12"/>
                    </a:lnTo>
                    <a:lnTo>
                      <a:pt x="57" y="10"/>
                    </a:lnTo>
                    <a:lnTo>
                      <a:pt x="61" y="10"/>
                    </a:lnTo>
                    <a:lnTo>
                      <a:pt x="65" y="8"/>
                    </a:lnTo>
                    <a:lnTo>
                      <a:pt x="65" y="6"/>
                    </a:lnTo>
                    <a:lnTo>
                      <a:pt x="61" y="2"/>
                    </a:lnTo>
                    <a:lnTo>
                      <a:pt x="55" y="0"/>
                    </a:lnTo>
                    <a:lnTo>
                      <a:pt x="53" y="8"/>
                    </a:lnTo>
                    <a:lnTo>
                      <a:pt x="55" y="10"/>
                    </a:lnTo>
                    <a:lnTo>
                      <a:pt x="55" y="12"/>
                    </a:lnTo>
                    <a:lnTo>
                      <a:pt x="53" y="12"/>
                    </a:lnTo>
                    <a:lnTo>
                      <a:pt x="47" y="27"/>
                    </a:lnTo>
                    <a:lnTo>
                      <a:pt x="43" y="29"/>
                    </a:lnTo>
                    <a:lnTo>
                      <a:pt x="41" y="33"/>
                    </a:lnTo>
                    <a:lnTo>
                      <a:pt x="33" y="41"/>
                    </a:lnTo>
                    <a:lnTo>
                      <a:pt x="25" y="64"/>
                    </a:lnTo>
                    <a:lnTo>
                      <a:pt x="18" y="74"/>
                    </a:lnTo>
                    <a:lnTo>
                      <a:pt x="16" y="76"/>
                    </a:lnTo>
                    <a:lnTo>
                      <a:pt x="12" y="82"/>
                    </a:lnTo>
                    <a:lnTo>
                      <a:pt x="4" y="92"/>
                    </a:lnTo>
                    <a:lnTo>
                      <a:pt x="0" y="10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1" name="Freeform 114"/>
              <p:cNvSpPr>
                <a:spLocks/>
              </p:cNvSpPr>
              <p:nvPr/>
            </p:nvSpPr>
            <p:spPr bwMode="auto">
              <a:xfrm>
                <a:off x="6827" y="2532"/>
                <a:ext cx="84" cy="100"/>
              </a:xfrm>
              <a:custGeom>
                <a:avLst/>
                <a:gdLst>
                  <a:gd name="T0" fmla="*/ 0 w 84"/>
                  <a:gd name="T1" fmla="*/ 100 h 100"/>
                  <a:gd name="T2" fmla="*/ 18 w 84"/>
                  <a:gd name="T3" fmla="*/ 100 h 100"/>
                  <a:gd name="T4" fmla="*/ 25 w 84"/>
                  <a:gd name="T5" fmla="*/ 100 h 100"/>
                  <a:gd name="T6" fmla="*/ 31 w 84"/>
                  <a:gd name="T7" fmla="*/ 98 h 100"/>
                  <a:gd name="T8" fmla="*/ 37 w 84"/>
                  <a:gd name="T9" fmla="*/ 96 h 100"/>
                  <a:gd name="T10" fmla="*/ 41 w 84"/>
                  <a:gd name="T11" fmla="*/ 94 h 100"/>
                  <a:gd name="T12" fmla="*/ 45 w 84"/>
                  <a:gd name="T13" fmla="*/ 88 h 100"/>
                  <a:gd name="T14" fmla="*/ 45 w 84"/>
                  <a:gd name="T15" fmla="*/ 74 h 100"/>
                  <a:gd name="T16" fmla="*/ 53 w 84"/>
                  <a:gd name="T17" fmla="*/ 74 h 100"/>
                  <a:gd name="T18" fmla="*/ 55 w 84"/>
                  <a:gd name="T19" fmla="*/ 72 h 100"/>
                  <a:gd name="T20" fmla="*/ 59 w 84"/>
                  <a:gd name="T21" fmla="*/ 70 h 100"/>
                  <a:gd name="T22" fmla="*/ 63 w 84"/>
                  <a:gd name="T23" fmla="*/ 70 h 100"/>
                  <a:gd name="T24" fmla="*/ 65 w 84"/>
                  <a:gd name="T25" fmla="*/ 70 h 100"/>
                  <a:gd name="T26" fmla="*/ 65 w 84"/>
                  <a:gd name="T27" fmla="*/ 70 h 100"/>
                  <a:gd name="T28" fmla="*/ 68 w 84"/>
                  <a:gd name="T29" fmla="*/ 68 h 100"/>
                  <a:gd name="T30" fmla="*/ 68 w 84"/>
                  <a:gd name="T31" fmla="*/ 66 h 100"/>
                  <a:gd name="T32" fmla="*/ 70 w 84"/>
                  <a:gd name="T33" fmla="*/ 64 h 100"/>
                  <a:gd name="T34" fmla="*/ 74 w 84"/>
                  <a:gd name="T35" fmla="*/ 64 h 100"/>
                  <a:gd name="T36" fmla="*/ 78 w 84"/>
                  <a:gd name="T37" fmla="*/ 61 h 100"/>
                  <a:gd name="T38" fmla="*/ 80 w 84"/>
                  <a:gd name="T39" fmla="*/ 61 h 100"/>
                  <a:gd name="T40" fmla="*/ 80 w 84"/>
                  <a:gd name="T41" fmla="*/ 61 h 100"/>
                  <a:gd name="T42" fmla="*/ 82 w 84"/>
                  <a:gd name="T43" fmla="*/ 61 h 100"/>
                  <a:gd name="T44" fmla="*/ 84 w 84"/>
                  <a:gd name="T45" fmla="*/ 59 h 100"/>
                  <a:gd name="T46" fmla="*/ 78 w 84"/>
                  <a:gd name="T47" fmla="*/ 51 h 100"/>
                  <a:gd name="T48" fmla="*/ 74 w 84"/>
                  <a:gd name="T49" fmla="*/ 39 h 100"/>
                  <a:gd name="T50" fmla="*/ 70 w 84"/>
                  <a:gd name="T51" fmla="*/ 33 h 100"/>
                  <a:gd name="T52" fmla="*/ 68 w 84"/>
                  <a:gd name="T53" fmla="*/ 27 h 100"/>
                  <a:gd name="T54" fmla="*/ 63 w 84"/>
                  <a:gd name="T55" fmla="*/ 19 h 100"/>
                  <a:gd name="T56" fmla="*/ 68 w 84"/>
                  <a:gd name="T57" fmla="*/ 12 h 100"/>
                  <a:gd name="T58" fmla="*/ 68 w 84"/>
                  <a:gd name="T59" fmla="*/ 10 h 100"/>
                  <a:gd name="T60" fmla="*/ 65 w 84"/>
                  <a:gd name="T61" fmla="*/ 12 h 100"/>
                  <a:gd name="T62" fmla="*/ 61 w 84"/>
                  <a:gd name="T63" fmla="*/ 12 h 100"/>
                  <a:gd name="T64" fmla="*/ 57 w 84"/>
                  <a:gd name="T65" fmla="*/ 12 h 100"/>
                  <a:gd name="T66" fmla="*/ 57 w 84"/>
                  <a:gd name="T67" fmla="*/ 10 h 100"/>
                  <a:gd name="T68" fmla="*/ 61 w 84"/>
                  <a:gd name="T69" fmla="*/ 10 h 100"/>
                  <a:gd name="T70" fmla="*/ 65 w 84"/>
                  <a:gd name="T71" fmla="*/ 8 h 100"/>
                  <a:gd name="T72" fmla="*/ 65 w 84"/>
                  <a:gd name="T73" fmla="*/ 6 h 100"/>
                  <a:gd name="T74" fmla="*/ 61 w 84"/>
                  <a:gd name="T75" fmla="*/ 2 h 100"/>
                  <a:gd name="T76" fmla="*/ 55 w 84"/>
                  <a:gd name="T77" fmla="*/ 0 h 100"/>
                  <a:gd name="T78" fmla="*/ 53 w 84"/>
                  <a:gd name="T79" fmla="*/ 8 h 100"/>
                  <a:gd name="T80" fmla="*/ 55 w 84"/>
                  <a:gd name="T81" fmla="*/ 10 h 100"/>
                  <a:gd name="T82" fmla="*/ 55 w 84"/>
                  <a:gd name="T83" fmla="*/ 12 h 100"/>
                  <a:gd name="T84" fmla="*/ 53 w 84"/>
                  <a:gd name="T85" fmla="*/ 12 h 100"/>
                  <a:gd name="T86" fmla="*/ 47 w 84"/>
                  <a:gd name="T87" fmla="*/ 27 h 100"/>
                  <a:gd name="T88" fmla="*/ 43 w 84"/>
                  <a:gd name="T89" fmla="*/ 29 h 100"/>
                  <a:gd name="T90" fmla="*/ 41 w 84"/>
                  <a:gd name="T91" fmla="*/ 33 h 100"/>
                  <a:gd name="T92" fmla="*/ 33 w 84"/>
                  <a:gd name="T93" fmla="*/ 41 h 100"/>
                  <a:gd name="T94" fmla="*/ 25 w 84"/>
                  <a:gd name="T95" fmla="*/ 64 h 100"/>
                  <a:gd name="T96" fmla="*/ 18 w 84"/>
                  <a:gd name="T97" fmla="*/ 74 h 100"/>
                  <a:gd name="T98" fmla="*/ 16 w 84"/>
                  <a:gd name="T99" fmla="*/ 76 h 100"/>
                  <a:gd name="T100" fmla="*/ 12 w 84"/>
                  <a:gd name="T101" fmla="*/ 82 h 100"/>
                  <a:gd name="T102" fmla="*/ 4 w 84"/>
                  <a:gd name="T103" fmla="*/ 92 h 100"/>
                  <a:gd name="T104" fmla="*/ 0 w 84"/>
                  <a:gd name="T10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100">
                    <a:moveTo>
                      <a:pt x="0" y="100"/>
                    </a:moveTo>
                    <a:lnTo>
                      <a:pt x="18" y="100"/>
                    </a:lnTo>
                    <a:lnTo>
                      <a:pt x="25" y="100"/>
                    </a:lnTo>
                    <a:lnTo>
                      <a:pt x="31" y="98"/>
                    </a:lnTo>
                    <a:lnTo>
                      <a:pt x="37" y="96"/>
                    </a:lnTo>
                    <a:lnTo>
                      <a:pt x="41" y="94"/>
                    </a:lnTo>
                    <a:lnTo>
                      <a:pt x="45" y="88"/>
                    </a:lnTo>
                    <a:lnTo>
                      <a:pt x="45" y="74"/>
                    </a:lnTo>
                    <a:lnTo>
                      <a:pt x="53" y="74"/>
                    </a:lnTo>
                    <a:lnTo>
                      <a:pt x="55" y="72"/>
                    </a:lnTo>
                    <a:lnTo>
                      <a:pt x="59" y="70"/>
                    </a:lnTo>
                    <a:lnTo>
                      <a:pt x="63" y="70"/>
                    </a:lnTo>
                    <a:lnTo>
                      <a:pt x="65" y="70"/>
                    </a:lnTo>
                    <a:lnTo>
                      <a:pt x="65" y="70"/>
                    </a:lnTo>
                    <a:lnTo>
                      <a:pt x="68" y="68"/>
                    </a:lnTo>
                    <a:lnTo>
                      <a:pt x="68" y="66"/>
                    </a:lnTo>
                    <a:lnTo>
                      <a:pt x="70" y="64"/>
                    </a:lnTo>
                    <a:lnTo>
                      <a:pt x="74" y="64"/>
                    </a:lnTo>
                    <a:lnTo>
                      <a:pt x="78" y="61"/>
                    </a:lnTo>
                    <a:lnTo>
                      <a:pt x="80" y="61"/>
                    </a:lnTo>
                    <a:lnTo>
                      <a:pt x="80" y="61"/>
                    </a:lnTo>
                    <a:lnTo>
                      <a:pt x="82" y="61"/>
                    </a:lnTo>
                    <a:lnTo>
                      <a:pt x="84" y="59"/>
                    </a:lnTo>
                    <a:lnTo>
                      <a:pt x="78" y="51"/>
                    </a:lnTo>
                    <a:lnTo>
                      <a:pt x="74" y="39"/>
                    </a:lnTo>
                    <a:lnTo>
                      <a:pt x="70" y="33"/>
                    </a:lnTo>
                    <a:lnTo>
                      <a:pt x="68" y="27"/>
                    </a:lnTo>
                    <a:lnTo>
                      <a:pt x="63" y="19"/>
                    </a:lnTo>
                    <a:lnTo>
                      <a:pt x="68" y="12"/>
                    </a:lnTo>
                    <a:lnTo>
                      <a:pt x="68" y="10"/>
                    </a:lnTo>
                    <a:lnTo>
                      <a:pt x="65" y="12"/>
                    </a:lnTo>
                    <a:lnTo>
                      <a:pt x="61" y="12"/>
                    </a:lnTo>
                    <a:lnTo>
                      <a:pt x="57" y="12"/>
                    </a:lnTo>
                    <a:lnTo>
                      <a:pt x="57" y="10"/>
                    </a:lnTo>
                    <a:lnTo>
                      <a:pt x="61" y="10"/>
                    </a:lnTo>
                    <a:lnTo>
                      <a:pt x="65" y="8"/>
                    </a:lnTo>
                    <a:lnTo>
                      <a:pt x="65" y="6"/>
                    </a:lnTo>
                    <a:lnTo>
                      <a:pt x="61" y="2"/>
                    </a:lnTo>
                    <a:lnTo>
                      <a:pt x="55" y="0"/>
                    </a:lnTo>
                    <a:lnTo>
                      <a:pt x="53" y="8"/>
                    </a:lnTo>
                    <a:lnTo>
                      <a:pt x="55" y="10"/>
                    </a:lnTo>
                    <a:lnTo>
                      <a:pt x="55" y="12"/>
                    </a:lnTo>
                    <a:lnTo>
                      <a:pt x="53" y="12"/>
                    </a:lnTo>
                    <a:lnTo>
                      <a:pt x="47" y="27"/>
                    </a:lnTo>
                    <a:lnTo>
                      <a:pt x="43" y="29"/>
                    </a:lnTo>
                    <a:lnTo>
                      <a:pt x="41" y="33"/>
                    </a:lnTo>
                    <a:lnTo>
                      <a:pt x="33" y="41"/>
                    </a:lnTo>
                    <a:lnTo>
                      <a:pt x="25" y="64"/>
                    </a:lnTo>
                    <a:lnTo>
                      <a:pt x="18" y="74"/>
                    </a:lnTo>
                    <a:lnTo>
                      <a:pt x="16" y="76"/>
                    </a:lnTo>
                    <a:lnTo>
                      <a:pt x="12" y="82"/>
                    </a:lnTo>
                    <a:lnTo>
                      <a:pt x="4" y="92"/>
                    </a:lnTo>
                    <a:lnTo>
                      <a:pt x="0" y="10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2" name="Freeform 115"/>
              <p:cNvSpPr>
                <a:spLocks/>
              </p:cNvSpPr>
              <p:nvPr/>
            </p:nvSpPr>
            <p:spPr bwMode="auto">
              <a:xfrm>
                <a:off x="6778" y="2499"/>
                <a:ext cx="108" cy="111"/>
              </a:xfrm>
              <a:custGeom>
                <a:avLst/>
                <a:gdLst>
                  <a:gd name="T0" fmla="*/ 0 w 108"/>
                  <a:gd name="T1" fmla="*/ 33 h 111"/>
                  <a:gd name="T2" fmla="*/ 6 w 108"/>
                  <a:gd name="T3" fmla="*/ 35 h 111"/>
                  <a:gd name="T4" fmla="*/ 8 w 108"/>
                  <a:gd name="T5" fmla="*/ 35 h 111"/>
                  <a:gd name="T6" fmla="*/ 10 w 108"/>
                  <a:gd name="T7" fmla="*/ 43 h 111"/>
                  <a:gd name="T8" fmla="*/ 12 w 108"/>
                  <a:gd name="T9" fmla="*/ 50 h 111"/>
                  <a:gd name="T10" fmla="*/ 12 w 108"/>
                  <a:gd name="T11" fmla="*/ 58 h 111"/>
                  <a:gd name="T12" fmla="*/ 14 w 108"/>
                  <a:gd name="T13" fmla="*/ 60 h 111"/>
                  <a:gd name="T14" fmla="*/ 14 w 108"/>
                  <a:gd name="T15" fmla="*/ 62 h 111"/>
                  <a:gd name="T16" fmla="*/ 16 w 108"/>
                  <a:gd name="T17" fmla="*/ 64 h 111"/>
                  <a:gd name="T18" fmla="*/ 16 w 108"/>
                  <a:gd name="T19" fmla="*/ 64 h 111"/>
                  <a:gd name="T20" fmla="*/ 16 w 108"/>
                  <a:gd name="T21" fmla="*/ 68 h 111"/>
                  <a:gd name="T22" fmla="*/ 18 w 108"/>
                  <a:gd name="T23" fmla="*/ 68 h 111"/>
                  <a:gd name="T24" fmla="*/ 18 w 108"/>
                  <a:gd name="T25" fmla="*/ 76 h 111"/>
                  <a:gd name="T26" fmla="*/ 20 w 108"/>
                  <a:gd name="T27" fmla="*/ 88 h 111"/>
                  <a:gd name="T28" fmla="*/ 25 w 108"/>
                  <a:gd name="T29" fmla="*/ 90 h 111"/>
                  <a:gd name="T30" fmla="*/ 29 w 108"/>
                  <a:gd name="T31" fmla="*/ 94 h 111"/>
                  <a:gd name="T32" fmla="*/ 33 w 108"/>
                  <a:gd name="T33" fmla="*/ 101 h 111"/>
                  <a:gd name="T34" fmla="*/ 39 w 108"/>
                  <a:gd name="T35" fmla="*/ 107 h 111"/>
                  <a:gd name="T36" fmla="*/ 41 w 108"/>
                  <a:gd name="T37" fmla="*/ 111 h 111"/>
                  <a:gd name="T38" fmla="*/ 45 w 108"/>
                  <a:gd name="T39" fmla="*/ 109 h 111"/>
                  <a:gd name="T40" fmla="*/ 57 w 108"/>
                  <a:gd name="T41" fmla="*/ 105 h 111"/>
                  <a:gd name="T42" fmla="*/ 57 w 108"/>
                  <a:gd name="T43" fmla="*/ 111 h 111"/>
                  <a:gd name="T44" fmla="*/ 63 w 108"/>
                  <a:gd name="T45" fmla="*/ 103 h 111"/>
                  <a:gd name="T46" fmla="*/ 70 w 108"/>
                  <a:gd name="T47" fmla="*/ 94 h 111"/>
                  <a:gd name="T48" fmla="*/ 65 w 108"/>
                  <a:gd name="T49" fmla="*/ 94 h 111"/>
                  <a:gd name="T50" fmla="*/ 65 w 108"/>
                  <a:gd name="T51" fmla="*/ 90 h 111"/>
                  <a:gd name="T52" fmla="*/ 70 w 108"/>
                  <a:gd name="T53" fmla="*/ 94 h 111"/>
                  <a:gd name="T54" fmla="*/ 74 w 108"/>
                  <a:gd name="T55" fmla="*/ 88 h 111"/>
                  <a:gd name="T56" fmla="*/ 78 w 108"/>
                  <a:gd name="T57" fmla="*/ 76 h 111"/>
                  <a:gd name="T58" fmla="*/ 86 w 108"/>
                  <a:gd name="T59" fmla="*/ 62 h 111"/>
                  <a:gd name="T60" fmla="*/ 94 w 108"/>
                  <a:gd name="T61" fmla="*/ 52 h 111"/>
                  <a:gd name="T62" fmla="*/ 98 w 108"/>
                  <a:gd name="T63" fmla="*/ 29 h 111"/>
                  <a:gd name="T64" fmla="*/ 96 w 108"/>
                  <a:gd name="T65" fmla="*/ 35 h 111"/>
                  <a:gd name="T66" fmla="*/ 94 w 108"/>
                  <a:gd name="T67" fmla="*/ 23 h 111"/>
                  <a:gd name="T68" fmla="*/ 98 w 108"/>
                  <a:gd name="T69" fmla="*/ 19 h 111"/>
                  <a:gd name="T70" fmla="*/ 102 w 108"/>
                  <a:gd name="T71" fmla="*/ 19 h 111"/>
                  <a:gd name="T72" fmla="*/ 96 w 108"/>
                  <a:gd name="T73" fmla="*/ 13 h 111"/>
                  <a:gd name="T74" fmla="*/ 106 w 108"/>
                  <a:gd name="T75" fmla="*/ 15 h 111"/>
                  <a:gd name="T76" fmla="*/ 104 w 108"/>
                  <a:gd name="T77" fmla="*/ 11 h 111"/>
                  <a:gd name="T78" fmla="*/ 108 w 108"/>
                  <a:gd name="T79" fmla="*/ 9 h 111"/>
                  <a:gd name="T80" fmla="*/ 96 w 108"/>
                  <a:gd name="T81" fmla="*/ 7 h 111"/>
                  <a:gd name="T82" fmla="*/ 92 w 108"/>
                  <a:gd name="T83" fmla="*/ 11 h 111"/>
                  <a:gd name="T84" fmla="*/ 84 w 108"/>
                  <a:gd name="T85" fmla="*/ 11 h 111"/>
                  <a:gd name="T86" fmla="*/ 82 w 108"/>
                  <a:gd name="T87" fmla="*/ 9 h 111"/>
                  <a:gd name="T88" fmla="*/ 72 w 108"/>
                  <a:gd name="T89" fmla="*/ 2 h 111"/>
                  <a:gd name="T90" fmla="*/ 72 w 108"/>
                  <a:gd name="T91" fmla="*/ 0 h 111"/>
                  <a:gd name="T92" fmla="*/ 67 w 108"/>
                  <a:gd name="T93" fmla="*/ 13 h 111"/>
                  <a:gd name="T94" fmla="*/ 59 w 108"/>
                  <a:gd name="T95" fmla="*/ 11 h 111"/>
                  <a:gd name="T96" fmla="*/ 51 w 108"/>
                  <a:gd name="T97" fmla="*/ 9 h 111"/>
                  <a:gd name="T98" fmla="*/ 41 w 108"/>
                  <a:gd name="T99" fmla="*/ 9 h 111"/>
                  <a:gd name="T100" fmla="*/ 39 w 108"/>
                  <a:gd name="T101" fmla="*/ 15 h 111"/>
                  <a:gd name="T102" fmla="*/ 33 w 108"/>
                  <a:gd name="T103" fmla="*/ 17 h 111"/>
                  <a:gd name="T104" fmla="*/ 29 w 108"/>
                  <a:gd name="T105" fmla="*/ 15 h 111"/>
                  <a:gd name="T106" fmla="*/ 25 w 108"/>
                  <a:gd name="T107" fmla="*/ 13 h 111"/>
                  <a:gd name="T108" fmla="*/ 20 w 108"/>
                  <a:gd name="T109" fmla="*/ 13 h 111"/>
                  <a:gd name="T110" fmla="*/ 12 w 108"/>
                  <a:gd name="T111" fmla="*/ 19 h 111"/>
                  <a:gd name="T112" fmla="*/ 2 w 108"/>
                  <a:gd name="T113" fmla="*/ 25 h 111"/>
                  <a:gd name="T114" fmla="*/ 2 w 108"/>
                  <a:gd name="T115" fmla="*/ 2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8" h="111">
                    <a:moveTo>
                      <a:pt x="2" y="29"/>
                    </a:moveTo>
                    <a:lnTo>
                      <a:pt x="0" y="33"/>
                    </a:lnTo>
                    <a:lnTo>
                      <a:pt x="4" y="33"/>
                    </a:lnTo>
                    <a:lnTo>
                      <a:pt x="6" y="35"/>
                    </a:lnTo>
                    <a:lnTo>
                      <a:pt x="8" y="35"/>
                    </a:lnTo>
                    <a:lnTo>
                      <a:pt x="8" y="35"/>
                    </a:lnTo>
                    <a:lnTo>
                      <a:pt x="10" y="37"/>
                    </a:lnTo>
                    <a:lnTo>
                      <a:pt x="10" y="43"/>
                    </a:lnTo>
                    <a:lnTo>
                      <a:pt x="12" y="47"/>
                    </a:lnTo>
                    <a:lnTo>
                      <a:pt x="12" y="50"/>
                    </a:lnTo>
                    <a:lnTo>
                      <a:pt x="12" y="52"/>
                    </a:lnTo>
                    <a:lnTo>
                      <a:pt x="12" y="58"/>
                    </a:lnTo>
                    <a:lnTo>
                      <a:pt x="14" y="60"/>
                    </a:lnTo>
                    <a:lnTo>
                      <a:pt x="14" y="60"/>
                    </a:lnTo>
                    <a:lnTo>
                      <a:pt x="14" y="60"/>
                    </a:lnTo>
                    <a:lnTo>
                      <a:pt x="14" y="62"/>
                    </a:lnTo>
                    <a:lnTo>
                      <a:pt x="14" y="62"/>
                    </a:lnTo>
                    <a:lnTo>
                      <a:pt x="16" y="64"/>
                    </a:lnTo>
                    <a:lnTo>
                      <a:pt x="16" y="64"/>
                    </a:lnTo>
                    <a:lnTo>
                      <a:pt x="16" y="64"/>
                    </a:lnTo>
                    <a:lnTo>
                      <a:pt x="16" y="66"/>
                    </a:lnTo>
                    <a:lnTo>
                      <a:pt x="16" y="68"/>
                    </a:lnTo>
                    <a:lnTo>
                      <a:pt x="16" y="68"/>
                    </a:lnTo>
                    <a:lnTo>
                      <a:pt x="18" y="68"/>
                    </a:lnTo>
                    <a:lnTo>
                      <a:pt x="18" y="68"/>
                    </a:lnTo>
                    <a:lnTo>
                      <a:pt x="18" y="76"/>
                    </a:lnTo>
                    <a:lnTo>
                      <a:pt x="20" y="80"/>
                    </a:lnTo>
                    <a:lnTo>
                      <a:pt x="20" y="88"/>
                    </a:lnTo>
                    <a:lnTo>
                      <a:pt x="23" y="88"/>
                    </a:lnTo>
                    <a:lnTo>
                      <a:pt x="25" y="90"/>
                    </a:lnTo>
                    <a:lnTo>
                      <a:pt x="27" y="92"/>
                    </a:lnTo>
                    <a:lnTo>
                      <a:pt x="29" y="94"/>
                    </a:lnTo>
                    <a:lnTo>
                      <a:pt x="29" y="99"/>
                    </a:lnTo>
                    <a:lnTo>
                      <a:pt x="33" y="101"/>
                    </a:lnTo>
                    <a:lnTo>
                      <a:pt x="37" y="105"/>
                    </a:lnTo>
                    <a:lnTo>
                      <a:pt x="39" y="107"/>
                    </a:lnTo>
                    <a:lnTo>
                      <a:pt x="41" y="109"/>
                    </a:lnTo>
                    <a:lnTo>
                      <a:pt x="41" y="111"/>
                    </a:lnTo>
                    <a:lnTo>
                      <a:pt x="41" y="109"/>
                    </a:lnTo>
                    <a:lnTo>
                      <a:pt x="45" y="109"/>
                    </a:lnTo>
                    <a:lnTo>
                      <a:pt x="51" y="107"/>
                    </a:lnTo>
                    <a:lnTo>
                      <a:pt x="57" y="105"/>
                    </a:lnTo>
                    <a:lnTo>
                      <a:pt x="57" y="109"/>
                    </a:lnTo>
                    <a:lnTo>
                      <a:pt x="57" y="111"/>
                    </a:lnTo>
                    <a:lnTo>
                      <a:pt x="59" y="107"/>
                    </a:lnTo>
                    <a:lnTo>
                      <a:pt x="63" y="103"/>
                    </a:lnTo>
                    <a:lnTo>
                      <a:pt x="67" y="99"/>
                    </a:lnTo>
                    <a:lnTo>
                      <a:pt x="70" y="94"/>
                    </a:lnTo>
                    <a:lnTo>
                      <a:pt x="67" y="94"/>
                    </a:lnTo>
                    <a:lnTo>
                      <a:pt x="65" y="94"/>
                    </a:lnTo>
                    <a:lnTo>
                      <a:pt x="63" y="94"/>
                    </a:lnTo>
                    <a:lnTo>
                      <a:pt x="65" y="90"/>
                    </a:lnTo>
                    <a:lnTo>
                      <a:pt x="67" y="92"/>
                    </a:lnTo>
                    <a:lnTo>
                      <a:pt x="70" y="94"/>
                    </a:lnTo>
                    <a:lnTo>
                      <a:pt x="72" y="92"/>
                    </a:lnTo>
                    <a:lnTo>
                      <a:pt x="74" y="88"/>
                    </a:lnTo>
                    <a:lnTo>
                      <a:pt x="74" y="80"/>
                    </a:lnTo>
                    <a:lnTo>
                      <a:pt x="78" y="76"/>
                    </a:lnTo>
                    <a:lnTo>
                      <a:pt x="84" y="66"/>
                    </a:lnTo>
                    <a:lnTo>
                      <a:pt x="86" y="62"/>
                    </a:lnTo>
                    <a:lnTo>
                      <a:pt x="90" y="58"/>
                    </a:lnTo>
                    <a:lnTo>
                      <a:pt x="94" y="52"/>
                    </a:lnTo>
                    <a:lnTo>
                      <a:pt x="98" y="41"/>
                    </a:lnTo>
                    <a:lnTo>
                      <a:pt x="98" y="29"/>
                    </a:lnTo>
                    <a:lnTo>
                      <a:pt x="96" y="29"/>
                    </a:lnTo>
                    <a:lnTo>
                      <a:pt x="96" y="35"/>
                    </a:lnTo>
                    <a:lnTo>
                      <a:pt x="94" y="35"/>
                    </a:lnTo>
                    <a:lnTo>
                      <a:pt x="94" y="23"/>
                    </a:lnTo>
                    <a:lnTo>
                      <a:pt x="96" y="23"/>
                    </a:lnTo>
                    <a:lnTo>
                      <a:pt x="98" y="19"/>
                    </a:lnTo>
                    <a:lnTo>
                      <a:pt x="102" y="21"/>
                    </a:lnTo>
                    <a:lnTo>
                      <a:pt x="102" y="19"/>
                    </a:lnTo>
                    <a:lnTo>
                      <a:pt x="96" y="15"/>
                    </a:lnTo>
                    <a:lnTo>
                      <a:pt x="96" y="13"/>
                    </a:lnTo>
                    <a:lnTo>
                      <a:pt x="106" y="15"/>
                    </a:lnTo>
                    <a:lnTo>
                      <a:pt x="106" y="15"/>
                    </a:lnTo>
                    <a:lnTo>
                      <a:pt x="102" y="13"/>
                    </a:lnTo>
                    <a:lnTo>
                      <a:pt x="104" y="11"/>
                    </a:lnTo>
                    <a:lnTo>
                      <a:pt x="108" y="11"/>
                    </a:lnTo>
                    <a:lnTo>
                      <a:pt x="108" y="9"/>
                    </a:lnTo>
                    <a:lnTo>
                      <a:pt x="100" y="9"/>
                    </a:lnTo>
                    <a:lnTo>
                      <a:pt x="96" y="7"/>
                    </a:lnTo>
                    <a:lnTo>
                      <a:pt x="96" y="11"/>
                    </a:lnTo>
                    <a:lnTo>
                      <a:pt x="92" y="11"/>
                    </a:lnTo>
                    <a:lnTo>
                      <a:pt x="92" y="17"/>
                    </a:lnTo>
                    <a:lnTo>
                      <a:pt x="84" y="11"/>
                    </a:lnTo>
                    <a:lnTo>
                      <a:pt x="84" y="9"/>
                    </a:lnTo>
                    <a:lnTo>
                      <a:pt x="82" y="9"/>
                    </a:lnTo>
                    <a:lnTo>
                      <a:pt x="80" y="2"/>
                    </a:lnTo>
                    <a:lnTo>
                      <a:pt x="72" y="2"/>
                    </a:lnTo>
                    <a:lnTo>
                      <a:pt x="72" y="2"/>
                    </a:lnTo>
                    <a:lnTo>
                      <a:pt x="72" y="0"/>
                    </a:lnTo>
                    <a:lnTo>
                      <a:pt x="70" y="2"/>
                    </a:lnTo>
                    <a:lnTo>
                      <a:pt x="67" y="13"/>
                    </a:lnTo>
                    <a:lnTo>
                      <a:pt x="63" y="11"/>
                    </a:lnTo>
                    <a:lnTo>
                      <a:pt x="59" y="11"/>
                    </a:lnTo>
                    <a:lnTo>
                      <a:pt x="55" y="9"/>
                    </a:lnTo>
                    <a:lnTo>
                      <a:pt x="51" y="9"/>
                    </a:lnTo>
                    <a:lnTo>
                      <a:pt x="43" y="9"/>
                    </a:lnTo>
                    <a:lnTo>
                      <a:pt x="41" y="9"/>
                    </a:lnTo>
                    <a:lnTo>
                      <a:pt x="41" y="13"/>
                    </a:lnTo>
                    <a:lnTo>
                      <a:pt x="39" y="15"/>
                    </a:lnTo>
                    <a:lnTo>
                      <a:pt x="37" y="17"/>
                    </a:lnTo>
                    <a:lnTo>
                      <a:pt x="33" y="17"/>
                    </a:lnTo>
                    <a:lnTo>
                      <a:pt x="31" y="17"/>
                    </a:lnTo>
                    <a:lnTo>
                      <a:pt x="29" y="15"/>
                    </a:lnTo>
                    <a:lnTo>
                      <a:pt x="29" y="15"/>
                    </a:lnTo>
                    <a:lnTo>
                      <a:pt x="25" y="13"/>
                    </a:lnTo>
                    <a:lnTo>
                      <a:pt x="23" y="13"/>
                    </a:lnTo>
                    <a:lnTo>
                      <a:pt x="20" y="13"/>
                    </a:lnTo>
                    <a:lnTo>
                      <a:pt x="20" y="13"/>
                    </a:lnTo>
                    <a:lnTo>
                      <a:pt x="12" y="19"/>
                    </a:lnTo>
                    <a:lnTo>
                      <a:pt x="6" y="23"/>
                    </a:lnTo>
                    <a:lnTo>
                      <a:pt x="2" y="25"/>
                    </a:lnTo>
                    <a:lnTo>
                      <a:pt x="2" y="27"/>
                    </a:lnTo>
                    <a:lnTo>
                      <a:pt x="2"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3" name="Freeform 116"/>
              <p:cNvSpPr>
                <a:spLocks/>
              </p:cNvSpPr>
              <p:nvPr/>
            </p:nvSpPr>
            <p:spPr bwMode="auto">
              <a:xfrm>
                <a:off x="6850" y="2636"/>
                <a:ext cx="83" cy="60"/>
              </a:xfrm>
              <a:custGeom>
                <a:avLst/>
                <a:gdLst>
                  <a:gd name="T0" fmla="*/ 79 w 83"/>
                  <a:gd name="T1" fmla="*/ 2 h 60"/>
                  <a:gd name="T2" fmla="*/ 73 w 83"/>
                  <a:gd name="T3" fmla="*/ 2 h 60"/>
                  <a:gd name="T4" fmla="*/ 67 w 83"/>
                  <a:gd name="T5" fmla="*/ 2 h 60"/>
                  <a:gd name="T6" fmla="*/ 55 w 83"/>
                  <a:gd name="T7" fmla="*/ 0 h 60"/>
                  <a:gd name="T8" fmla="*/ 47 w 83"/>
                  <a:gd name="T9" fmla="*/ 2 h 60"/>
                  <a:gd name="T10" fmla="*/ 47 w 83"/>
                  <a:gd name="T11" fmla="*/ 9 h 60"/>
                  <a:gd name="T12" fmla="*/ 47 w 83"/>
                  <a:gd name="T13" fmla="*/ 9 h 60"/>
                  <a:gd name="T14" fmla="*/ 42 w 83"/>
                  <a:gd name="T15" fmla="*/ 9 h 60"/>
                  <a:gd name="T16" fmla="*/ 42 w 83"/>
                  <a:gd name="T17" fmla="*/ 9 h 60"/>
                  <a:gd name="T18" fmla="*/ 42 w 83"/>
                  <a:gd name="T19" fmla="*/ 19 h 60"/>
                  <a:gd name="T20" fmla="*/ 40 w 83"/>
                  <a:gd name="T21" fmla="*/ 27 h 60"/>
                  <a:gd name="T22" fmla="*/ 36 w 83"/>
                  <a:gd name="T23" fmla="*/ 37 h 60"/>
                  <a:gd name="T24" fmla="*/ 28 w 83"/>
                  <a:gd name="T25" fmla="*/ 37 h 60"/>
                  <a:gd name="T26" fmla="*/ 24 w 83"/>
                  <a:gd name="T27" fmla="*/ 37 h 60"/>
                  <a:gd name="T28" fmla="*/ 22 w 83"/>
                  <a:gd name="T29" fmla="*/ 35 h 60"/>
                  <a:gd name="T30" fmla="*/ 20 w 83"/>
                  <a:gd name="T31" fmla="*/ 35 h 60"/>
                  <a:gd name="T32" fmla="*/ 12 w 83"/>
                  <a:gd name="T33" fmla="*/ 39 h 60"/>
                  <a:gd name="T34" fmla="*/ 4 w 83"/>
                  <a:gd name="T35" fmla="*/ 43 h 60"/>
                  <a:gd name="T36" fmla="*/ 0 w 83"/>
                  <a:gd name="T37" fmla="*/ 47 h 60"/>
                  <a:gd name="T38" fmla="*/ 12 w 83"/>
                  <a:gd name="T39" fmla="*/ 56 h 60"/>
                  <a:gd name="T40" fmla="*/ 34 w 83"/>
                  <a:gd name="T41" fmla="*/ 60 h 60"/>
                  <a:gd name="T42" fmla="*/ 49 w 83"/>
                  <a:gd name="T43" fmla="*/ 43 h 60"/>
                  <a:gd name="T44" fmla="*/ 53 w 83"/>
                  <a:gd name="T45" fmla="*/ 39 h 60"/>
                  <a:gd name="T46" fmla="*/ 63 w 83"/>
                  <a:gd name="T47" fmla="*/ 31 h 60"/>
                  <a:gd name="T48" fmla="*/ 67 w 83"/>
                  <a:gd name="T49" fmla="*/ 29 h 60"/>
                  <a:gd name="T50" fmla="*/ 77 w 83"/>
                  <a:gd name="T51" fmla="*/ 23 h 60"/>
                  <a:gd name="T52" fmla="*/ 81 w 83"/>
                  <a:gd name="T53" fmla="*/ 21 h 60"/>
                  <a:gd name="T54" fmla="*/ 83 w 83"/>
                  <a:gd name="T55" fmla="*/ 17 h 60"/>
                  <a:gd name="T56" fmla="*/ 79 w 83"/>
                  <a:gd name="T5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60">
                    <a:moveTo>
                      <a:pt x="79" y="2"/>
                    </a:moveTo>
                    <a:lnTo>
                      <a:pt x="73" y="2"/>
                    </a:lnTo>
                    <a:lnTo>
                      <a:pt x="67" y="2"/>
                    </a:lnTo>
                    <a:lnTo>
                      <a:pt x="55" y="0"/>
                    </a:lnTo>
                    <a:lnTo>
                      <a:pt x="47" y="2"/>
                    </a:lnTo>
                    <a:lnTo>
                      <a:pt x="47" y="9"/>
                    </a:lnTo>
                    <a:lnTo>
                      <a:pt x="47" y="9"/>
                    </a:lnTo>
                    <a:lnTo>
                      <a:pt x="42" y="9"/>
                    </a:lnTo>
                    <a:lnTo>
                      <a:pt x="42" y="9"/>
                    </a:lnTo>
                    <a:lnTo>
                      <a:pt x="42" y="19"/>
                    </a:lnTo>
                    <a:lnTo>
                      <a:pt x="40" y="27"/>
                    </a:lnTo>
                    <a:lnTo>
                      <a:pt x="36" y="37"/>
                    </a:lnTo>
                    <a:lnTo>
                      <a:pt x="28" y="37"/>
                    </a:lnTo>
                    <a:lnTo>
                      <a:pt x="24" y="37"/>
                    </a:lnTo>
                    <a:lnTo>
                      <a:pt x="22" y="35"/>
                    </a:lnTo>
                    <a:lnTo>
                      <a:pt x="20" y="35"/>
                    </a:lnTo>
                    <a:lnTo>
                      <a:pt x="12" y="39"/>
                    </a:lnTo>
                    <a:lnTo>
                      <a:pt x="4" y="43"/>
                    </a:lnTo>
                    <a:lnTo>
                      <a:pt x="0" y="47"/>
                    </a:lnTo>
                    <a:lnTo>
                      <a:pt x="12" y="56"/>
                    </a:lnTo>
                    <a:lnTo>
                      <a:pt x="34" y="60"/>
                    </a:lnTo>
                    <a:lnTo>
                      <a:pt x="49" y="43"/>
                    </a:lnTo>
                    <a:lnTo>
                      <a:pt x="53" y="39"/>
                    </a:lnTo>
                    <a:lnTo>
                      <a:pt x="63" y="31"/>
                    </a:lnTo>
                    <a:lnTo>
                      <a:pt x="67" y="29"/>
                    </a:lnTo>
                    <a:lnTo>
                      <a:pt x="77" y="23"/>
                    </a:lnTo>
                    <a:lnTo>
                      <a:pt x="81" y="21"/>
                    </a:lnTo>
                    <a:lnTo>
                      <a:pt x="83" y="17"/>
                    </a:lnTo>
                    <a:lnTo>
                      <a:pt x="79"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4" name="Freeform 117"/>
              <p:cNvSpPr>
                <a:spLocks/>
              </p:cNvSpPr>
              <p:nvPr/>
            </p:nvSpPr>
            <p:spPr bwMode="auto">
              <a:xfrm>
                <a:off x="6850" y="2636"/>
                <a:ext cx="83" cy="60"/>
              </a:xfrm>
              <a:custGeom>
                <a:avLst/>
                <a:gdLst>
                  <a:gd name="T0" fmla="*/ 79 w 83"/>
                  <a:gd name="T1" fmla="*/ 2 h 60"/>
                  <a:gd name="T2" fmla="*/ 73 w 83"/>
                  <a:gd name="T3" fmla="*/ 2 h 60"/>
                  <a:gd name="T4" fmla="*/ 67 w 83"/>
                  <a:gd name="T5" fmla="*/ 2 h 60"/>
                  <a:gd name="T6" fmla="*/ 55 w 83"/>
                  <a:gd name="T7" fmla="*/ 0 h 60"/>
                  <a:gd name="T8" fmla="*/ 47 w 83"/>
                  <a:gd name="T9" fmla="*/ 2 h 60"/>
                  <a:gd name="T10" fmla="*/ 47 w 83"/>
                  <a:gd name="T11" fmla="*/ 9 h 60"/>
                  <a:gd name="T12" fmla="*/ 47 w 83"/>
                  <a:gd name="T13" fmla="*/ 9 h 60"/>
                  <a:gd name="T14" fmla="*/ 42 w 83"/>
                  <a:gd name="T15" fmla="*/ 9 h 60"/>
                  <a:gd name="T16" fmla="*/ 42 w 83"/>
                  <a:gd name="T17" fmla="*/ 9 h 60"/>
                  <a:gd name="T18" fmla="*/ 42 w 83"/>
                  <a:gd name="T19" fmla="*/ 19 h 60"/>
                  <a:gd name="T20" fmla="*/ 40 w 83"/>
                  <a:gd name="T21" fmla="*/ 27 h 60"/>
                  <a:gd name="T22" fmla="*/ 36 w 83"/>
                  <a:gd name="T23" fmla="*/ 37 h 60"/>
                  <a:gd name="T24" fmla="*/ 28 w 83"/>
                  <a:gd name="T25" fmla="*/ 37 h 60"/>
                  <a:gd name="T26" fmla="*/ 24 w 83"/>
                  <a:gd name="T27" fmla="*/ 37 h 60"/>
                  <a:gd name="T28" fmla="*/ 22 w 83"/>
                  <a:gd name="T29" fmla="*/ 35 h 60"/>
                  <a:gd name="T30" fmla="*/ 20 w 83"/>
                  <a:gd name="T31" fmla="*/ 35 h 60"/>
                  <a:gd name="T32" fmla="*/ 12 w 83"/>
                  <a:gd name="T33" fmla="*/ 39 h 60"/>
                  <a:gd name="T34" fmla="*/ 4 w 83"/>
                  <a:gd name="T35" fmla="*/ 43 h 60"/>
                  <a:gd name="T36" fmla="*/ 0 w 83"/>
                  <a:gd name="T37" fmla="*/ 47 h 60"/>
                  <a:gd name="T38" fmla="*/ 12 w 83"/>
                  <a:gd name="T39" fmla="*/ 56 h 60"/>
                  <a:gd name="T40" fmla="*/ 34 w 83"/>
                  <a:gd name="T41" fmla="*/ 60 h 60"/>
                  <a:gd name="T42" fmla="*/ 49 w 83"/>
                  <a:gd name="T43" fmla="*/ 43 h 60"/>
                  <a:gd name="T44" fmla="*/ 53 w 83"/>
                  <a:gd name="T45" fmla="*/ 39 h 60"/>
                  <a:gd name="T46" fmla="*/ 63 w 83"/>
                  <a:gd name="T47" fmla="*/ 31 h 60"/>
                  <a:gd name="T48" fmla="*/ 67 w 83"/>
                  <a:gd name="T49" fmla="*/ 29 h 60"/>
                  <a:gd name="T50" fmla="*/ 77 w 83"/>
                  <a:gd name="T51" fmla="*/ 23 h 60"/>
                  <a:gd name="T52" fmla="*/ 81 w 83"/>
                  <a:gd name="T53" fmla="*/ 21 h 60"/>
                  <a:gd name="T54" fmla="*/ 83 w 83"/>
                  <a:gd name="T55" fmla="*/ 17 h 60"/>
                  <a:gd name="T56" fmla="*/ 79 w 83"/>
                  <a:gd name="T57"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60">
                    <a:moveTo>
                      <a:pt x="79" y="2"/>
                    </a:moveTo>
                    <a:lnTo>
                      <a:pt x="73" y="2"/>
                    </a:lnTo>
                    <a:lnTo>
                      <a:pt x="67" y="2"/>
                    </a:lnTo>
                    <a:lnTo>
                      <a:pt x="55" y="0"/>
                    </a:lnTo>
                    <a:lnTo>
                      <a:pt x="47" y="2"/>
                    </a:lnTo>
                    <a:lnTo>
                      <a:pt x="47" y="9"/>
                    </a:lnTo>
                    <a:lnTo>
                      <a:pt x="47" y="9"/>
                    </a:lnTo>
                    <a:lnTo>
                      <a:pt x="42" y="9"/>
                    </a:lnTo>
                    <a:lnTo>
                      <a:pt x="42" y="9"/>
                    </a:lnTo>
                    <a:lnTo>
                      <a:pt x="42" y="19"/>
                    </a:lnTo>
                    <a:lnTo>
                      <a:pt x="40" y="27"/>
                    </a:lnTo>
                    <a:lnTo>
                      <a:pt x="36" y="37"/>
                    </a:lnTo>
                    <a:lnTo>
                      <a:pt x="28" y="37"/>
                    </a:lnTo>
                    <a:lnTo>
                      <a:pt x="24" y="37"/>
                    </a:lnTo>
                    <a:lnTo>
                      <a:pt x="22" y="35"/>
                    </a:lnTo>
                    <a:lnTo>
                      <a:pt x="20" y="35"/>
                    </a:lnTo>
                    <a:lnTo>
                      <a:pt x="12" y="39"/>
                    </a:lnTo>
                    <a:lnTo>
                      <a:pt x="4" y="43"/>
                    </a:lnTo>
                    <a:lnTo>
                      <a:pt x="0" y="47"/>
                    </a:lnTo>
                    <a:lnTo>
                      <a:pt x="12" y="56"/>
                    </a:lnTo>
                    <a:lnTo>
                      <a:pt x="34" y="60"/>
                    </a:lnTo>
                    <a:lnTo>
                      <a:pt x="49" y="43"/>
                    </a:lnTo>
                    <a:lnTo>
                      <a:pt x="53" y="39"/>
                    </a:lnTo>
                    <a:lnTo>
                      <a:pt x="63" y="31"/>
                    </a:lnTo>
                    <a:lnTo>
                      <a:pt x="67" y="29"/>
                    </a:lnTo>
                    <a:lnTo>
                      <a:pt x="77" y="23"/>
                    </a:lnTo>
                    <a:lnTo>
                      <a:pt x="81" y="21"/>
                    </a:lnTo>
                    <a:lnTo>
                      <a:pt x="83" y="17"/>
                    </a:lnTo>
                    <a:lnTo>
                      <a:pt x="79"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5" name="Freeform 118"/>
              <p:cNvSpPr>
                <a:spLocks/>
              </p:cNvSpPr>
              <p:nvPr/>
            </p:nvSpPr>
            <p:spPr bwMode="auto">
              <a:xfrm>
                <a:off x="6737" y="2477"/>
                <a:ext cx="47" cy="55"/>
              </a:xfrm>
              <a:custGeom>
                <a:avLst/>
                <a:gdLst>
                  <a:gd name="T0" fmla="*/ 0 w 47"/>
                  <a:gd name="T1" fmla="*/ 2 h 55"/>
                  <a:gd name="T2" fmla="*/ 0 w 47"/>
                  <a:gd name="T3" fmla="*/ 6 h 55"/>
                  <a:gd name="T4" fmla="*/ 2 w 47"/>
                  <a:gd name="T5" fmla="*/ 10 h 55"/>
                  <a:gd name="T6" fmla="*/ 6 w 47"/>
                  <a:gd name="T7" fmla="*/ 16 h 55"/>
                  <a:gd name="T8" fmla="*/ 6 w 47"/>
                  <a:gd name="T9" fmla="*/ 20 h 55"/>
                  <a:gd name="T10" fmla="*/ 6 w 47"/>
                  <a:gd name="T11" fmla="*/ 22 h 55"/>
                  <a:gd name="T12" fmla="*/ 10 w 47"/>
                  <a:gd name="T13" fmla="*/ 22 h 55"/>
                  <a:gd name="T14" fmla="*/ 10 w 47"/>
                  <a:gd name="T15" fmla="*/ 24 h 55"/>
                  <a:gd name="T16" fmla="*/ 12 w 47"/>
                  <a:gd name="T17" fmla="*/ 27 h 55"/>
                  <a:gd name="T18" fmla="*/ 12 w 47"/>
                  <a:gd name="T19" fmla="*/ 31 h 55"/>
                  <a:gd name="T20" fmla="*/ 12 w 47"/>
                  <a:gd name="T21" fmla="*/ 31 h 55"/>
                  <a:gd name="T22" fmla="*/ 14 w 47"/>
                  <a:gd name="T23" fmla="*/ 33 h 55"/>
                  <a:gd name="T24" fmla="*/ 17 w 47"/>
                  <a:gd name="T25" fmla="*/ 37 h 55"/>
                  <a:gd name="T26" fmla="*/ 19 w 47"/>
                  <a:gd name="T27" fmla="*/ 37 h 55"/>
                  <a:gd name="T28" fmla="*/ 23 w 47"/>
                  <a:gd name="T29" fmla="*/ 43 h 55"/>
                  <a:gd name="T30" fmla="*/ 23 w 47"/>
                  <a:gd name="T31" fmla="*/ 45 h 55"/>
                  <a:gd name="T32" fmla="*/ 25 w 47"/>
                  <a:gd name="T33" fmla="*/ 47 h 55"/>
                  <a:gd name="T34" fmla="*/ 25 w 47"/>
                  <a:gd name="T35" fmla="*/ 51 h 55"/>
                  <a:gd name="T36" fmla="*/ 27 w 47"/>
                  <a:gd name="T37" fmla="*/ 53 h 55"/>
                  <a:gd name="T38" fmla="*/ 29 w 47"/>
                  <a:gd name="T39" fmla="*/ 53 h 55"/>
                  <a:gd name="T40" fmla="*/ 37 w 47"/>
                  <a:gd name="T41" fmla="*/ 51 h 55"/>
                  <a:gd name="T42" fmla="*/ 39 w 47"/>
                  <a:gd name="T43" fmla="*/ 51 h 55"/>
                  <a:gd name="T44" fmla="*/ 39 w 47"/>
                  <a:gd name="T45" fmla="*/ 51 h 55"/>
                  <a:gd name="T46" fmla="*/ 41 w 47"/>
                  <a:gd name="T47" fmla="*/ 53 h 55"/>
                  <a:gd name="T48" fmla="*/ 41 w 47"/>
                  <a:gd name="T49" fmla="*/ 55 h 55"/>
                  <a:gd name="T50" fmla="*/ 43 w 47"/>
                  <a:gd name="T51" fmla="*/ 51 h 55"/>
                  <a:gd name="T52" fmla="*/ 43 w 47"/>
                  <a:gd name="T53" fmla="*/ 49 h 55"/>
                  <a:gd name="T54" fmla="*/ 45 w 47"/>
                  <a:gd name="T55" fmla="*/ 47 h 55"/>
                  <a:gd name="T56" fmla="*/ 47 w 47"/>
                  <a:gd name="T57" fmla="*/ 45 h 55"/>
                  <a:gd name="T58" fmla="*/ 45 w 47"/>
                  <a:gd name="T59" fmla="*/ 45 h 55"/>
                  <a:gd name="T60" fmla="*/ 43 w 47"/>
                  <a:gd name="T61" fmla="*/ 41 h 55"/>
                  <a:gd name="T62" fmla="*/ 41 w 47"/>
                  <a:gd name="T63" fmla="*/ 33 h 55"/>
                  <a:gd name="T64" fmla="*/ 41 w 47"/>
                  <a:gd name="T65" fmla="*/ 29 h 55"/>
                  <a:gd name="T66" fmla="*/ 39 w 47"/>
                  <a:gd name="T67" fmla="*/ 24 h 55"/>
                  <a:gd name="T68" fmla="*/ 37 w 47"/>
                  <a:gd name="T69" fmla="*/ 22 h 55"/>
                  <a:gd name="T70" fmla="*/ 37 w 47"/>
                  <a:gd name="T71" fmla="*/ 18 h 55"/>
                  <a:gd name="T72" fmla="*/ 35 w 47"/>
                  <a:gd name="T73" fmla="*/ 14 h 55"/>
                  <a:gd name="T74" fmla="*/ 35 w 47"/>
                  <a:gd name="T75" fmla="*/ 6 h 55"/>
                  <a:gd name="T76" fmla="*/ 31 w 47"/>
                  <a:gd name="T77" fmla="*/ 4 h 55"/>
                  <a:gd name="T78" fmla="*/ 31 w 47"/>
                  <a:gd name="T79" fmla="*/ 2 h 55"/>
                  <a:gd name="T80" fmla="*/ 31 w 47"/>
                  <a:gd name="T81" fmla="*/ 2 h 55"/>
                  <a:gd name="T82" fmla="*/ 29 w 47"/>
                  <a:gd name="T83" fmla="*/ 2 h 55"/>
                  <a:gd name="T84" fmla="*/ 27 w 47"/>
                  <a:gd name="T85" fmla="*/ 2 h 55"/>
                  <a:gd name="T86" fmla="*/ 27 w 47"/>
                  <a:gd name="T87" fmla="*/ 4 h 55"/>
                  <a:gd name="T88" fmla="*/ 25 w 47"/>
                  <a:gd name="T89" fmla="*/ 4 h 55"/>
                  <a:gd name="T90" fmla="*/ 17 w 47"/>
                  <a:gd name="T91" fmla="*/ 4 h 55"/>
                  <a:gd name="T92" fmla="*/ 17 w 47"/>
                  <a:gd name="T93" fmla="*/ 4 h 55"/>
                  <a:gd name="T94" fmla="*/ 12 w 47"/>
                  <a:gd name="T95" fmla="*/ 6 h 55"/>
                  <a:gd name="T96" fmla="*/ 10 w 47"/>
                  <a:gd name="T97" fmla="*/ 4 h 55"/>
                  <a:gd name="T98" fmla="*/ 4 w 47"/>
                  <a:gd name="T99" fmla="*/ 0 h 55"/>
                  <a:gd name="T100" fmla="*/ 0 w 47"/>
                  <a:gd name="T101" fmla="*/ 0 h 55"/>
                  <a:gd name="T102" fmla="*/ 0 w 47"/>
                  <a:gd name="T103" fmla="*/ 0 h 55"/>
                  <a:gd name="T104" fmla="*/ 0 w 47"/>
                  <a:gd name="T105" fmla="*/ 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 h="55">
                    <a:moveTo>
                      <a:pt x="0" y="2"/>
                    </a:moveTo>
                    <a:lnTo>
                      <a:pt x="0" y="6"/>
                    </a:lnTo>
                    <a:lnTo>
                      <a:pt x="2" y="10"/>
                    </a:lnTo>
                    <a:lnTo>
                      <a:pt x="6" y="16"/>
                    </a:lnTo>
                    <a:lnTo>
                      <a:pt x="6" y="20"/>
                    </a:lnTo>
                    <a:lnTo>
                      <a:pt x="6" y="22"/>
                    </a:lnTo>
                    <a:lnTo>
                      <a:pt x="10" y="22"/>
                    </a:lnTo>
                    <a:lnTo>
                      <a:pt x="10" y="24"/>
                    </a:lnTo>
                    <a:lnTo>
                      <a:pt x="12" y="27"/>
                    </a:lnTo>
                    <a:lnTo>
                      <a:pt x="12" y="31"/>
                    </a:lnTo>
                    <a:lnTo>
                      <a:pt x="12" y="31"/>
                    </a:lnTo>
                    <a:lnTo>
                      <a:pt x="14" y="33"/>
                    </a:lnTo>
                    <a:lnTo>
                      <a:pt x="17" y="37"/>
                    </a:lnTo>
                    <a:lnTo>
                      <a:pt x="19" y="37"/>
                    </a:lnTo>
                    <a:lnTo>
                      <a:pt x="23" y="43"/>
                    </a:lnTo>
                    <a:lnTo>
                      <a:pt x="23" y="45"/>
                    </a:lnTo>
                    <a:lnTo>
                      <a:pt x="25" y="47"/>
                    </a:lnTo>
                    <a:lnTo>
                      <a:pt x="25" y="51"/>
                    </a:lnTo>
                    <a:lnTo>
                      <a:pt x="27" y="53"/>
                    </a:lnTo>
                    <a:lnTo>
                      <a:pt x="29" y="53"/>
                    </a:lnTo>
                    <a:lnTo>
                      <a:pt x="37" y="51"/>
                    </a:lnTo>
                    <a:lnTo>
                      <a:pt x="39" y="51"/>
                    </a:lnTo>
                    <a:lnTo>
                      <a:pt x="39" y="51"/>
                    </a:lnTo>
                    <a:lnTo>
                      <a:pt x="41" y="53"/>
                    </a:lnTo>
                    <a:lnTo>
                      <a:pt x="41" y="55"/>
                    </a:lnTo>
                    <a:lnTo>
                      <a:pt x="43" y="51"/>
                    </a:lnTo>
                    <a:lnTo>
                      <a:pt x="43" y="49"/>
                    </a:lnTo>
                    <a:lnTo>
                      <a:pt x="45" y="47"/>
                    </a:lnTo>
                    <a:lnTo>
                      <a:pt x="47" y="45"/>
                    </a:lnTo>
                    <a:lnTo>
                      <a:pt x="45" y="45"/>
                    </a:lnTo>
                    <a:lnTo>
                      <a:pt x="43" y="41"/>
                    </a:lnTo>
                    <a:lnTo>
                      <a:pt x="41" y="33"/>
                    </a:lnTo>
                    <a:lnTo>
                      <a:pt x="41" y="29"/>
                    </a:lnTo>
                    <a:lnTo>
                      <a:pt x="39" y="24"/>
                    </a:lnTo>
                    <a:lnTo>
                      <a:pt x="37" y="22"/>
                    </a:lnTo>
                    <a:lnTo>
                      <a:pt x="37" y="18"/>
                    </a:lnTo>
                    <a:lnTo>
                      <a:pt x="35" y="14"/>
                    </a:lnTo>
                    <a:lnTo>
                      <a:pt x="35" y="6"/>
                    </a:lnTo>
                    <a:lnTo>
                      <a:pt x="31" y="4"/>
                    </a:lnTo>
                    <a:lnTo>
                      <a:pt x="31" y="2"/>
                    </a:lnTo>
                    <a:lnTo>
                      <a:pt x="31" y="2"/>
                    </a:lnTo>
                    <a:lnTo>
                      <a:pt x="29" y="2"/>
                    </a:lnTo>
                    <a:lnTo>
                      <a:pt x="27" y="2"/>
                    </a:lnTo>
                    <a:lnTo>
                      <a:pt x="27" y="4"/>
                    </a:lnTo>
                    <a:lnTo>
                      <a:pt x="25" y="4"/>
                    </a:lnTo>
                    <a:lnTo>
                      <a:pt x="17" y="4"/>
                    </a:lnTo>
                    <a:lnTo>
                      <a:pt x="17" y="4"/>
                    </a:lnTo>
                    <a:lnTo>
                      <a:pt x="12" y="6"/>
                    </a:lnTo>
                    <a:lnTo>
                      <a:pt x="10" y="4"/>
                    </a:lnTo>
                    <a:lnTo>
                      <a:pt x="4" y="0"/>
                    </a:lnTo>
                    <a:lnTo>
                      <a:pt x="0" y="0"/>
                    </a:lnTo>
                    <a:lnTo>
                      <a:pt x="0" y="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6" name="Freeform 119"/>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7" name="Freeform 120"/>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8" name="Freeform 121"/>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9" name="Freeform 122"/>
              <p:cNvSpPr>
                <a:spLocks/>
              </p:cNvSpPr>
              <p:nvPr/>
            </p:nvSpPr>
            <p:spPr bwMode="auto">
              <a:xfrm>
                <a:off x="6729" y="2084"/>
                <a:ext cx="141" cy="137"/>
              </a:xfrm>
              <a:custGeom>
                <a:avLst/>
                <a:gdLst>
                  <a:gd name="T0" fmla="*/ 2 w 141"/>
                  <a:gd name="T1" fmla="*/ 72 h 137"/>
                  <a:gd name="T2" fmla="*/ 6 w 141"/>
                  <a:gd name="T3" fmla="*/ 76 h 137"/>
                  <a:gd name="T4" fmla="*/ 8 w 141"/>
                  <a:gd name="T5" fmla="*/ 80 h 137"/>
                  <a:gd name="T6" fmla="*/ 4 w 141"/>
                  <a:gd name="T7" fmla="*/ 82 h 137"/>
                  <a:gd name="T8" fmla="*/ 12 w 141"/>
                  <a:gd name="T9" fmla="*/ 96 h 137"/>
                  <a:gd name="T10" fmla="*/ 22 w 141"/>
                  <a:gd name="T11" fmla="*/ 115 h 137"/>
                  <a:gd name="T12" fmla="*/ 33 w 141"/>
                  <a:gd name="T13" fmla="*/ 109 h 137"/>
                  <a:gd name="T14" fmla="*/ 51 w 141"/>
                  <a:gd name="T15" fmla="*/ 109 h 137"/>
                  <a:gd name="T16" fmla="*/ 51 w 141"/>
                  <a:gd name="T17" fmla="*/ 131 h 137"/>
                  <a:gd name="T18" fmla="*/ 57 w 141"/>
                  <a:gd name="T19" fmla="*/ 129 h 137"/>
                  <a:gd name="T20" fmla="*/ 67 w 141"/>
                  <a:gd name="T21" fmla="*/ 129 h 137"/>
                  <a:gd name="T22" fmla="*/ 80 w 141"/>
                  <a:gd name="T23" fmla="*/ 127 h 137"/>
                  <a:gd name="T24" fmla="*/ 84 w 141"/>
                  <a:gd name="T25" fmla="*/ 137 h 137"/>
                  <a:gd name="T26" fmla="*/ 90 w 141"/>
                  <a:gd name="T27" fmla="*/ 135 h 137"/>
                  <a:gd name="T28" fmla="*/ 96 w 141"/>
                  <a:gd name="T29" fmla="*/ 135 h 137"/>
                  <a:gd name="T30" fmla="*/ 110 w 141"/>
                  <a:gd name="T31" fmla="*/ 105 h 137"/>
                  <a:gd name="T32" fmla="*/ 125 w 141"/>
                  <a:gd name="T33" fmla="*/ 92 h 137"/>
                  <a:gd name="T34" fmla="*/ 133 w 141"/>
                  <a:gd name="T35" fmla="*/ 80 h 137"/>
                  <a:gd name="T36" fmla="*/ 137 w 141"/>
                  <a:gd name="T37" fmla="*/ 66 h 137"/>
                  <a:gd name="T38" fmla="*/ 141 w 141"/>
                  <a:gd name="T39" fmla="*/ 58 h 137"/>
                  <a:gd name="T40" fmla="*/ 135 w 141"/>
                  <a:gd name="T41" fmla="*/ 52 h 137"/>
                  <a:gd name="T42" fmla="*/ 121 w 141"/>
                  <a:gd name="T43" fmla="*/ 41 h 137"/>
                  <a:gd name="T44" fmla="*/ 100 w 141"/>
                  <a:gd name="T45" fmla="*/ 23 h 137"/>
                  <a:gd name="T46" fmla="*/ 82 w 141"/>
                  <a:gd name="T47" fmla="*/ 11 h 137"/>
                  <a:gd name="T48" fmla="*/ 61 w 141"/>
                  <a:gd name="T49" fmla="*/ 2 h 137"/>
                  <a:gd name="T50" fmla="*/ 35 w 141"/>
                  <a:gd name="T51" fmla="*/ 2 h 137"/>
                  <a:gd name="T52" fmla="*/ 16 w 141"/>
                  <a:gd name="T53" fmla="*/ 2 h 137"/>
                  <a:gd name="T54" fmla="*/ 8 w 141"/>
                  <a:gd name="T55" fmla="*/ 0 h 137"/>
                  <a:gd name="T56" fmla="*/ 8 w 141"/>
                  <a:gd name="T57" fmla="*/ 11 h 137"/>
                  <a:gd name="T58" fmla="*/ 6 w 141"/>
                  <a:gd name="T59" fmla="*/ 25 h 137"/>
                  <a:gd name="T60" fmla="*/ 4 w 141"/>
                  <a:gd name="T61" fmla="*/ 43 h 137"/>
                  <a:gd name="T62" fmla="*/ 2 w 141"/>
                  <a:gd name="T63" fmla="*/ 54 h 137"/>
                  <a:gd name="T64" fmla="*/ 0 w 141"/>
                  <a:gd name="T65" fmla="*/ 7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1" h="137">
                    <a:moveTo>
                      <a:pt x="0" y="72"/>
                    </a:moveTo>
                    <a:lnTo>
                      <a:pt x="2" y="72"/>
                    </a:lnTo>
                    <a:lnTo>
                      <a:pt x="4" y="74"/>
                    </a:lnTo>
                    <a:lnTo>
                      <a:pt x="6" y="76"/>
                    </a:lnTo>
                    <a:lnTo>
                      <a:pt x="8" y="80"/>
                    </a:lnTo>
                    <a:lnTo>
                      <a:pt x="8" y="80"/>
                    </a:lnTo>
                    <a:lnTo>
                      <a:pt x="6" y="82"/>
                    </a:lnTo>
                    <a:lnTo>
                      <a:pt x="4" y="82"/>
                    </a:lnTo>
                    <a:lnTo>
                      <a:pt x="4" y="88"/>
                    </a:lnTo>
                    <a:lnTo>
                      <a:pt x="12" y="96"/>
                    </a:lnTo>
                    <a:lnTo>
                      <a:pt x="18" y="111"/>
                    </a:lnTo>
                    <a:lnTo>
                      <a:pt x="22" y="115"/>
                    </a:lnTo>
                    <a:lnTo>
                      <a:pt x="27" y="115"/>
                    </a:lnTo>
                    <a:lnTo>
                      <a:pt x="33" y="109"/>
                    </a:lnTo>
                    <a:lnTo>
                      <a:pt x="47" y="107"/>
                    </a:lnTo>
                    <a:lnTo>
                      <a:pt x="51" y="109"/>
                    </a:lnTo>
                    <a:lnTo>
                      <a:pt x="49" y="127"/>
                    </a:lnTo>
                    <a:lnTo>
                      <a:pt x="51" y="131"/>
                    </a:lnTo>
                    <a:lnTo>
                      <a:pt x="53" y="133"/>
                    </a:lnTo>
                    <a:lnTo>
                      <a:pt x="57" y="129"/>
                    </a:lnTo>
                    <a:lnTo>
                      <a:pt x="61" y="127"/>
                    </a:lnTo>
                    <a:lnTo>
                      <a:pt x="67" y="129"/>
                    </a:lnTo>
                    <a:lnTo>
                      <a:pt x="72" y="129"/>
                    </a:lnTo>
                    <a:lnTo>
                      <a:pt x="80" y="127"/>
                    </a:lnTo>
                    <a:lnTo>
                      <a:pt x="82" y="129"/>
                    </a:lnTo>
                    <a:lnTo>
                      <a:pt x="84" y="137"/>
                    </a:lnTo>
                    <a:lnTo>
                      <a:pt x="84" y="137"/>
                    </a:lnTo>
                    <a:lnTo>
                      <a:pt x="90" y="135"/>
                    </a:lnTo>
                    <a:lnTo>
                      <a:pt x="92" y="135"/>
                    </a:lnTo>
                    <a:lnTo>
                      <a:pt x="96" y="135"/>
                    </a:lnTo>
                    <a:lnTo>
                      <a:pt x="98" y="121"/>
                    </a:lnTo>
                    <a:lnTo>
                      <a:pt x="110" y="105"/>
                    </a:lnTo>
                    <a:lnTo>
                      <a:pt x="116" y="99"/>
                    </a:lnTo>
                    <a:lnTo>
                      <a:pt x="125" y="92"/>
                    </a:lnTo>
                    <a:lnTo>
                      <a:pt x="131" y="88"/>
                    </a:lnTo>
                    <a:lnTo>
                      <a:pt x="133" y="80"/>
                    </a:lnTo>
                    <a:lnTo>
                      <a:pt x="135" y="72"/>
                    </a:lnTo>
                    <a:lnTo>
                      <a:pt x="137" y="66"/>
                    </a:lnTo>
                    <a:lnTo>
                      <a:pt x="139" y="62"/>
                    </a:lnTo>
                    <a:lnTo>
                      <a:pt x="141" y="58"/>
                    </a:lnTo>
                    <a:lnTo>
                      <a:pt x="139" y="56"/>
                    </a:lnTo>
                    <a:lnTo>
                      <a:pt x="135" y="52"/>
                    </a:lnTo>
                    <a:lnTo>
                      <a:pt x="131" y="49"/>
                    </a:lnTo>
                    <a:lnTo>
                      <a:pt x="121" y="41"/>
                    </a:lnTo>
                    <a:lnTo>
                      <a:pt x="110" y="33"/>
                    </a:lnTo>
                    <a:lnTo>
                      <a:pt x="100" y="23"/>
                    </a:lnTo>
                    <a:lnTo>
                      <a:pt x="90" y="13"/>
                    </a:lnTo>
                    <a:lnTo>
                      <a:pt x="82" y="11"/>
                    </a:lnTo>
                    <a:lnTo>
                      <a:pt x="74" y="7"/>
                    </a:lnTo>
                    <a:lnTo>
                      <a:pt x="61" y="2"/>
                    </a:lnTo>
                    <a:lnTo>
                      <a:pt x="47" y="2"/>
                    </a:lnTo>
                    <a:lnTo>
                      <a:pt x="35" y="2"/>
                    </a:lnTo>
                    <a:lnTo>
                      <a:pt x="25" y="4"/>
                    </a:lnTo>
                    <a:lnTo>
                      <a:pt x="16" y="2"/>
                    </a:lnTo>
                    <a:lnTo>
                      <a:pt x="8" y="0"/>
                    </a:lnTo>
                    <a:lnTo>
                      <a:pt x="8" y="0"/>
                    </a:lnTo>
                    <a:lnTo>
                      <a:pt x="8" y="0"/>
                    </a:lnTo>
                    <a:lnTo>
                      <a:pt x="8" y="11"/>
                    </a:lnTo>
                    <a:lnTo>
                      <a:pt x="8" y="17"/>
                    </a:lnTo>
                    <a:lnTo>
                      <a:pt x="6" y="25"/>
                    </a:lnTo>
                    <a:lnTo>
                      <a:pt x="8" y="35"/>
                    </a:lnTo>
                    <a:lnTo>
                      <a:pt x="4" y="43"/>
                    </a:lnTo>
                    <a:lnTo>
                      <a:pt x="6" y="52"/>
                    </a:lnTo>
                    <a:lnTo>
                      <a:pt x="2" y="54"/>
                    </a:lnTo>
                    <a:lnTo>
                      <a:pt x="2" y="58"/>
                    </a:lnTo>
                    <a:lnTo>
                      <a:pt x="0" y="7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0" name="Freeform 123"/>
              <p:cNvSpPr>
                <a:spLocks/>
              </p:cNvSpPr>
              <p:nvPr/>
            </p:nvSpPr>
            <p:spPr bwMode="auto">
              <a:xfrm>
                <a:off x="6694" y="2156"/>
                <a:ext cx="131" cy="174"/>
              </a:xfrm>
              <a:custGeom>
                <a:avLst/>
                <a:gdLst>
                  <a:gd name="T0" fmla="*/ 0 w 131"/>
                  <a:gd name="T1" fmla="*/ 57 h 174"/>
                  <a:gd name="T2" fmla="*/ 8 w 131"/>
                  <a:gd name="T3" fmla="*/ 41 h 174"/>
                  <a:gd name="T4" fmla="*/ 13 w 131"/>
                  <a:gd name="T5" fmla="*/ 22 h 174"/>
                  <a:gd name="T6" fmla="*/ 15 w 131"/>
                  <a:gd name="T7" fmla="*/ 2 h 174"/>
                  <a:gd name="T8" fmla="*/ 17 w 131"/>
                  <a:gd name="T9" fmla="*/ 0 h 174"/>
                  <a:gd name="T10" fmla="*/ 23 w 131"/>
                  <a:gd name="T11" fmla="*/ 2 h 174"/>
                  <a:gd name="T12" fmla="*/ 27 w 131"/>
                  <a:gd name="T13" fmla="*/ 6 h 174"/>
                  <a:gd name="T14" fmla="*/ 33 w 131"/>
                  <a:gd name="T15" fmla="*/ 0 h 174"/>
                  <a:gd name="T16" fmla="*/ 39 w 131"/>
                  <a:gd name="T17" fmla="*/ 2 h 174"/>
                  <a:gd name="T18" fmla="*/ 43 w 131"/>
                  <a:gd name="T19" fmla="*/ 8 h 174"/>
                  <a:gd name="T20" fmla="*/ 41 w 131"/>
                  <a:gd name="T21" fmla="*/ 10 h 174"/>
                  <a:gd name="T22" fmla="*/ 39 w 131"/>
                  <a:gd name="T23" fmla="*/ 16 h 174"/>
                  <a:gd name="T24" fmla="*/ 53 w 131"/>
                  <a:gd name="T25" fmla="*/ 39 h 174"/>
                  <a:gd name="T26" fmla="*/ 62 w 131"/>
                  <a:gd name="T27" fmla="*/ 43 h 174"/>
                  <a:gd name="T28" fmla="*/ 82 w 131"/>
                  <a:gd name="T29" fmla="*/ 35 h 174"/>
                  <a:gd name="T30" fmla="*/ 84 w 131"/>
                  <a:gd name="T31" fmla="*/ 55 h 174"/>
                  <a:gd name="T32" fmla="*/ 88 w 131"/>
                  <a:gd name="T33" fmla="*/ 61 h 174"/>
                  <a:gd name="T34" fmla="*/ 96 w 131"/>
                  <a:gd name="T35" fmla="*/ 55 h 174"/>
                  <a:gd name="T36" fmla="*/ 107 w 131"/>
                  <a:gd name="T37" fmla="*/ 57 h 174"/>
                  <a:gd name="T38" fmla="*/ 117 w 131"/>
                  <a:gd name="T39" fmla="*/ 57 h 174"/>
                  <a:gd name="T40" fmla="*/ 119 w 131"/>
                  <a:gd name="T41" fmla="*/ 65 h 174"/>
                  <a:gd name="T42" fmla="*/ 127 w 131"/>
                  <a:gd name="T43" fmla="*/ 63 h 174"/>
                  <a:gd name="T44" fmla="*/ 129 w 131"/>
                  <a:gd name="T45" fmla="*/ 67 h 174"/>
                  <a:gd name="T46" fmla="*/ 123 w 131"/>
                  <a:gd name="T47" fmla="*/ 94 h 174"/>
                  <a:gd name="T48" fmla="*/ 119 w 131"/>
                  <a:gd name="T49" fmla="*/ 104 h 174"/>
                  <a:gd name="T50" fmla="*/ 119 w 131"/>
                  <a:gd name="T51" fmla="*/ 104 h 174"/>
                  <a:gd name="T52" fmla="*/ 123 w 131"/>
                  <a:gd name="T53" fmla="*/ 110 h 174"/>
                  <a:gd name="T54" fmla="*/ 121 w 131"/>
                  <a:gd name="T55" fmla="*/ 114 h 174"/>
                  <a:gd name="T56" fmla="*/ 117 w 131"/>
                  <a:gd name="T57" fmla="*/ 121 h 174"/>
                  <a:gd name="T58" fmla="*/ 123 w 131"/>
                  <a:gd name="T59" fmla="*/ 141 h 174"/>
                  <a:gd name="T60" fmla="*/ 115 w 131"/>
                  <a:gd name="T61" fmla="*/ 147 h 174"/>
                  <a:gd name="T62" fmla="*/ 94 w 131"/>
                  <a:gd name="T63" fmla="*/ 153 h 174"/>
                  <a:gd name="T64" fmla="*/ 82 w 131"/>
                  <a:gd name="T65" fmla="*/ 161 h 174"/>
                  <a:gd name="T66" fmla="*/ 72 w 131"/>
                  <a:gd name="T67" fmla="*/ 161 h 174"/>
                  <a:gd name="T68" fmla="*/ 64 w 131"/>
                  <a:gd name="T69" fmla="*/ 170 h 174"/>
                  <a:gd name="T70" fmla="*/ 49 w 131"/>
                  <a:gd name="T71" fmla="*/ 168 h 174"/>
                  <a:gd name="T72" fmla="*/ 45 w 131"/>
                  <a:gd name="T73" fmla="*/ 174 h 174"/>
                  <a:gd name="T74" fmla="*/ 41 w 131"/>
                  <a:gd name="T75" fmla="*/ 170 h 174"/>
                  <a:gd name="T76" fmla="*/ 35 w 131"/>
                  <a:gd name="T77" fmla="*/ 164 h 174"/>
                  <a:gd name="T78" fmla="*/ 31 w 131"/>
                  <a:gd name="T79" fmla="*/ 159 h 174"/>
                  <a:gd name="T80" fmla="*/ 35 w 131"/>
                  <a:gd name="T81" fmla="*/ 151 h 174"/>
                  <a:gd name="T82" fmla="*/ 33 w 131"/>
                  <a:gd name="T83" fmla="*/ 139 h 174"/>
                  <a:gd name="T84" fmla="*/ 23 w 131"/>
                  <a:gd name="T85" fmla="*/ 129 h 174"/>
                  <a:gd name="T86" fmla="*/ 21 w 131"/>
                  <a:gd name="T87" fmla="*/ 116 h 174"/>
                  <a:gd name="T88" fmla="*/ 8 w 131"/>
                  <a:gd name="T89" fmla="*/ 104 h 174"/>
                  <a:gd name="T90" fmla="*/ 15 w 131"/>
                  <a:gd name="T91" fmla="*/ 102 h 174"/>
                  <a:gd name="T92" fmla="*/ 13 w 131"/>
                  <a:gd name="T93" fmla="*/ 86 h 174"/>
                  <a:gd name="T94" fmla="*/ 13 w 131"/>
                  <a:gd name="T95" fmla="*/ 76 h 174"/>
                  <a:gd name="T96" fmla="*/ 10 w 131"/>
                  <a:gd name="T97" fmla="*/ 72 h 174"/>
                  <a:gd name="T98" fmla="*/ 0 w 131"/>
                  <a:gd name="T99" fmla="*/ 5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174">
                    <a:moveTo>
                      <a:pt x="0" y="59"/>
                    </a:moveTo>
                    <a:lnTo>
                      <a:pt x="0" y="57"/>
                    </a:lnTo>
                    <a:lnTo>
                      <a:pt x="4" y="51"/>
                    </a:lnTo>
                    <a:lnTo>
                      <a:pt x="8" y="41"/>
                    </a:lnTo>
                    <a:lnTo>
                      <a:pt x="10" y="37"/>
                    </a:lnTo>
                    <a:lnTo>
                      <a:pt x="13" y="22"/>
                    </a:lnTo>
                    <a:lnTo>
                      <a:pt x="15" y="6"/>
                    </a:lnTo>
                    <a:lnTo>
                      <a:pt x="15" y="2"/>
                    </a:lnTo>
                    <a:lnTo>
                      <a:pt x="15" y="0"/>
                    </a:lnTo>
                    <a:lnTo>
                      <a:pt x="17" y="0"/>
                    </a:lnTo>
                    <a:lnTo>
                      <a:pt x="21" y="2"/>
                    </a:lnTo>
                    <a:lnTo>
                      <a:pt x="23" y="2"/>
                    </a:lnTo>
                    <a:lnTo>
                      <a:pt x="25" y="4"/>
                    </a:lnTo>
                    <a:lnTo>
                      <a:pt x="27" y="6"/>
                    </a:lnTo>
                    <a:lnTo>
                      <a:pt x="31" y="2"/>
                    </a:lnTo>
                    <a:lnTo>
                      <a:pt x="33" y="0"/>
                    </a:lnTo>
                    <a:lnTo>
                      <a:pt x="37" y="0"/>
                    </a:lnTo>
                    <a:lnTo>
                      <a:pt x="39" y="2"/>
                    </a:lnTo>
                    <a:lnTo>
                      <a:pt x="41" y="4"/>
                    </a:lnTo>
                    <a:lnTo>
                      <a:pt x="43" y="8"/>
                    </a:lnTo>
                    <a:lnTo>
                      <a:pt x="43" y="8"/>
                    </a:lnTo>
                    <a:lnTo>
                      <a:pt x="41" y="10"/>
                    </a:lnTo>
                    <a:lnTo>
                      <a:pt x="39" y="10"/>
                    </a:lnTo>
                    <a:lnTo>
                      <a:pt x="39" y="16"/>
                    </a:lnTo>
                    <a:lnTo>
                      <a:pt x="47" y="24"/>
                    </a:lnTo>
                    <a:lnTo>
                      <a:pt x="53" y="39"/>
                    </a:lnTo>
                    <a:lnTo>
                      <a:pt x="57" y="43"/>
                    </a:lnTo>
                    <a:lnTo>
                      <a:pt x="62" y="43"/>
                    </a:lnTo>
                    <a:lnTo>
                      <a:pt x="68" y="37"/>
                    </a:lnTo>
                    <a:lnTo>
                      <a:pt x="82" y="35"/>
                    </a:lnTo>
                    <a:lnTo>
                      <a:pt x="86" y="37"/>
                    </a:lnTo>
                    <a:lnTo>
                      <a:pt x="84" y="55"/>
                    </a:lnTo>
                    <a:lnTo>
                      <a:pt x="88" y="59"/>
                    </a:lnTo>
                    <a:lnTo>
                      <a:pt x="88" y="61"/>
                    </a:lnTo>
                    <a:lnTo>
                      <a:pt x="92" y="57"/>
                    </a:lnTo>
                    <a:lnTo>
                      <a:pt x="96" y="55"/>
                    </a:lnTo>
                    <a:lnTo>
                      <a:pt x="102" y="57"/>
                    </a:lnTo>
                    <a:lnTo>
                      <a:pt x="107" y="57"/>
                    </a:lnTo>
                    <a:lnTo>
                      <a:pt x="115" y="55"/>
                    </a:lnTo>
                    <a:lnTo>
                      <a:pt x="117" y="57"/>
                    </a:lnTo>
                    <a:lnTo>
                      <a:pt x="119" y="65"/>
                    </a:lnTo>
                    <a:lnTo>
                      <a:pt x="119" y="65"/>
                    </a:lnTo>
                    <a:lnTo>
                      <a:pt x="125" y="63"/>
                    </a:lnTo>
                    <a:lnTo>
                      <a:pt x="127" y="63"/>
                    </a:lnTo>
                    <a:lnTo>
                      <a:pt x="131" y="63"/>
                    </a:lnTo>
                    <a:lnTo>
                      <a:pt x="129" y="67"/>
                    </a:lnTo>
                    <a:lnTo>
                      <a:pt x="125" y="84"/>
                    </a:lnTo>
                    <a:lnTo>
                      <a:pt x="123" y="94"/>
                    </a:lnTo>
                    <a:lnTo>
                      <a:pt x="119" y="102"/>
                    </a:lnTo>
                    <a:lnTo>
                      <a:pt x="119" y="104"/>
                    </a:lnTo>
                    <a:lnTo>
                      <a:pt x="117" y="104"/>
                    </a:lnTo>
                    <a:lnTo>
                      <a:pt x="119" y="104"/>
                    </a:lnTo>
                    <a:lnTo>
                      <a:pt x="121" y="108"/>
                    </a:lnTo>
                    <a:lnTo>
                      <a:pt x="123" y="110"/>
                    </a:lnTo>
                    <a:lnTo>
                      <a:pt x="121" y="110"/>
                    </a:lnTo>
                    <a:lnTo>
                      <a:pt x="121" y="114"/>
                    </a:lnTo>
                    <a:lnTo>
                      <a:pt x="121" y="116"/>
                    </a:lnTo>
                    <a:lnTo>
                      <a:pt x="117" y="121"/>
                    </a:lnTo>
                    <a:lnTo>
                      <a:pt x="115" y="125"/>
                    </a:lnTo>
                    <a:lnTo>
                      <a:pt x="123" y="141"/>
                    </a:lnTo>
                    <a:lnTo>
                      <a:pt x="121" y="141"/>
                    </a:lnTo>
                    <a:lnTo>
                      <a:pt x="115" y="147"/>
                    </a:lnTo>
                    <a:lnTo>
                      <a:pt x="104" y="153"/>
                    </a:lnTo>
                    <a:lnTo>
                      <a:pt x="94" y="153"/>
                    </a:lnTo>
                    <a:lnTo>
                      <a:pt x="90" y="157"/>
                    </a:lnTo>
                    <a:lnTo>
                      <a:pt x="82" y="161"/>
                    </a:lnTo>
                    <a:lnTo>
                      <a:pt x="80" y="161"/>
                    </a:lnTo>
                    <a:lnTo>
                      <a:pt x="72" y="161"/>
                    </a:lnTo>
                    <a:lnTo>
                      <a:pt x="66" y="168"/>
                    </a:lnTo>
                    <a:lnTo>
                      <a:pt x="64" y="170"/>
                    </a:lnTo>
                    <a:lnTo>
                      <a:pt x="51" y="166"/>
                    </a:lnTo>
                    <a:lnTo>
                      <a:pt x="49" y="168"/>
                    </a:lnTo>
                    <a:lnTo>
                      <a:pt x="47" y="172"/>
                    </a:lnTo>
                    <a:lnTo>
                      <a:pt x="45" y="174"/>
                    </a:lnTo>
                    <a:lnTo>
                      <a:pt x="43" y="174"/>
                    </a:lnTo>
                    <a:lnTo>
                      <a:pt x="41" y="170"/>
                    </a:lnTo>
                    <a:lnTo>
                      <a:pt x="37" y="168"/>
                    </a:lnTo>
                    <a:lnTo>
                      <a:pt x="35" y="164"/>
                    </a:lnTo>
                    <a:lnTo>
                      <a:pt x="33" y="159"/>
                    </a:lnTo>
                    <a:lnTo>
                      <a:pt x="31" y="159"/>
                    </a:lnTo>
                    <a:lnTo>
                      <a:pt x="29" y="155"/>
                    </a:lnTo>
                    <a:lnTo>
                      <a:pt x="35" y="151"/>
                    </a:lnTo>
                    <a:lnTo>
                      <a:pt x="37" y="145"/>
                    </a:lnTo>
                    <a:lnTo>
                      <a:pt x="33" y="139"/>
                    </a:lnTo>
                    <a:lnTo>
                      <a:pt x="23" y="131"/>
                    </a:lnTo>
                    <a:lnTo>
                      <a:pt x="23" y="129"/>
                    </a:lnTo>
                    <a:lnTo>
                      <a:pt x="23" y="123"/>
                    </a:lnTo>
                    <a:lnTo>
                      <a:pt x="21" y="116"/>
                    </a:lnTo>
                    <a:lnTo>
                      <a:pt x="13" y="112"/>
                    </a:lnTo>
                    <a:lnTo>
                      <a:pt x="8" y="104"/>
                    </a:lnTo>
                    <a:lnTo>
                      <a:pt x="13" y="104"/>
                    </a:lnTo>
                    <a:lnTo>
                      <a:pt x="15" y="102"/>
                    </a:lnTo>
                    <a:lnTo>
                      <a:pt x="17" y="90"/>
                    </a:lnTo>
                    <a:lnTo>
                      <a:pt x="13" y="86"/>
                    </a:lnTo>
                    <a:lnTo>
                      <a:pt x="13" y="84"/>
                    </a:lnTo>
                    <a:lnTo>
                      <a:pt x="13" y="76"/>
                    </a:lnTo>
                    <a:lnTo>
                      <a:pt x="13" y="74"/>
                    </a:lnTo>
                    <a:lnTo>
                      <a:pt x="10" y="72"/>
                    </a:lnTo>
                    <a:lnTo>
                      <a:pt x="2" y="63"/>
                    </a:lnTo>
                    <a:lnTo>
                      <a:pt x="0" y="5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1" name="Freeform 124"/>
              <p:cNvSpPr>
                <a:spLocks/>
              </p:cNvSpPr>
              <p:nvPr/>
            </p:nvSpPr>
            <p:spPr bwMode="auto">
              <a:xfrm>
                <a:off x="6694" y="2156"/>
                <a:ext cx="131" cy="174"/>
              </a:xfrm>
              <a:custGeom>
                <a:avLst/>
                <a:gdLst>
                  <a:gd name="T0" fmla="*/ 0 w 131"/>
                  <a:gd name="T1" fmla="*/ 57 h 174"/>
                  <a:gd name="T2" fmla="*/ 8 w 131"/>
                  <a:gd name="T3" fmla="*/ 41 h 174"/>
                  <a:gd name="T4" fmla="*/ 13 w 131"/>
                  <a:gd name="T5" fmla="*/ 22 h 174"/>
                  <a:gd name="T6" fmla="*/ 15 w 131"/>
                  <a:gd name="T7" fmla="*/ 2 h 174"/>
                  <a:gd name="T8" fmla="*/ 17 w 131"/>
                  <a:gd name="T9" fmla="*/ 0 h 174"/>
                  <a:gd name="T10" fmla="*/ 23 w 131"/>
                  <a:gd name="T11" fmla="*/ 2 h 174"/>
                  <a:gd name="T12" fmla="*/ 27 w 131"/>
                  <a:gd name="T13" fmla="*/ 6 h 174"/>
                  <a:gd name="T14" fmla="*/ 33 w 131"/>
                  <a:gd name="T15" fmla="*/ 0 h 174"/>
                  <a:gd name="T16" fmla="*/ 39 w 131"/>
                  <a:gd name="T17" fmla="*/ 2 h 174"/>
                  <a:gd name="T18" fmla="*/ 43 w 131"/>
                  <a:gd name="T19" fmla="*/ 8 h 174"/>
                  <a:gd name="T20" fmla="*/ 41 w 131"/>
                  <a:gd name="T21" fmla="*/ 10 h 174"/>
                  <a:gd name="T22" fmla="*/ 39 w 131"/>
                  <a:gd name="T23" fmla="*/ 16 h 174"/>
                  <a:gd name="T24" fmla="*/ 53 w 131"/>
                  <a:gd name="T25" fmla="*/ 39 h 174"/>
                  <a:gd name="T26" fmla="*/ 62 w 131"/>
                  <a:gd name="T27" fmla="*/ 43 h 174"/>
                  <a:gd name="T28" fmla="*/ 82 w 131"/>
                  <a:gd name="T29" fmla="*/ 35 h 174"/>
                  <a:gd name="T30" fmla="*/ 84 w 131"/>
                  <a:gd name="T31" fmla="*/ 55 h 174"/>
                  <a:gd name="T32" fmla="*/ 88 w 131"/>
                  <a:gd name="T33" fmla="*/ 61 h 174"/>
                  <a:gd name="T34" fmla="*/ 96 w 131"/>
                  <a:gd name="T35" fmla="*/ 55 h 174"/>
                  <a:gd name="T36" fmla="*/ 107 w 131"/>
                  <a:gd name="T37" fmla="*/ 57 h 174"/>
                  <a:gd name="T38" fmla="*/ 117 w 131"/>
                  <a:gd name="T39" fmla="*/ 57 h 174"/>
                  <a:gd name="T40" fmla="*/ 119 w 131"/>
                  <a:gd name="T41" fmla="*/ 65 h 174"/>
                  <a:gd name="T42" fmla="*/ 127 w 131"/>
                  <a:gd name="T43" fmla="*/ 63 h 174"/>
                  <a:gd name="T44" fmla="*/ 129 w 131"/>
                  <a:gd name="T45" fmla="*/ 67 h 174"/>
                  <a:gd name="T46" fmla="*/ 123 w 131"/>
                  <a:gd name="T47" fmla="*/ 94 h 174"/>
                  <a:gd name="T48" fmla="*/ 119 w 131"/>
                  <a:gd name="T49" fmla="*/ 104 h 174"/>
                  <a:gd name="T50" fmla="*/ 119 w 131"/>
                  <a:gd name="T51" fmla="*/ 104 h 174"/>
                  <a:gd name="T52" fmla="*/ 123 w 131"/>
                  <a:gd name="T53" fmla="*/ 110 h 174"/>
                  <a:gd name="T54" fmla="*/ 121 w 131"/>
                  <a:gd name="T55" fmla="*/ 114 h 174"/>
                  <a:gd name="T56" fmla="*/ 117 w 131"/>
                  <a:gd name="T57" fmla="*/ 121 h 174"/>
                  <a:gd name="T58" fmla="*/ 123 w 131"/>
                  <a:gd name="T59" fmla="*/ 141 h 174"/>
                  <a:gd name="T60" fmla="*/ 115 w 131"/>
                  <a:gd name="T61" fmla="*/ 147 h 174"/>
                  <a:gd name="T62" fmla="*/ 94 w 131"/>
                  <a:gd name="T63" fmla="*/ 153 h 174"/>
                  <a:gd name="T64" fmla="*/ 82 w 131"/>
                  <a:gd name="T65" fmla="*/ 161 h 174"/>
                  <a:gd name="T66" fmla="*/ 72 w 131"/>
                  <a:gd name="T67" fmla="*/ 161 h 174"/>
                  <a:gd name="T68" fmla="*/ 64 w 131"/>
                  <a:gd name="T69" fmla="*/ 170 h 174"/>
                  <a:gd name="T70" fmla="*/ 49 w 131"/>
                  <a:gd name="T71" fmla="*/ 168 h 174"/>
                  <a:gd name="T72" fmla="*/ 45 w 131"/>
                  <a:gd name="T73" fmla="*/ 174 h 174"/>
                  <a:gd name="T74" fmla="*/ 41 w 131"/>
                  <a:gd name="T75" fmla="*/ 170 h 174"/>
                  <a:gd name="T76" fmla="*/ 35 w 131"/>
                  <a:gd name="T77" fmla="*/ 164 h 174"/>
                  <a:gd name="T78" fmla="*/ 31 w 131"/>
                  <a:gd name="T79" fmla="*/ 159 h 174"/>
                  <a:gd name="T80" fmla="*/ 35 w 131"/>
                  <a:gd name="T81" fmla="*/ 151 h 174"/>
                  <a:gd name="T82" fmla="*/ 33 w 131"/>
                  <a:gd name="T83" fmla="*/ 139 h 174"/>
                  <a:gd name="T84" fmla="*/ 23 w 131"/>
                  <a:gd name="T85" fmla="*/ 129 h 174"/>
                  <a:gd name="T86" fmla="*/ 21 w 131"/>
                  <a:gd name="T87" fmla="*/ 116 h 174"/>
                  <a:gd name="T88" fmla="*/ 8 w 131"/>
                  <a:gd name="T89" fmla="*/ 104 h 174"/>
                  <a:gd name="T90" fmla="*/ 15 w 131"/>
                  <a:gd name="T91" fmla="*/ 102 h 174"/>
                  <a:gd name="T92" fmla="*/ 13 w 131"/>
                  <a:gd name="T93" fmla="*/ 86 h 174"/>
                  <a:gd name="T94" fmla="*/ 13 w 131"/>
                  <a:gd name="T95" fmla="*/ 76 h 174"/>
                  <a:gd name="T96" fmla="*/ 10 w 131"/>
                  <a:gd name="T97" fmla="*/ 72 h 174"/>
                  <a:gd name="T98" fmla="*/ 0 w 131"/>
                  <a:gd name="T99" fmla="*/ 59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1" h="174">
                    <a:moveTo>
                      <a:pt x="0" y="59"/>
                    </a:moveTo>
                    <a:lnTo>
                      <a:pt x="0" y="57"/>
                    </a:lnTo>
                    <a:lnTo>
                      <a:pt x="4" y="51"/>
                    </a:lnTo>
                    <a:lnTo>
                      <a:pt x="8" y="41"/>
                    </a:lnTo>
                    <a:lnTo>
                      <a:pt x="10" y="37"/>
                    </a:lnTo>
                    <a:lnTo>
                      <a:pt x="13" y="22"/>
                    </a:lnTo>
                    <a:lnTo>
                      <a:pt x="15" y="6"/>
                    </a:lnTo>
                    <a:lnTo>
                      <a:pt x="15" y="2"/>
                    </a:lnTo>
                    <a:lnTo>
                      <a:pt x="15" y="0"/>
                    </a:lnTo>
                    <a:lnTo>
                      <a:pt x="17" y="0"/>
                    </a:lnTo>
                    <a:lnTo>
                      <a:pt x="21" y="2"/>
                    </a:lnTo>
                    <a:lnTo>
                      <a:pt x="23" y="2"/>
                    </a:lnTo>
                    <a:lnTo>
                      <a:pt x="25" y="4"/>
                    </a:lnTo>
                    <a:lnTo>
                      <a:pt x="27" y="6"/>
                    </a:lnTo>
                    <a:lnTo>
                      <a:pt x="31" y="2"/>
                    </a:lnTo>
                    <a:lnTo>
                      <a:pt x="33" y="0"/>
                    </a:lnTo>
                    <a:lnTo>
                      <a:pt x="37" y="0"/>
                    </a:lnTo>
                    <a:lnTo>
                      <a:pt x="39" y="2"/>
                    </a:lnTo>
                    <a:lnTo>
                      <a:pt x="41" y="4"/>
                    </a:lnTo>
                    <a:lnTo>
                      <a:pt x="43" y="8"/>
                    </a:lnTo>
                    <a:lnTo>
                      <a:pt x="43" y="8"/>
                    </a:lnTo>
                    <a:lnTo>
                      <a:pt x="41" y="10"/>
                    </a:lnTo>
                    <a:lnTo>
                      <a:pt x="39" y="10"/>
                    </a:lnTo>
                    <a:lnTo>
                      <a:pt x="39" y="16"/>
                    </a:lnTo>
                    <a:lnTo>
                      <a:pt x="47" y="24"/>
                    </a:lnTo>
                    <a:lnTo>
                      <a:pt x="53" y="39"/>
                    </a:lnTo>
                    <a:lnTo>
                      <a:pt x="57" y="43"/>
                    </a:lnTo>
                    <a:lnTo>
                      <a:pt x="62" y="43"/>
                    </a:lnTo>
                    <a:lnTo>
                      <a:pt x="68" y="37"/>
                    </a:lnTo>
                    <a:lnTo>
                      <a:pt x="82" y="35"/>
                    </a:lnTo>
                    <a:lnTo>
                      <a:pt x="86" y="37"/>
                    </a:lnTo>
                    <a:lnTo>
                      <a:pt x="84" y="55"/>
                    </a:lnTo>
                    <a:lnTo>
                      <a:pt x="88" y="59"/>
                    </a:lnTo>
                    <a:lnTo>
                      <a:pt x="88" y="61"/>
                    </a:lnTo>
                    <a:lnTo>
                      <a:pt x="92" y="57"/>
                    </a:lnTo>
                    <a:lnTo>
                      <a:pt x="96" y="55"/>
                    </a:lnTo>
                    <a:lnTo>
                      <a:pt x="102" y="57"/>
                    </a:lnTo>
                    <a:lnTo>
                      <a:pt x="107" y="57"/>
                    </a:lnTo>
                    <a:lnTo>
                      <a:pt x="115" y="55"/>
                    </a:lnTo>
                    <a:lnTo>
                      <a:pt x="117" y="57"/>
                    </a:lnTo>
                    <a:lnTo>
                      <a:pt x="119" y="65"/>
                    </a:lnTo>
                    <a:lnTo>
                      <a:pt x="119" y="65"/>
                    </a:lnTo>
                    <a:lnTo>
                      <a:pt x="125" y="63"/>
                    </a:lnTo>
                    <a:lnTo>
                      <a:pt x="127" y="63"/>
                    </a:lnTo>
                    <a:lnTo>
                      <a:pt x="131" y="63"/>
                    </a:lnTo>
                    <a:lnTo>
                      <a:pt x="129" y="67"/>
                    </a:lnTo>
                    <a:lnTo>
                      <a:pt x="125" y="84"/>
                    </a:lnTo>
                    <a:lnTo>
                      <a:pt x="123" y="94"/>
                    </a:lnTo>
                    <a:lnTo>
                      <a:pt x="119" y="102"/>
                    </a:lnTo>
                    <a:lnTo>
                      <a:pt x="119" y="104"/>
                    </a:lnTo>
                    <a:lnTo>
                      <a:pt x="117" y="104"/>
                    </a:lnTo>
                    <a:lnTo>
                      <a:pt x="119" y="104"/>
                    </a:lnTo>
                    <a:lnTo>
                      <a:pt x="121" y="108"/>
                    </a:lnTo>
                    <a:lnTo>
                      <a:pt x="123" y="110"/>
                    </a:lnTo>
                    <a:lnTo>
                      <a:pt x="121" y="110"/>
                    </a:lnTo>
                    <a:lnTo>
                      <a:pt x="121" y="114"/>
                    </a:lnTo>
                    <a:lnTo>
                      <a:pt x="121" y="116"/>
                    </a:lnTo>
                    <a:lnTo>
                      <a:pt x="117" y="121"/>
                    </a:lnTo>
                    <a:lnTo>
                      <a:pt x="115" y="125"/>
                    </a:lnTo>
                    <a:lnTo>
                      <a:pt x="123" y="141"/>
                    </a:lnTo>
                    <a:lnTo>
                      <a:pt x="121" y="141"/>
                    </a:lnTo>
                    <a:lnTo>
                      <a:pt x="115" y="147"/>
                    </a:lnTo>
                    <a:lnTo>
                      <a:pt x="104" y="153"/>
                    </a:lnTo>
                    <a:lnTo>
                      <a:pt x="94" y="153"/>
                    </a:lnTo>
                    <a:lnTo>
                      <a:pt x="90" y="157"/>
                    </a:lnTo>
                    <a:lnTo>
                      <a:pt x="82" y="161"/>
                    </a:lnTo>
                    <a:lnTo>
                      <a:pt x="80" y="161"/>
                    </a:lnTo>
                    <a:lnTo>
                      <a:pt x="72" y="161"/>
                    </a:lnTo>
                    <a:lnTo>
                      <a:pt x="66" y="168"/>
                    </a:lnTo>
                    <a:lnTo>
                      <a:pt x="64" y="170"/>
                    </a:lnTo>
                    <a:lnTo>
                      <a:pt x="51" y="166"/>
                    </a:lnTo>
                    <a:lnTo>
                      <a:pt x="49" y="168"/>
                    </a:lnTo>
                    <a:lnTo>
                      <a:pt x="47" y="172"/>
                    </a:lnTo>
                    <a:lnTo>
                      <a:pt x="45" y="174"/>
                    </a:lnTo>
                    <a:lnTo>
                      <a:pt x="43" y="174"/>
                    </a:lnTo>
                    <a:lnTo>
                      <a:pt x="41" y="170"/>
                    </a:lnTo>
                    <a:lnTo>
                      <a:pt x="37" y="168"/>
                    </a:lnTo>
                    <a:lnTo>
                      <a:pt x="35" y="164"/>
                    </a:lnTo>
                    <a:lnTo>
                      <a:pt x="33" y="159"/>
                    </a:lnTo>
                    <a:lnTo>
                      <a:pt x="31" y="159"/>
                    </a:lnTo>
                    <a:lnTo>
                      <a:pt x="29" y="155"/>
                    </a:lnTo>
                    <a:lnTo>
                      <a:pt x="35" y="151"/>
                    </a:lnTo>
                    <a:lnTo>
                      <a:pt x="37" y="145"/>
                    </a:lnTo>
                    <a:lnTo>
                      <a:pt x="33" y="139"/>
                    </a:lnTo>
                    <a:lnTo>
                      <a:pt x="23" y="131"/>
                    </a:lnTo>
                    <a:lnTo>
                      <a:pt x="23" y="129"/>
                    </a:lnTo>
                    <a:lnTo>
                      <a:pt x="23" y="123"/>
                    </a:lnTo>
                    <a:lnTo>
                      <a:pt x="21" y="116"/>
                    </a:lnTo>
                    <a:lnTo>
                      <a:pt x="13" y="112"/>
                    </a:lnTo>
                    <a:lnTo>
                      <a:pt x="8" y="104"/>
                    </a:lnTo>
                    <a:lnTo>
                      <a:pt x="13" y="104"/>
                    </a:lnTo>
                    <a:lnTo>
                      <a:pt x="15" y="102"/>
                    </a:lnTo>
                    <a:lnTo>
                      <a:pt x="17" y="90"/>
                    </a:lnTo>
                    <a:lnTo>
                      <a:pt x="13" y="86"/>
                    </a:lnTo>
                    <a:lnTo>
                      <a:pt x="13" y="84"/>
                    </a:lnTo>
                    <a:lnTo>
                      <a:pt x="13" y="76"/>
                    </a:lnTo>
                    <a:lnTo>
                      <a:pt x="13" y="74"/>
                    </a:lnTo>
                    <a:lnTo>
                      <a:pt x="10" y="72"/>
                    </a:lnTo>
                    <a:lnTo>
                      <a:pt x="2" y="63"/>
                    </a:lnTo>
                    <a:lnTo>
                      <a:pt x="0" y="5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2" name="Freeform 125"/>
              <p:cNvSpPr>
                <a:spLocks/>
              </p:cNvSpPr>
              <p:nvPr/>
            </p:nvSpPr>
            <p:spPr bwMode="auto">
              <a:xfrm>
                <a:off x="6472" y="2050"/>
                <a:ext cx="265" cy="188"/>
              </a:xfrm>
              <a:custGeom>
                <a:avLst/>
                <a:gdLst>
                  <a:gd name="T0" fmla="*/ 10 w 265"/>
                  <a:gd name="T1" fmla="*/ 116 h 188"/>
                  <a:gd name="T2" fmla="*/ 28 w 265"/>
                  <a:gd name="T3" fmla="*/ 100 h 188"/>
                  <a:gd name="T4" fmla="*/ 38 w 265"/>
                  <a:gd name="T5" fmla="*/ 86 h 188"/>
                  <a:gd name="T6" fmla="*/ 53 w 265"/>
                  <a:gd name="T7" fmla="*/ 75 h 188"/>
                  <a:gd name="T8" fmla="*/ 85 w 265"/>
                  <a:gd name="T9" fmla="*/ 49 h 188"/>
                  <a:gd name="T10" fmla="*/ 100 w 265"/>
                  <a:gd name="T11" fmla="*/ 36 h 188"/>
                  <a:gd name="T12" fmla="*/ 122 w 265"/>
                  <a:gd name="T13" fmla="*/ 22 h 188"/>
                  <a:gd name="T14" fmla="*/ 143 w 265"/>
                  <a:gd name="T15" fmla="*/ 12 h 188"/>
                  <a:gd name="T16" fmla="*/ 155 w 265"/>
                  <a:gd name="T17" fmla="*/ 8 h 188"/>
                  <a:gd name="T18" fmla="*/ 165 w 265"/>
                  <a:gd name="T19" fmla="*/ 2 h 188"/>
                  <a:gd name="T20" fmla="*/ 181 w 265"/>
                  <a:gd name="T21" fmla="*/ 0 h 188"/>
                  <a:gd name="T22" fmla="*/ 194 w 265"/>
                  <a:gd name="T23" fmla="*/ 2 h 188"/>
                  <a:gd name="T24" fmla="*/ 208 w 265"/>
                  <a:gd name="T25" fmla="*/ 10 h 188"/>
                  <a:gd name="T26" fmla="*/ 224 w 265"/>
                  <a:gd name="T27" fmla="*/ 14 h 188"/>
                  <a:gd name="T28" fmla="*/ 232 w 265"/>
                  <a:gd name="T29" fmla="*/ 20 h 188"/>
                  <a:gd name="T30" fmla="*/ 241 w 265"/>
                  <a:gd name="T31" fmla="*/ 28 h 188"/>
                  <a:gd name="T32" fmla="*/ 257 w 265"/>
                  <a:gd name="T33" fmla="*/ 32 h 188"/>
                  <a:gd name="T34" fmla="*/ 265 w 265"/>
                  <a:gd name="T35" fmla="*/ 34 h 188"/>
                  <a:gd name="T36" fmla="*/ 265 w 265"/>
                  <a:gd name="T37" fmla="*/ 51 h 188"/>
                  <a:gd name="T38" fmla="*/ 265 w 265"/>
                  <a:gd name="T39" fmla="*/ 69 h 188"/>
                  <a:gd name="T40" fmla="*/ 263 w 265"/>
                  <a:gd name="T41" fmla="*/ 86 h 188"/>
                  <a:gd name="T42" fmla="*/ 259 w 265"/>
                  <a:gd name="T43" fmla="*/ 92 h 188"/>
                  <a:gd name="T44" fmla="*/ 255 w 265"/>
                  <a:gd name="T45" fmla="*/ 106 h 188"/>
                  <a:gd name="T46" fmla="*/ 249 w 265"/>
                  <a:gd name="T47" fmla="*/ 112 h 188"/>
                  <a:gd name="T48" fmla="*/ 245 w 265"/>
                  <a:gd name="T49" fmla="*/ 108 h 188"/>
                  <a:gd name="T50" fmla="*/ 239 w 265"/>
                  <a:gd name="T51" fmla="*/ 106 h 188"/>
                  <a:gd name="T52" fmla="*/ 237 w 265"/>
                  <a:gd name="T53" fmla="*/ 108 h 188"/>
                  <a:gd name="T54" fmla="*/ 235 w 265"/>
                  <a:gd name="T55" fmla="*/ 128 h 188"/>
                  <a:gd name="T56" fmla="*/ 230 w 265"/>
                  <a:gd name="T57" fmla="*/ 147 h 188"/>
                  <a:gd name="T58" fmla="*/ 214 w 265"/>
                  <a:gd name="T59" fmla="*/ 147 h 188"/>
                  <a:gd name="T60" fmla="*/ 185 w 265"/>
                  <a:gd name="T61" fmla="*/ 161 h 188"/>
                  <a:gd name="T62" fmla="*/ 179 w 265"/>
                  <a:gd name="T63" fmla="*/ 167 h 188"/>
                  <a:gd name="T64" fmla="*/ 173 w 265"/>
                  <a:gd name="T65" fmla="*/ 165 h 188"/>
                  <a:gd name="T66" fmla="*/ 163 w 265"/>
                  <a:gd name="T67" fmla="*/ 167 h 188"/>
                  <a:gd name="T68" fmla="*/ 153 w 265"/>
                  <a:gd name="T69" fmla="*/ 167 h 188"/>
                  <a:gd name="T70" fmla="*/ 141 w 265"/>
                  <a:gd name="T71" fmla="*/ 173 h 188"/>
                  <a:gd name="T72" fmla="*/ 134 w 265"/>
                  <a:gd name="T73" fmla="*/ 178 h 188"/>
                  <a:gd name="T74" fmla="*/ 132 w 265"/>
                  <a:gd name="T75" fmla="*/ 182 h 188"/>
                  <a:gd name="T76" fmla="*/ 128 w 265"/>
                  <a:gd name="T77" fmla="*/ 184 h 188"/>
                  <a:gd name="T78" fmla="*/ 126 w 265"/>
                  <a:gd name="T79" fmla="*/ 186 h 188"/>
                  <a:gd name="T80" fmla="*/ 124 w 265"/>
                  <a:gd name="T81" fmla="*/ 186 h 188"/>
                  <a:gd name="T82" fmla="*/ 120 w 265"/>
                  <a:gd name="T83" fmla="*/ 188 h 188"/>
                  <a:gd name="T84" fmla="*/ 112 w 265"/>
                  <a:gd name="T85" fmla="*/ 184 h 188"/>
                  <a:gd name="T86" fmla="*/ 104 w 265"/>
                  <a:gd name="T87" fmla="*/ 182 h 188"/>
                  <a:gd name="T88" fmla="*/ 100 w 265"/>
                  <a:gd name="T89" fmla="*/ 173 h 188"/>
                  <a:gd name="T90" fmla="*/ 91 w 265"/>
                  <a:gd name="T91" fmla="*/ 159 h 188"/>
                  <a:gd name="T92" fmla="*/ 79 w 265"/>
                  <a:gd name="T93" fmla="*/ 159 h 188"/>
                  <a:gd name="T94" fmla="*/ 65 w 265"/>
                  <a:gd name="T95" fmla="*/ 151 h 188"/>
                  <a:gd name="T96" fmla="*/ 55 w 265"/>
                  <a:gd name="T97" fmla="*/ 135 h 188"/>
                  <a:gd name="T98" fmla="*/ 44 w 265"/>
                  <a:gd name="T99" fmla="*/ 143 h 188"/>
                  <a:gd name="T100" fmla="*/ 42 w 265"/>
                  <a:gd name="T101" fmla="*/ 153 h 188"/>
                  <a:gd name="T102" fmla="*/ 38 w 265"/>
                  <a:gd name="T103" fmla="*/ 153 h 188"/>
                  <a:gd name="T104" fmla="*/ 34 w 265"/>
                  <a:gd name="T105" fmla="*/ 135 h 188"/>
                  <a:gd name="T106" fmla="*/ 20 w 265"/>
                  <a:gd name="T107" fmla="*/ 130 h 188"/>
                  <a:gd name="T108" fmla="*/ 0 w 265"/>
                  <a:gd name="T109"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188">
                    <a:moveTo>
                      <a:pt x="0" y="124"/>
                    </a:moveTo>
                    <a:lnTo>
                      <a:pt x="10" y="116"/>
                    </a:lnTo>
                    <a:lnTo>
                      <a:pt x="18" y="108"/>
                    </a:lnTo>
                    <a:lnTo>
                      <a:pt x="28" y="100"/>
                    </a:lnTo>
                    <a:lnTo>
                      <a:pt x="34" y="90"/>
                    </a:lnTo>
                    <a:lnTo>
                      <a:pt x="38" y="86"/>
                    </a:lnTo>
                    <a:lnTo>
                      <a:pt x="42" y="83"/>
                    </a:lnTo>
                    <a:lnTo>
                      <a:pt x="53" y="75"/>
                    </a:lnTo>
                    <a:lnTo>
                      <a:pt x="69" y="63"/>
                    </a:lnTo>
                    <a:lnTo>
                      <a:pt x="85" y="49"/>
                    </a:lnTo>
                    <a:lnTo>
                      <a:pt x="98" y="36"/>
                    </a:lnTo>
                    <a:lnTo>
                      <a:pt x="100" y="36"/>
                    </a:lnTo>
                    <a:lnTo>
                      <a:pt x="110" y="28"/>
                    </a:lnTo>
                    <a:lnTo>
                      <a:pt x="122" y="22"/>
                    </a:lnTo>
                    <a:lnTo>
                      <a:pt x="132" y="16"/>
                    </a:lnTo>
                    <a:lnTo>
                      <a:pt x="143" y="12"/>
                    </a:lnTo>
                    <a:lnTo>
                      <a:pt x="151" y="10"/>
                    </a:lnTo>
                    <a:lnTo>
                      <a:pt x="155" y="8"/>
                    </a:lnTo>
                    <a:lnTo>
                      <a:pt x="159" y="6"/>
                    </a:lnTo>
                    <a:lnTo>
                      <a:pt x="165" y="2"/>
                    </a:lnTo>
                    <a:lnTo>
                      <a:pt x="173" y="2"/>
                    </a:lnTo>
                    <a:lnTo>
                      <a:pt x="181" y="0"/>
                    </a:lnTo>
                    <a:lnTo>
                      <a:pt x="188" y="0"/>
                    </a:lnTo>
                    <a:lnTo>
                      <a:pt x="194" y="2"/>
                    </a:lnTo>
                    <a:lnTo>
                      <a:pt x="202" y="6"/>
                    </a:lnTo>
                    <a:lnTo>
                      <a:pt x="208" y="10"/>
                    </a:lnTo>
                    <a:lnTo>
                      <a:pt x="218" y="10"/>
                    </a:lnTo>
                    <a:lnTo>
                      <a:pt x="224" y="14"/>
                    </a:lnTo>
                    <a:lnTo>
                      <a:pt x="226" y="14"/>
                    </a:lnTo>
                    <a:lnTo>
                      <a:pt x="232" y="20"/>
                    </a:lnTo>
                    <a:lnTo>
                      <a:pt x="237" y="26"/>
                    </a:lnTo>
                    <a:lnTo>
                      <a:pt x="241" y="28"/>
                    </a:lnTo>
                    <a:lnTo>
                      <a:pt x="251" y="32"/>
                    </a:lnTo>
                    <a:lnTo>
                      <a:pt x="257" y="32"/>
                    </a:lnTo>
                    <a:lnTo>
                      <a:pt x="265" y="34"/>
                    </a:lnTo>
                    <a:lnTo>
                      <a:pt x="265" y="34"/>
                    </a:lnTo>
                    <a:lnTo>
                      <a:pt x="265" y="45"/>
                    </a:lnTo>
                    <a:lnTo>
                      <a:pt x="265" y="51"/>
                    </a:lnTo>
                    <a:lnTo>
                      <a:pt x="263" y="59"/>
                    </a:lnTo>
                    <a:lnTo>
                      <a:pt x="265" y="69"/>
                    </a:lnTo>
                    <a:lnTo>
                      <a:pt x="261" y="77"/>
                    </a:lnTo>
                    <a:lnTo>
                      <a:pt x="263" y="86"/>
                    </a:lnTo>
                    <a:lnTo>
                      <a:pt x="259" y="88"/>
                    </a:lnTo>
                    <a:lnTo>
                      <a:pt x="259" y="92"/>
                    </a:lnTo>
                    <a:lnTo>
                      <a:pt x="257" y="106"/>
                    </a:lnTo>
                    <a:lnTo>
                      <a:pt x="255" y="106"/>
                    </a:lnTo>
                    <a:lnTo>
                      <a:pt x="253" y="108"/>
                    </a:lnTo>
                    <a:lnTo>
                      <a:pt x="249" y="112"/>
                    </a:lnTo>
                    <a:lnTo>
                      <a:pt x="247" y="112"/>
                    </a:lnTo>
                    <a:lnTo>
                      <a:pt x="245" y="108"/>
                    </a:lnTo>
                    <a:lnTo>
                      <a:pt x="243" y="108"/>
                    </a:lnTo>
                    <a:lnTo>
                      <a:pt x="239" y="106"/>
                    </a:lnTo>
                    <a:lnTo>
                      <a:pt x="237" y="106"/>
                    </a:lnTo>
                    <a:lnTo>
                      <a:pt x="237" y="108"/>
                    </a:lnTo>
                    <a:lnTo>
                      <a:pt x="237" y="112"/>
                    </a:lnTo>
                    <a:lnTo>
                      <a:pt x="235" y="128"/>
                    </a:lnTo>
                    <a:lnTo>
                      <a:pt x="232" y="143"/>
                    </a:lnTo>
                    <a:lnTo>
                      <a:pt x="230" y="147"/>
                    </a:lnTo>
                    <a:lnTo>
                      <a:pt x="222" y="147"/>
                    </a:lnTo>
                    <a:lnTo>
                      <a:pt x="214" y="147"/>
                    </a:lnTo>
                    <a:lnTo>
                      <a:pt x="188" y="149"/>
                    </a:lnTo>
                    <a:lnTo>
                      <a:pt x="185" y="161"/>
                    </a:lnTo>
                    <a:lnTo>
                      <a:pt x="183" y="163"/>
                    </a:lnTo>
                    <a:lnTo>
                      <a:pt x="179" y="167"/>
                    </a:lnTo>
                    <a:lnTo>
                      <a:pt x="177" y="165"/>
                    </a:lnTo>
                    <a:lnTo>
                      <a:pt x="173" y="165"/>
                    </a:lnTo>
                    <a:lnTo>
                      <a:pt x="165" y="161"/>
                    </a:lnTo>
                    <a:lnTo>
                      <a:pt x="163" y="167"/>
                    </a:lnTo>
                    <a:lnTo>
                      <a:pt x="159" y="165"/>
                    </a:lnTo>
                    <a:lnTo>
                      <a:pt x="153" y="167"/>
                    </a:lnTo>
                    <a:lnTo>
                      <a:pt x="145" y="167"/>
                    </a:lnTo>
                    <a:lnTo>
                      <a:pt x="141" y="173"/>
                    </a:lnTo>
                    <a:lnTo>
                      <a:pt x="138" y="175"/>
                    </a:lnTo>
                    <a:lnTo>
                      <a:pt x="134" y="178"/>
                    </a:lnTo>
                    <a:lnTo>
                      <a:pt x="132" y="180"/>
                    </a:lnTo>
                    <a:lnTo>
                      <a:pt x="132" y="182"/>
                    </a:lnTo>
                    <a:lnTo>
                      <a:pt x="130" y="184"/>
                    </a:lnTo>
                    <a:lnTo>
                      <a:pt x="128" y="184"/>
                    </a:lnTo>
                    <a:lnTo>
                      <a:pt x="126" y="186"/>
                    </a:lnTo>
                    <a:lnTo>
                      <a:pt x="126" y="186"/>
                    </a:lnTo>
                    <a:lnTo>
                      <a:pt x="124" y="186"/>
                    </a:lnTo>
                    <a:lnTo>
                      <a:pt x="124" y="186"/>
                    </a:lnTo>
                    <a:lnTo>
                      <a:pt x="122" y="188"/>
                    </a:lnTo>
                    <a:lnTo>
                      <a:pt x="120" y="188"/>
                    </a:lnTo>
                    <a:lnTo>
                      <a:pt x="116" y="184"/>
                    </a:lnTo>
                    <a:lnTo>
                      <a:pt x="112" y="184"/>
                    </a:lnTo>
                    <a:lnTo>
                      <a:pt x="108" y="178"/>
                    </a:lnTo>
                    <a:lnTo>
                      <a:pt x="104" y="182"/>
                    </a:lnTo>
                    <a:lnTo>
                      <a:pt x="100" y="180"/>
                    </a:lnTo>
                    <a:lnTo>
                      <a:pt x="100" y="173"/>
                    </a:lnTo>
                    <a:lnTo>
                      <a:pt x="98" y="165"/>
                    </a:lnTo>
                    <a:lnTo>
                      <a:pt x="91" y="159"/>
                    </a:lnTo>
                    <a:lnTo>
                      <a:pt x="87" y="161"/>
                    </a:lnTo>
                    <a:lnTo>
                      <a:pt x="79" y="159"/>
                    </a:lnTo>
                    <a:lnTo>
                      <a:pt x="73" y="157"/>
                    </a:lnTo>
                    <a:lnTo>
                      <a:pt x="65" y="151"/>
                    </a:lnTo>
                    <a:lnTo>
                      <a:pt x="63" y="141"/>
                    </a:lnTo>
                    <a:lnTo>
                      <a:pt x="55" y="135"/>
                    </a:lnTo>
                    <a:lnTo>
                      <a:pt x="49" y="133"/>
                    </a:lnTo>
                    <a:lnTo>
                      <a:pt x="44" y="143"/>
                    </a:lnTo>
                    <a:lnTo>
                      <a:pt x="40" y="149"/>
                    </a:lnTo>
                    <a:lnTo>
                      <a:pt x="42" y="153"/>
                    </a:lnTo>
                    <a:lnTo>
                      <a:pt x="42" y="157"/>
                    </a:lnTo>
                    <a:lnTo>
                      <a:pt x="38" y="153"/>
                    </a:lnTo>
                    <a:lnTo>
                      <a:pt x="36" y="151"/>
                    </a:lnTo>
                    <a:lnTo>
                      <a:pt x="34" y="135"/>
                    </a:lnTo>
                    <a:lnTo>
                      <a:pt x="26" y="135"/>
                    </a:lnTo>
                    <a:lnTo>
                      <a:pt x="20" y="130"/>
                    </a:lnTo>
                    <a:lnTo>
                      <a:pt x="6" y="126"/>
                    </a:lnTo>
                    <a:lnTo>
                      <a:pt x="0" y="1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3" name="Freeform 126"/>
              <p:cNvSpPr>
                <a:spLocks/>
              </p:cNvSpPr>
              <p:nvPr/>
            </p:nvSpPr>
            <p:spPr bwMode="auto">
              <a:xfrm>
                <a:off x="6472" y="2050"/>
                <a:ext cx="265" cy="188"/>
              </a:xfrm>
              <a:custGeom>
                <a:avLst/>
                <a:gdLst>
                  <a:gd name="T0" fmla="*/ 10 w 265"/>
                  <a:gd name="T1" fmla="*/ 116 h 188"/>
                  <a:gd name="T2" fmla="*/ 28 w 265"/>
                  <a:gd name="T3" fmla="*/ 100 h 188"/>
                  <a:gd name="T4" fmla="*/ 38 w 265"/>
                  <a:gd name="T5" fmla="*/ 86 h 188"/>
                  <a:gd name="T6" fmla="*/ 53 w 265"/>
                  <a:gd name="T7" fmla="*/ 75 h 188"/>
                  <a:gd name="T8" fmla="*/ 85 w 265"/>
                  <a:gd name="T9" fmla="*/ 49 h 188"/>
                  <a:gd name="T10" fmla="*/ 100 w 265"/>
                  <a:gd name="T11" fmla="*/ 36 h 188"/>
                  <a:gd name="T12" fmla="*/ 122 w 265"/>
                  <a:gd name="T13" fmla="*/ 22 h 188"/>
                  <a:gd name="T14" fmla="*/ 143 w 265"/>
                  <a:gd name="T15" fmla="*/ 12 h 188"/>
                  <a:gd name="T16" fmla="*/ 155 w 265"/>
                  <a:gd name="T17" fmla="*/ 8 h 188"/>
                  <a:gd name="T18" fmla="*/ 165 w 265"/>
                  <a:gd name="T19" fmla="*/ 2 h 188"/>
                  <a:gd name="T20" fmla="*/ 181 w 265"/>
                  <a:gd name="T21" fmla="*/ 0 h 188"/>
                  <a:gd name="T22" fmla="*/ 194 w 265"/>
                  <a:gd name="T23" fmla="*/ 2 h 188"/>
                  <a:gd name="T24" fmla="*/ 208 w 265"/>
                  <a:gd name="T25" fmla="*/ 10 h 188"/>
                  <a:gd name="T26" fmla="*/ 224 w 265"/>
                  <a:gd name="T27" fmla="*/ 14 h 188"/>
                  <a:gd name="T28" fmla="*/ 232 w 265"/>
                  <a:gd name="T29" fmla="*/ 20 h 188"/>
                  <a:gd name="T30" fmla="*/ 241 w 265"/>
                  <a:gd name="T31" fmla="*/ 28 h 188"/>
                  <a:gd name="T32" fmla="*/ 257 w 265"/>
                  <a:gd name="T33" fmla="*/ 32 h 188"/>
                  <a:gd name="T34" fmla="*/ 265 w 265"/>
                  <a:gd name="T35" fmla="*/ 34 h 188"/>
                  <a:gd name="T36" fmla="*/ 265 w 265"/>
                  <a:gd name="T37" fmla="*/ 51 h 188"/>
                  <a:gd name="T38" fmla="*/ 265 w 265"/>
                  <a:gd name="T39" fmla="*/ 69 h 188"/>
                  <a:gd name="T40" fmla="*/ 263 w 265"/>
                  <a:gd name="T41" fmla="*/ 86 h 188"/>
                  <a:gd name="T42" fmla="*/ 259 w 265"/>
                  <a:gd name="T43" fmla="*/ 92 h 188"/>
                  <a:gd name="T44" fmla="*/ 255 w 265"/>
                  <a:gd name="T45" fmla="*/ 106 h 188"/>
                  <a:gd name="T46" fmla="*/ 249 w 265"/>
                  <a:gd name="T47" fmla="*/ 112 h 188"/>
                  <a:gd name="T48" fmla="*/ 245 w 265"/>
                  <a:gd name="T49" fmla="*/ 108 h 188"/>
                  <a:gd name="T50" fmla="*/ 239 w 265"/>
                  <a:gd name="T51" fmla="*/ 106 h 188"/>
                  <a:gd name="T52" fmla="*/ 237 w 265"/>
                  <a:gd name="T53" fmla="*/ 108 h 188"/>
                  <a:gd name="T54" fmla="*/ 235 w 265"/>
                  <a:gd name="T55" fmla="*/ 128 h 188"/>
                  <a:gd name="T56" fmla="*/ 230 w 265"/>
                  <a:gd name="T57" fmla="*/ 147 h 188"/>
                  <a:gd name="T58" fmla="*/ 214 w 265"/>
                  <a:gd name="T59" fmla="*/ 147 h 188"/>
                  <a:gd name="T60" fmla="*/ 185 w 265"/>
                  <a:gd name="T61" fmla="*/ 161 h 188"/>
                  <a:gd name="T62" fmla="*/ 179 w 265"/>
                  <a:gd name="T63" fmla="*/ 167 h 188"/>
                  <a:gd name="T64" fmla="*/ 173 w 265"/>
                  <a:gd name="T65" fmla="*/ 165 h 188"/>
                  <a:gd name="T66" fmla="*/ 163 w 265"/>
                  <a:gd name="T67" fmla="*/ 167 h 188"/>
                  <a:gd name="T68" fmla="*/ 153 w 265"/>
                  <a:gd name="T69" fmla="*/ 167 h 188"/>
                  <a:gd name="T70" fmla="*/ 141 w 265"/>
                  <a:gd name="T71" fmla="*/ 173 h 188"/>
                  <a:gd name="T72" fmla="*/ 134 w 265"/>
                  <a:gd name="T73" fmla="*/ 178 h 188"/>
                  <a:gd name="T74" fmla="*/ 132 w 265"/>
                  <a:gd name="T75" fmla="*/ 182 h 188"/>
                  <a:gd name="T76" fmla="*/ 128 w 265"/>
                  <a:gd name="T77" fmla="*/ 184 h 188"/>
                  <a:gd name="T78" fmla="*/ 126 w 265"/>
                  <a:gd name="T79" fmla="*/ 186 h 188"/>
                  <a:gd name="T80" fmla="*/ 124 w 265"/>
                  <a:gd name="T81" fmla="*/ 186 h 188"/>
                  <a:gd name="T82" fmla="*/ 120 w 265"/>
                  <a:gd name="T83" fmla="*/ 188 h 188"/>
                  <a:gd name="T84" fmla="*/ 112 w 265"/>
                  <a:gd name="T85" fmla="*/ 184 h 188"/>
                  <a:gd name="T86" fmla="*/ 104 w 265"/>
                  <a:gd name="T87" fmla="*/ 182 h 188"/>
                  <a:gd name="T88" fmla="*/ 100 w 265"/>
                  <a:gd name="T89" fmla="*/ 173 h 188"/>
                  <a:gd name="T90" fmla="*/ 91 w 265"/>
                  <a:gd name="T91" fmla="*/ 159 h 188"/>
                  <a:gd name="T92" fmla="*/ 79 w 265"/>
                  <a:gd name="T93" fmla="*/ 159 h 188"/>
                  <a:gd name="T94" fmla="*/ 65 w 265"/>
                  <a:gd name="T95" fmla="*/ 151 h 188"/>
                  <a:gd name="T96" fmla="*/ 55 w 265"/>
                  <a:gd name="T97" fmla="*/ 135 h 188"/>
                  <a:gd name="T98" fmla="*/ 44 w 265"/>
                  <a:gd name="T99" fmla="*/ 143 h 188"/>
                  <a:gd name="T100" fmla="*/ 42 w 265"/>
                  <a:gd name="T101" fmla="*/ 153 h 188"/>
                  <a:gd name="T102" fmla="*/ 38 w 265"/>
                  <a:gd name="T103" fmla="*/ 153 h 188"/>
                  <a:gd name="T104" fmla="*/ 34 w 265"/>
                  <a:gd name="T105" fmla="*/ 135 h 188"/>
                  <a:gd name="T106" fmla="*/ 20 w 265"/>
                  <a:gd name="T107" fmla="*/ 130 h 188"/>
                  <a:gd name="T108" fmla="*/ 0 w 265"/>
                  <a:gd name="T109" fmla="*/ 12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5" h="188">
                    <a:moveTo>
                      <a:pt x="0" y="124"/>
                    </a:moveTo>
                    <a:lnTo>
                      <a:pt x="10" y="116"/>
                    </a:lnTo>
                    <a:lnTo>
                      <a:pt x="18" y="108"/>
                    </a:lnTo>
                    <a:lnTo>
                      <a:pt x="28" y="100"/>
                    </a:lnTo>
                    <a:lnTo>
                      <a:pt x="34" y="90"/>
                    </a:lnTo>
                    <a:lnTo>
                      <a:pt x="38" y="86"/>
                    </a:lnTo>
                    <a:lnTo>
                      <a:pt x="42" y="83"/>
                    </a:lnTo>
                    <a:lnTo>
                      <a:pt x="53" y="75"/>
                    </a:lnTo>
                    <a:lnTo>
                      <a:pt x="69" y="63"/>
                    </a:lnTo>
                    <a:lnTo>
                      <a:pt x="85" y="49"/>
                    </a:lnTo>
                    <a:lnTo>
                      <a:pt x="98" y="36"/>
                    </a:lnTo>
                    <a:lnTo>
                      <a:pt x="100" y="36"/>
                    </a:lnTo>
                    <a:lnTo>
                      <a:pt x="110" y="28"/>
                    </a:lnTo>
                    <a:lnTo>
                      <a:pt x="122" y="22"/>
                    </a:lnTo>
                    <a:lnTo>
                      <a:pt x="132" y="16"/>
                    </a:lnTo>
                    <a:lnTo>
                      <a:pt x="143" y="12"/>
                    </a:lnTo>
                    <a:lnTo>
                      <a:pt x="151" y="10"/>
                    </a:lnTo>
                    <a:lnTo>
                      <a:pt x="155" y="8"/>
                    </a:lnTo>
                    <a:lnTo>
                      <a:pt x="159" y="6"/>
                    </a:lnTo>
                    <a:lnTo>
                      <a:pt x="165" y="2"/>
                    </a:lnTo>
                    <a:lnTo>
                      <a:pt x="173" y="2"/>
                    </a:lnTo>
                    <a:lnTo>
                      <a:pt x="181" y="0"/>
                    </a:lnTo>
                    <a:lnTo>
                      <a:pt x="188" y="0"/>
                    </a:lnTo>
                    <a:lnTo>
                      <a:pt x="194" y="2"/>
                    </a:lnTo>
                    <a:lnTo>
                      <a:pt x="202" y="6"/>
                    </a:lnTo>
                    <a:lnTo>
                      <a:pt x="208" y="10"/>
                    </a:lnTo>
                    <a:lnTo>
                      <a:pt x="218" y="10"/>
                    </a:lnTo>
                    <a:lnTo>
                      <a:pt x="224" y="14"/>
                    </a:lnTo>
                    <a:lnTo>
                      <a:pt x="226" y="14"/>
                    </a:lnTo>
                    <a:lnTo>
                      <a:pt x="232" y="20"/>
                    </a:lnTo>
                    <a:lnTo>
                      <a:pt x="237" y="26"/>
                    </a:lnTo>
                    <a:lnTo>
                      <a:pt x="241" y="28"/>
                    </a:lnTo>
                    <a:lnTo>
                      <a:pt x="251" y="32"/>
                    </a:lnTo>
                    <a:lnTo>
                      <a:pt x="257" y="32"/>
                    </a:lnTo>
                    <a:lnTo>
                      <a:pt x="265" y="34"/>
                    </a:lnTo>
                    <a:lnTo>
                      <a:pt x="265" y="34"/>
                    </a:lnTo>
                    <a:lnTo>
                      <a:pt x="265" y="45"/>
                    </a:lnTo>
                    <a:lnTo>
                      <a:pt x="265" y="51"/>
                    </a:lnTo>
                    <a:lnTo>
                      <a:pt x="263" y="59"/>
                    </a:lnTo>
                    <a:lnTo>
                      <a:pt x="265" y="69"/>
                    </a:lnTo>
                    <a:lnTo>
                      <a:pt x="261" y="77"/>
                    </a:lnTo>
                    <a:lnTo>
                      <a:pt x="263" y="86"/>
                    </a:lnTo>
                    <a:lnTo>
                      <a:pt x="259" y="88"/>
                    </a:lnTo>
                    <a:lnTo>
                      <a:pt x="259" y="92"/>
                    </a:lnTo>
                    <a:lnTo>
                      <a:pt x="257" y="106"/>
                    </a:lnTo>
                    <a:lnTo>
                      <a:pt x="255" y="106"/>
                    </a:lnTo>
                    <a:lnTo>
                      <a:pt x="253" y="108"/>
                    </a:lnTo>
                    <a:lnTo>
                      <a:pt x="249" y="112"/>
                    </a:lnTo>
                    <a:lnTo>
                      <a:pt x="247" y="112"/>
                    </a:lnTo>
                    <a:lnTo>
                      <a:pt x="245" y="108"/>
                    </a:lnTo>
                    <a:lnTo>
                      <a:pt x="243" y="108"/>
                    </a:lnTo>
                    <a:lnTo>
                      <a:pt x="239" y="106"/>
                    </a:lnTo>
                    <a:lnTo>
                      <a:pt x="237" y="106"/>
                    </a:lnTo>
                    <a:lnTo>
                      <a:pt x="237" y="108"/>
                    </a:lnTo>
                    <a:lnTo>
                      <a:pt x="237" y="112"/>
                    </a:lnTo>
                    <a:lnTo>
                      <a:pt x="235" y="128"/>
                    </a:lnTo>
                    <a:lnTo>
                      <a:pt x="232" y="143"/>
                    </a:lnTo>
                    <a:lnTo>
                      <a:pt x="230" y="147"/>
                    </a:lnTo>
                    <a:lnTo>
                      <a:pt x="222" y="147"/>
                    </a:lnTo>
                    <a:lnTo>
                      <a:pt x="214" y="147"/>
                    </a:lnTo>
                    <a:lnTo>
                      <a:pt x="188" y="149"/>
                    </a:lnTo>
                    <a:lnTo>
                      <a:pt x="185" y="161"/>
                    </a:lnTo>
                    <a:lnTo>
                      <a:pt x="183" y="163"/>
                    </a:lnTo>
                    <a:lnTo>
                      <a:pt x="179" y="167"/>
                    </a:lnTo>
                    <a:lnTo>
                      <a:pt x="177" y="165"/>
                    </a:lnTo>
                    <a:lnTo>
                      <a:pt x="173" y="165"/>
                    </a:lnTo>
                    <a:lnTo>
                      <a:pt x="165" y="161"/>
                    </a:lnTo>
                    <a:lnTo>
                      <a:pt x="163" y="167"/>
                    </a:lnTo>
                    <a:lnTo>
                      <a:pt x="159" y="165"/>
                    </a:lnTo>
                    <a:lnTo>
                      <a:pt x="153" y="167"/>
                    </a:lnTo>
                    <a:lnTo>
                      <a:pt x="145" y="167"/>
                    </a:lnTo>
                    <a:lnTo>
                      <a:pt x="141" y="173"/>
                    </a:lnTo>
                    <a:lnTo>
                      <a:pt x="138" y="175"/>
                    </a:lnTo>
                    <a:lnTo>
                      <a:pt x="134" y="178"/>
                    </a:lnTo>
                    <a:lnTo>
                      <a:pt x="132" y="180"/>
                    </a:lnTo>
                    <a:lnTo>
                      <a:pt x="132" y="182"/>
                    </a:lnTo>
                    <a:lnTo>
                      <a:pt x="130" y="184"/>
                    </a:lnTo>
                    <a:lnTo>
                      <a:pt x="128" y="184"/>
                    </a:lnTo>
                    <a:lnTo>
                      <a:pt x="126" y="186"/>
                    </a:lnTo>
                    <a:lnTo>
                      <a:pt x="126" y="186"/>
                    </a:lnTo>
                    <a:lnTo>
                      <a:pt x="124" y="186"/>
                    </a:lnTo>
                    <a:lnTo>
                      <a:pt x="124" y="186"/>
                    </a:lnTo>
                    <a:lnTo>
                      <a:pt x="122" y="188"/>
                    </a:lnTo>
                    <a:lnTo>
                      <a:pt x="120" y="188"/>
                    </a:lnTo>
                    <a:lnTo>
                      <a:pt x="116" y="184"/>
                    </a:lnTo>
                    <a:lnTo>
                      <a:pt x="112" y="184"/>
                    </a:lnTo>
                    <a:lnTo>
                      <a:pt x="108" y="178"/>
                    </a:lnTo>
                    <a:lnTo>
                      <a:pt x="104" y="182"/>
                    </a:lnTo>
                    <a:lnTo>
                      <a:pt x="100" y="180"/>
                    </a:lnTo>
                    <a:lnTo>
                      <a:pt x="100" y="173"/>
                    </a:lnTo>
                    <a:lnTo>
                      <a:pt x="98" y="165"/>
                    </a:lnTo>
                    <a:lnTo>
                      <a:pt x="91" y="159"/>
                    </a:lnTo>
                    <a:lnTo>
                      <a:pt x="87" y="161"/>
                    </a:lnTo>
                    <a:lnTo>
                      <a:pt x="79" y="159"/>
                    </a:lnTo>
                    <a:lnTo>
                      <a:pt x="73" y="157"/>
                    </a:lnTo>
                    <a:lnTo>
                      <a:pt x="65" y="151"/>
                    </a:lnTo>
                    <a:lnTo>
                      <a:pt x="63" y="141"/>
                    </a:lnTo>
                    <a:lnTo>
                      <a:pt x="55" y="135"/>
                    </a:lnTo>
                    <a:lnTo>
                      <a:pt x="49" y="133"/>
                    </a:lnTo>
                    <a:lnTo>
                      <a:pt x="44" y="143"/>
                    </a:lnTo>
                    <a:lnTo>
                      <a:pt x="40" y="149"/>
                    </a:lnTo>
                    <a:lnTo>
                      <a:pt x="42" y="153"/>
                    </a:lnTo>
                    <a:lnTo>
                      <a:pt x="42" y="157"/>
                    </a:lnTo>
                    <a:lnTo>
                      <a:pt x="38" y="153"/>
                    </a:lnTo>
                    <a:lnTo>
                      <a:pt x="36" y="151"/>
                    </a:lnTo>
                    <a:lnTo>
                      <a:pt x="34" y="135"/>
                    </a:lnTo>
                    <a:lnTo>
                      <a:pt x="26" y="135"/>
                    </a:lnTo>
                    <a:lnTo>
                      <a:pt x="20" y="130"/>
                    </a:lnTo>
                    <a:lnTo>
                      <a:pt x="6" y="126"/>
                    </a:lnTo>
                    <a:lnTo>
                      <a:pt x="0" y="12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4" name="Freeform 127"/>
              <p:cNvSpPr>
                <a:spLocks/>
              </p:cNvSpPr>
              <p:nvPr/>
            </p:nvSpPr>
            <p:spPr bwMode="auto">
              <a:xfrm>
                <a:off x="6739" y="2338"/>
                <a:ext cx="119" cy="92"/>
              </a:xfrm>
              <a:custGeom>
                <a:avLst/>
                <a:gdLst>
                  <a:gd name="T0" fmla="*/ 2 w 119"/>
                  <a:gd name="T1" fmla="*/ 43 h 92"/>
                  <a:gd name="T2" fmla="*/ 2 w 119"/>
                  <a:gd name="T3" fmla="*/ 39 h 92"/>
                  <a:gd name="T4" fmla="*/ 4 w 119"/>
                  <a:gd name="T5" fmla="*/ 35 h 92"/>
                  <a:gd name="T6" fmla="*/ 10 w 119"/>
                  <a:gd name="T7" fmla="*/ 26 h 92"/>
                  <a:gd name="T8" fmla="*/ 27 w 119"/>
                  <a:gd name="T9" fmla="*/ 20 h 92"/>
                  <a:gd name="T10" fmla="*/ 37 w 119"/>
                  <a:gd name="T11" fmla="*/ 20 h 92"/>
                  <a:gd name="T12" fmla="*/ 45 w 119"/>
                  <a:gd name="T13" fmla="*/ 10 h 92"/>
                  <a:gd name="T14" fmla="*/ 59 w 119"/>
                  <a:gd name="T15" fmla="*/ 0 h 92"/>
                  <a:gd name="T16" fmla="*/ 62 w 119"/>
                  <a:gd name="T17" fmla="*/ 4 h 92"/>
                  <a:gd name="T18" fmla="*/ 70 w 119"/>
                  <a:gd name="T19" fmla="*/ 14 h 92"/>
                  <a:gd name="T20" fmla="*/ 88 w 119"/>
                  <a:gd name="T21" fmla="*/ 18 h 92"/>
                  <a:gd name="T22" fmla="*/ 98 w 119"/>
                  <a:gd name="T23" fmla="*/ 18 h 92"/>
                  <a:gd name="T24" fmla="*/ 106 w 119"/>
                  <a:gd name="T25" fmla="*/ 16 h 92"/>
                  <a:gd name="T26" fmla="*/ 113 w 119"/>
                  <a:gd name="T27" fmla="*/ 26 h 92"/>
                  <a:gd name="T28" fmla="*/ 113 w 119"/>
                  <a:gd name="T29" fmla="*/ 41 h 92"/>
                  <a:gd name="T30" fmla="*/ 115 w 119"/>
                  <a:gd name="T31" fmla="*/ 59 h 92"/>
                  <a:gd name="T32" fmla="*/ 119 w 119"/>
                  <a:gd name="T33" fmla="*/ 69 h 92"/>
                  <a:gd name="T34" fmla="*/ 119 w 119"/>
                  <a:gd name="T35" fmla="*/ 71 h 92"/>
                  <a:gd name="T36" fmla="*/ 115 w 119"/>
                  <a:gd name="T37" fmla="*/ 76 h 92"/>
                  <a:gd name="T38" fmla="*/ 106 w 119"/>
                  <a:gd name="T39" fmla="*/ 76 h 92"/>
                  <a:gd name="T40" fmla="*/ 102 w 119"/>
                  <a:gd name="T41" fmla="*/ 80 h 92"/>
                  <a:gd name="T42" fmla="*/ 92 w 119"/>
                  <a:gd name="T43" fmla="*/ 82 h 92"/>
                  <a:gd name="T44" fmla="*/ 84 w 119"/>
                  <a:gd name="T45" fmla="*/ 84 h 92"/>
                  <a:gd name="T46" fmla="*/ 80 w 119"/>
                  <a:gd name="T47" fmla="*/ 82 h 92"/>
                  <a:gd name="T48" fmla="*/ 78 w 119"/>
                  <a:gd name="T49" fmla="*/ 84 h 92"/>
                  <a:gd name="T50" fmla="*/ 72 w 119"/>
                  <a:gd name="T51" fmla="*/ 88 h 92"/>
                  <a:gd name="T52" fmla="*/ 59 w 119"/>
                  <a:gd name="T53" fmla="*/ 90 h 92"/>
                  <a:gd name="T54" fmla="*/ 57 w 119"/>
                  <a:gd name="T55" fmla="*/ 88 h 92"/>
                  <a:gd name="T56" fmla="*/ 53 w 119"/>
                  <a:gd name="T57" fmla="*/ 90 h 92"/>
                  <a:gd name="T58" fmla="*/ 53 w 119"/>
                  <a:gd name="T59" fmla="*/ 92 h 92"/>
                  <a:gd name="T60" fmla="*/ 49 w 119"/>
                  <a:gd name="T61" fmla="*/ 92 h 92"/>
                  <a:gd name="T62" fmla="*/ 47 w 119"/>
                  <a:gd name="T63" fmla="*/ 92 h 92"/>
                  <a:gd name="T64" fmla="*/ 45 w 119"/>
                  <a:gd name="T65" fmla="*/ 88 h 92"/>
                  <a:gd name="T66" fmla="*/ 41 w 119"/>
                  <a:gd name="T67" fmla="*/ 88 h 92"/>
                  <a:gd name="T68" fmla="*/ 37 w 119"/>
                  <a:gd name="T69" fmla="*/ 90 h 92"/>
                  <a:gd name="T70" fmla="*/ 33 w 119"/>
                  <a:gd name="T71" fmla="*/ 88 h 92"/>
                  <a:gd name="T72" fmla="*/ 27 w 119"/>
                  <a:gd name="T73" fmla="*/ 90 h 92"/>
                  <a:gd name="T74" fmla="*/ 23 w 119"/>
                  <a:gd name="T75" fmla="*/ 86 h 92"/>
                  <a:gd name="T76" fmla="*/ 23 w 119"/>
                  <a:gd name="T77" fmla="*/ 80 h 92"/>
                  <a:gd name="T78" fmla="*/ 17 w 119"/>
                  <a:gd name="T79" fmla="*/ 76 h 92"/>
                  <a:gd name="T80" fmla="*/ 33 w 119"/>
                  <a:gd name="T81" fmla="*/ 74 h 92"/>
                  <a:gd name="T82" fmla="*/ 37 w 119"/>
                  <a:gd name="T83" fmla="*/ 71 h 92"/>
                  <a:gd name="T84" fmla="*/ 29 w 119"/>
                  <a:gd name="T85" fmla="*/ 63 h 92"/>
                  <a:gd name="T86" fmla="*/ 19 w 119"/>
                  <a:gd name="T87" fmla="*/ 67 h 92"/>
                  <a:gd name="T88" fmla="*/ 2 w 119"/>
                  <a:gd name="T89" fmla="*/ 5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92">
                    <a:moveTo>
                      <a:pt x="0" y="47"/>
                    </a:moveTo>
                    <a:lnTo>
                      <a:pt x="2" y="43"/>
                    </a:lnTo>
                    <a:lnTo>
                      <a:pt x="2" y="41"/>
                    </a:lnTo>
                    <a:lnTo>
                      <a:pt x="2" y="39"/>
                    </a:lnTo>
                    <a:lnTo>
                      <a:pt x="4" y="37"/>
                    </a:lnTo>
                    <a:lnTo>
                      <a:pt x="4" y="35"/>
                    </a:lnTo>
                    <a:lnTo>
                      <a:pt x="10" y="31"/>
                    </a:lnTo>
                    <a:lnTo>
                      <a:pt x="10" y="26"/>
                    </a:lnTo>
                    <a:lnTo>
                      <a:pt x="19" y="18"/>
                    </a:lnTo>
                    <a:lnTo>
                      <a:pt x="27" y="20"/>
                    </a:lnTo>
                    <a:lnTo>
                      <a:pt x="29" y="20"/>
                    </a:lnTo>
                    <a:lnTo>
                      <a:pt x="37" y="20"/>
                    </a:lnTo>
                    <a:lnTo>
                      <a:pt x="45" y="12"/>
                    </a:lnTo>
                    <a:lnTo>
                      <a:pt x="45" y="10"/>
                    </a:lnTo>
                    <a:lnTo>
                      <a:pt x="45" y="0"/>
                    </a:lnTo>
                    <a:lnTo>
                      <a:pt x="59" y="0"/>
                    </a:lnTo>
                    <a:lnTo>
                      <a:pt x="62" y="2"/>
                    </a:lnTo>
                    <a:lnTo>
                      <a:pt x="62" y="4"/>
                    </a:lnTo>
                    <a:lnTo>
                      <a:pt x="66" y="6"/>
                    </a:lnTo>
                    <a:lnTo>
                      <a:pt x="70" y="14"/>
                    </a:lnTo>
                    <a:lnTo>
                      <a:pt x="74" y="14"/>
                    </a:lnTo>
                    <a:lnTo>
                      <a:pt x="88" y="18"/>
                    </a:lnTo>
                    <a:lnTo>
                      <a:pt x="94" y="20"/>
                    </a:lnTo>
                    <a:lnTo>
                      <a:pt x="98" y="18"/>
                    </a:lnTo>
                    <a:lnTo>
                      <a:pt x="104" y="16"/>
                    </a:lnTo>
                    <a:lnTo>
                      <a:pt x="106" y="16"/>
                    </a:lnTo>
                    <a:lnTo>
                      <a:pt x="111" y="22"/>
                    </a:lnTo>
                    <a:lnTo>
                      <a:pt x="113" y="26"/>
                    </a:lnTo>
                    <a:lnTo>
                      <a:pt x="113" y="31"/>
                    </a:lnTo>
                    <a:lnTo>
                      <a:pt x="113" y="41"/>
                    </a:lnTo>
                    <a:lnTo>
                      <a:pt x="115" y="53"/>
                    </a:lnTo>
                    <a:lnTo>
                      <a:pt x="115" y="59"/>
                    </a:lnTo>
                    <a:lnTo>
                      <a:pt x="117" y="65"/>
                    </a:lnTo>
                    <a:lnTo>
                      <a:pt x="119" y="69"/>
                    </a:lnTo>
                    <a:lnTo>
                      <a:pt x="119" y="69"/>
                    </a:lnTo>
                    <a:lnTo>
                      <a:pt x="119" y="71"/>
                    </a:lnTo>
                    <a:lnTo>
                      <a:pt x="117" y="74"/>
                    </a:lnTo>
                    <a:lnTo>
                      <a:pt x="115" y="76"/>
                    </a:lnTo>
                    <a:lnTo>
                      <a:pt x="106" y="74"/>
                    </a:lnTo>
                    <a:lnTo>
                      <a:pt x="106" y="76"/>
                    </a:lnTo>
                    <a:lnTo>
                      <a:pt x="102" y="78"/>
                    </a:lnTo>
                    <a:lnTo>
                      <a:pt x="102" y="80"/>
                    </a:lnTo>
                    <a:lnTo>
                      <a:pt x="96" y="78"/>
                    </a:lnTo>
                    <a:lnTo>
                      <a:pt x="92" y="82"/>
                    </a:lnTo>
                    <a:lnTo>
                      <a:pt x="88" y="84"/>
                    </a:lnTo>
                    <a:lnTo>
                      <a:pt x="84" y="84"/>
                    </a:lnTo>
                    <a:lnTo>
                      <a:pt x="82" y="84"/>
                    </a:lnTo>
                    <a:lnTo>
                      <a:pt x="80" y="82"/>
                    </a:lnTo>
                    <a:lnTo>
                      <a:pt x="78" y="82"/>
                    </a:lnTo>
                    <a:lnTo>
                      <a:pt x="78" y="84"/>
                    </a:lnTo>
                    <a:lnTo>
                      <a:pt x="76" y="84"/>
                    </a:lnTo>
                    <a:lnTo>
                      <a:pt x="72" y="88"/>
                    </a:lnTo>
                    <a:lnTo>
                      <a:pt x="59" y="88"/>
                    </a:lnTo>
                    <a:lnTo>
                      <a:pt x="59" y="90"/>
                    </a:lnTo>
                    <a:lnTo>
                      <a:pt x="57" y="90"/>
                    </a:lnTo>
                    <a:lnTo>
                      <a:pt x="57" y="88"/>
                    </a:lnTo>
                    <a:lnTo>
                      <a:pt x="55" y="88"/>
                    </a:lnTo>
                    <a:lnTo>
                      <a:pt x="53" y="90"/>
                    </a:lnTo>
                    <a:lnTo>
                      <a:pt x="53" y="90"/>
                    </a:lnTo>
                    <a:lnTo>
                      <a:pt x="53" y="92"/>
                    </a:lnTo>
                    <a:lnTo>
                      <a:pt x="51" y="90"/>
                    </a:lnTo>
                    <a:lnTo>
                      <a:pt x="49" y="92"/>
                    </a:lnTo>
                    <a:lnTo>
                      <a:pt x="49" y="92"/>
                    </a:lnTo>
                    <a:lnTo>
                      <a:pt x="47" y="92"/>
                    </a:lnTo>
                    <a:lnTo>
                      <a:pt x="47" y="88"/>
                    </a:lnTo>
                    <a:lnTo>
                      <a:pt x="45" y="88"/>
                    </a:lnTo>
                    <a:lnTo>
                      <a:pt x="41" y="88"/>
                    </a:lnTo>
                    <a:lnTo>
                      <a:pt x="41" y="88"/>
                    </a:lnTo>
                    <a:lnTo>
                      <a:pt x="39" y="88"/>
                    </a:lnTo>
                    <a:lnTo>
                      <a:pt x="37" y="90"/>
                    </a:lnTo>
                    <a:lnTo>
                      <a:pt x="35" y="90"/>
                    </a:lnTo>
                    <a:lnTo>
                      <a:pt x="33" y="88"/>
                    </a:lnTo>
                    <a:lnTo>
                      <a:pt x="31" y="90"/>
                    </a:lnTo>
                    <a:lnTo>
                      <a:pt x="27" y="90"/>
                    </a:lnTo>
                    <a:lnTo>
                      <a:pt x="27" y="90"/>
                    </a:lnTo>
                    <a:lnTo>
                      <a:pt x="23" y="86"/>
                    </a:lnTo>
                    <a:lnTo>
                      <a:pt x="23" y="86"/>
                    </a:lnTo>
                    <a:lnTo>
                      <a:pt x="23" y="80"/>
                    </a:lnTo>
                    <a:lnTo>
                      <a:pt x="19" y="82"/>
                    </a:lnTo>
                    <a:lnTo>
                      <a:pt x="17" y="76"/>
                    </a:lnTo>
                    <a:lnTo>
                      <a:pt x="25" y="76"/>
                    </a:lnTo>
                    <a:lnTo>
                      <a:pt x="33" y="74"/>
                    </a:lnTo>
                    <a:lnTo>
                      <a:pt x="35" y="71"/>
                    </a:lnTo>
                    <a:lnTo>
                      <a:pt x="37" y="71"/>
                    </a:lnTo>
                    <a:lnTo>
                      <a:pt x="37" y="65"/>
                    </a:lnTo>
                    <a:lnTo>
                      <a:pt x="29" y="63"/>
                    </a:lnTo>
                    <a:lnTo>
                      <a:pt x="23" y="67"/>
                    </a:lnTo>
                    <a:lnTo>
                      <a:pt x="19" y="67"/>
                    </a:lnTo>
                    <a:lnTo>
                      <a:pt x="8" y="57"/>
                    </a:lnTo>
                    <a:lnTo>
                      <a:pt x="2" y="51"/>
                    </a:lnTo>
                    <a:lnTo>
                      <a:pt x="0" y="4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5" name="Freeform 128"/>
              <p:cNvSpPr>
                <a:spLocks/>
              </p:cNvSpPr>
              <p:nvPr/>
            </p:nvSpPr>
            <p:spPr bwMode="auto">
              <a:xfrm>
                <a:off x="6739" y="2338"/>
                <a:ext cx="119" cy="92"/>
              </a:xfrm>
              <a:custGeom>
                <a:avLst/>
                <a:gdLst>
                  <a:gd name="T0" fmla="*/ 2 w 119"/>
                  <a:gd name="T1" fmla="*/ 43 h 92"/>
                  <a:gd name="T2" fmla="*/ 2 w 119"/>
                  <a:gd name="T3" fmla="*/ 39 h 92"/>
                  <a:gd name="T4" fmla="*/ 4 w 119"/>
                  <a:gd name="T5" fmla="*/ 35 h 92"/>
                  <a:gd name="T6" fmla="*/ 10 w 119"/>
                  <a:gd name="T7" fmla="*/ 26 h 92"/>
                  <a:gd name="T8" fmla="*/ 27 w 119"/>
                  <a:gd name="T9" fmla="*/ 20 h 92"/>
                  <a:gd name="T10" fmla="*/ 37 w 119"/>
                  <a:gd name="T11" fmla="*/ 20 h 92"/>
                  <a:gd name="T12" fmla="*/ 45 w 119"/>
                  <a:gd name="T13" fmla="*/ 10 h 92"/>
                  <a:gd name="T14" fmla="*/ 59 w 119"/>
                  <a:gd name="T15" fmla="*/ 0 h 92"/>
                  <a:gd name="T16" fmla="*/ 62 w 119"/>
                  <a:gd name="T17" fmla="*/ 4 h 92"/>
                  <a:gd name="T18" fmla="*/ 70 w 119"/>
                  <a:gd name="T19" fmla="*/ 14 h 92"/>
                  <a:gd name="T20" fmla="*/ 88 w 119"/>
                  <a:gd name="T21" fmla="*/ 18 h 92"/>
                  <a:gd name="T22" fmla="*/ 98 w 119"/>
                  <a:gd name="T23" fmla="*/ 18 h 92"/>
                  <a:gd name="T24" fmla="*/ 106 w 119"/>
                  <a:gd name="T25" fmla="*/ 16 h 92"/>
                  <a:gd name="T26" fmla="*/ 113 w 119"/>
                  <a:gd name="T27" fmla="*/ 26 h 92"/>
                  <a:gd name="T28" fmla="*/ 113 w 119"/>
                  <a:gd name="T29" fmla="*/ 41 h 92"/>
                  <a:gd name="T30" fmla="*/ 115 w 119"/>
                  <a:gd name="T31" fmla="*/ 59 h 92"/>
                  <a:gd name="T32" fmla="*/ 119 w 119"/>
                  <a:gd name="T33" fmla="*/ 69 h 92"/>
                  <a:gd name="T34" fmla="*/ 119 w 119"/>
                  <a:gd name="T35" fmla="*/ 71 h 92"/>
                  <a:gd name="T36" fmla="*/ 115 w 119"/>
                  <a:gd name="T37" fmla="*/ 76 h 92"/>
                  <a:gd name="T38" fmla="*/ 106 w 119"/>
                  <a:gd name="T39" fmla="*/ 76 h 92"/>
                  <a:gd name="T40" fmla="*/ 102 w 119"/>
                  <a:gd name="T41" fmla="*/ 80 h 92"/>
                  <a:gd name="T42" fmla="*/ 92 w 119"/>
                  <a:gd name="T43" fmla="*/ 82 h 92"/>
                  <a:gd name="T44" fmla="*/ 84 w 119"/>
                  <a:gd name="T45" fmla="*/ 84 h 92"/>
                  <a:gd name="T46" fmla="*/ 80 w 119"/>
                  <a:gd name="T47" fmla="*/ 82 h 92"/>
                  <a:gd name="T48" fmla="*/ 78 w 119"/>
                  <a:gd name="T49" fmla="*/ 84 h 92"/>
                  <a:gd name="T50" fmla="*/ 72 w 119"/>
                  <a:gd name="T51" fmla="*/ 88 h 92"/>
                  <a:gd name="T52" fmla="*/ 59 w 119"/>
                  <a:gd name="T53" fmla="*/ 90 h 92"/>
                  <a:gd name="T54" fmla="*/ 57 w 119"/>
                  <a:gd name="T55" fmla="*/ 88 h 92"/>
                  <a:gd name="T56" fmla="*/ 53 w 119"/>
                  <a:gd name="T57" fmla="*/ 90 h 92"/>
                  <a:gd name="T58" fmla="*/ 53 w 119"/>
                  <a:gd name="T59" fmla="*/ 92 h 92"/>
                  <a:gd name="T60" fmla="*/ 49 w 119"/>
                  <a:gd name="T61" fmla="*/ 92 h 92"/>
                  <a:gd name="T62" fmla="*/ 47 w 119"/>
                  <a:gd name="T63" fmla="*/ 92 h 92"/>
                  <a:gd name="T64" fmla="*/ 45 w 119"/>
                  <a:gd name="T65" fmla="*/ 88 h 92"/>
                  <a:gd name="T66" fmla="*/ 41 w 119"/>
                  <a:gd name="T67" fmla="*/ 88 h 92"/>
                  <a:gd name="T68" fmla="*/ 37 w 119"/>
                  <a:gd name="T69" fmla="*/ 90 h 92"/>
                  <a:gd name="T70" fmla="*/ 33 w 119"/>
                  <a:gd name="T71" fmla="*/ 88 h 92"/>
                  <a:gd name="T72" fmla="*/ 27 w 119"/>
                  <a:gd name="T73" fmla="*/ 90 h 92"/>
                  <a:gd name="T74" fmla="*/ 23 w 119"/>
                  <a:gd name="T75" fmla="*/ 86 h 92"/>
                  <a:gd name="T76" fmla="*/ 23 w 119"/>
                  <a:gd name="T77" fmla="*/ 80 h 92"/>
                  <a:gd name="T78" fmla="*/ 17 w 119"/>
                  <a:gd name="T79" fmla="*/ 76 h 92"/>
                  <a:gd name="T80" fmla="*/ 33 w 119"/>
                  <a:gd name="T81" fmla="*/ 74 h 92"/>
                  <a:gd name="T82" fmla="*/ 37 w 119"/>
                  <a:gd name="T83" fmla="*/ 71 h 92"/>
                  <a:gd name="T84" fmla="*/ 29 w 119"/>
                  <a:gd name="T85" fmla="*/ 63 h 92"/>
                  <a:gd name="T86" fmla="*/ 19 w 119"/>
                  <a:gd name="T87" fmla="*/ 67 h 92"/>
                  <a:gd name="T88" fmla="*/ 2 w 119"/>
                  <a:gd name="T89" fmla="*/ 5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9" h="92">
                    <a:moveTo>
                      <a:pt x="0" y="47"/>
                    </a:moveTo>
                    <a:lnTo>
                      <a:pt x="2" y="43"/>
                    </a:lnTo>
                    <a:lnTo>
                      <a:pt x="2" y="41"/>
                    </a:lnTo>
                    <a:lnTo>
                      <a:pt x="2" y="39"/>
                    </a:lnTo>
                    <a:lnTo>
                      <a:pt x="4" y="37"/>
                    </a:lnTo>
                    <a:lnTo>
                      <a:pt x="4" y="35"/>
                    </a:lnTo>
                    <a:lnTo>
                      <a:pt x="10" y="31"/>
                    </a:lnTo>
                    <a:lnTo>
                      <a:pt x="10" y="26"/>
                    </a:lnTo>
                    <a:lnTo>
                      <a:pt x="19" y="18"/>
                    </a:lnTo>
                    <a:lnTo>
                      <a:pt x="27" y="20"/>
                    </a:lnTo>
                    <a:lnTo>
                      <a:pt x="29" y="20"/>
                    </a:lnTo>
                    <a:lnTo>
                      <a:pt x="37" y="20"/>
                    </a:lnTo>
                    <a:lnTo>
                      <a:pt x="45" y="12"/>
                    </a:lnTo>
                    <a:lnTo>
                      <a:pt x="45" y="10"/>
                    </a:lnTo>
                    <a:lnTo>
                      <a:pt x="45" y="0"/>
                    </a:lnTo>
                    <a:lnTo>
                      <a:pt x="59" y="0"/>
                    </a:lnTo>
                    <a:lnTo>
                      <a:pt x="62" y="2"/>
                    </a:lnTo>
                    <a:lnTo>
                      <a:pt x="62" y="4"/>
                    </a:lnTo>
                    <a:lnTo>
                      <a:pt x="66" y="6"/>
                    </a:lnTo>
                    <a:lnTo>
                      <a:pt x="70" y="14"/>
                    </a:lnTo>
                    <a:lnTo>
                      <a:pt x="74" y="14"/>
                    </a:lnTo>
                    <a:lnTo>
                      <a:pt x="88" y="18"/>
                    </a:lnTo>
                    <a:lnTo>
                      <a:pt x="94" y="20"/>
                    </a:lnTo>
                    <a:lnTo>
                      <a:pt x="98" y="18"/>
                    </a:lnTo>
                    <a:lnTo>
                      <a:pt x="104" y="16"/>
                    </a:lnTo>
                    <a:lnTo>
                      <a:pt x="106" y="16"/>
                    </a:lnTo>
                    <a:lnTo>
                      <a:pt x="111" y="22"/>
                    </a:lnTo>
                    <a:lnTo>
                      <a:pt x="113" y="26"/>
                    </a:lnTo>
                    <a:lnTo>
                      <a:pt x="113" y="31"/>
                    </a:lnTo>
                    <a:lnTo>
                      <a:pt x="113" y="41"/>
                    </a:lnTo>
                    <a:lnTo>
                      <a:pt x="115" y="53"/>
                    </a:lnTo>
                    <a:lnTo>
                      <a:pt x="115" y="59"/>
                    </a:lnTo>
                    <a:lnTo>
                      <a:pt x="117" y="65"/>
                    </a:lnTo>
                    <a:lnTo>
                      <a:pt x="119" y="69"/>
                    </a:lnTo>
                    <a:lnTo>
                      <a:pt x="119" y="69"/>
                    </a:lnTo>
                    <a:lnTo>
                      <a:pt x="119" y="71"/>
                    </a:lnTo>
                    <a:lnTo>
                      <a:pt x="117" y="74"/>
                    </a:lnTo>
                    <a:lnTo>
                      <a:pt x="115" y="76"/>
                    </a:lnTo>
                    <a:lnTo>
                      <a:pt x="106" y="74"/>
                    </a:lnTo>
                    <a:lnTo>
                      <a:pt x="106" y="76"/>
                    </a:lnTo>
                    <a:lnTo>
                      <a:pt x="102" y="78"/>
                    </a:lnTo>
                    <a:lnTo>
                      <a:pt x="102" y="80"/>
                    </a:lnTo>
                    <a:lnTo>
                      <a:pt x="96" y="78"/>
                    </a:lnTo>
                    <a:lnTo>
                      <a:pt x="92" y="82"/>
                    </a:lnTo>
                    <a:lnTo>
                      <a:pt x="88" y="84"/>
                    </a:lnTo>
                    <a:lnTo>
                      <a:pt x="84" y="84"/>
                    </a:lnTo>
                    <a:lnTo>
                      <a:pt x="82" y="84"/>
                    </a:lnTo>
                    <a:lnTo>
                      <a:pt x="80" y="82"/>
                    </a:lnTo>
                    <a:lnTo>
                      <a:pt x="78" y="82"/>
                    </a:lnTo>
                    <a:lnTo>
                      <a:pt x="78" y="84"/>
                    </a:lnTo>
                    <a:lnTo>
                      <a:pt x="76" y="84"/>
                    </a:lnTo>
                    <a:lnTo>
                      <a:pt x="72" y="88"/>
                    </a:lnTo>
                    <a:lnTo>
                      <a:pt x="59" y="88"/>
                    </a:lnTo>
                    <a:lnTo>
                      <a:pt x="59" y="90"/>
                    </a:lnTo>
                    <a:lnTo>
                      <a:pt x="57" y="90"/>
                    </a:lnTo>
                    <a:lnTo>
                      <a:pt x="57" y="88"/>
                    </a:lnTo>
                    <a:lnTo>
                      <a:pt x="55" y="88"/>
                    </a:lnTo>
                    <a:lnTo>
                      <a:pt x="53" y="90"/>
                    </a:lnTo>
                    <a:lnTo>
                      <a:pt x="53" y="90"/>
                    </a:lnTo>
                    <a:lnTo>
                      <a:pt x="53" y="92"/>
                    </a:lnTo>
                    <a:lnTo>
                      <a:pt x="51" y="90"/>
                    </a:lnTo>
                    <a:lnTo>
                      <a:pt x="49" y="92"/>
                    </a:lnTo>
                    <a:lnTo>
                      <a:pt x="49" y="92"/>
                    </a:lnTo>
                    <a:lnTo>
                      <a:pt x="47" y="92"/>
                    </a:lnTo>
                    <a:lnTo>
                      <a:pt x="47" y="88"/>
                    </a:lnTo>
                    <a:lnTo>
                      <a:pt x="45" y="88"/>
                    </a:lnTo>
                    <a:lnTo>
                      <a:pt x="41" y="88"/>
                    </a:lnTo>
                    <a:lnTo>
                      <a:pt x="41" y="88"/>
                    </a:lnTo>
                    <a:lnTo>
                      <a:pt x="39" y="88"/>
                    </a:lnTo>
                    <a:lnTo>
                      <a:pt x="37" y="90"/>
                    </a:lnTo>
                    <a:lnTo>
                      <a:pt x="35" y="90"/>
                    </a:lnTo>
                    <a:lnTo>
                      <a:pt x="33" y="88"/>
                    </a:lnTo>
                    <a:lnTo>
                      <a:pt x="31" y="90"/>
                    </a:lnTo>
                    <a:lnTo>
                      <a:pt x="27" y="90"/>
                    </a:lnTo>
                    <a:lnTo>
                      <a:pt x="27" y="90"/>
                    </a:lnTo>
                    <a:lnTo>
                      <a:pt x="23" y="86"/>
                    </a:lnTo>
                    <a:lnTo>
                      <a:pt x="23" y="86"/>
                    </a:lnTo>
                    <a:lnTo>
                      <a:pt x="23" y="80"/>
                    </a:lnTo>
                    <a:lnTo>
                      <a:pt x="19" y="82"/>
                    </a:lnTo>
                    <a:lnTo>
                      <a:pt x="17" y="76"/>
                    </a:lnTo>
                    <a:lnTo>
                      <a:pt x="25" y="76"/>
                    </a:lnTo>
                    <a:lnTo>
                      <a:pt x="33" y="74"/>
                    </a:lnTo>
                    <a:lnTo>
                      <a:pt x="35" y="71"/>
                    </a:lnTo>
                    <a:lnTo>
                      <a:pt x="37" y="71"/>
                    </a:lnTo>
                    <a:lnTo>
                      <a:pt x="37" y="65"/>
                    </a:lnTo>
                    <a:lnTo>
                      <a:pt x="29" y="63"/>
                    </a:lnTo>
                    <a:lnTo>
                      <a:pt x="23" y="67"/>
                    </a:lnTo>
                    <a:lnTo>
                      <a:pt x="19" y="67"/>
                    </a:lnTo>
                    <a:lnTo>
                      <a:pt x="8" y="57"/>
                    </a:lnTo>
                    <a:lnTo>
                      <a:pt x="2" y="51"/>
                    </a:lnTo>
                    <a:lnTo>
                      <a:pt x="0" y="4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6" name="Freeform 129"/>
              <p:cNvSpPr>
                <a:spLocks/>
              </p:cNvSpPr>
              <p:nvPr/>
            </p:nvSpPr>
            <p:spPr bwMode="auto">
              <a:xfrm>
                <a:off x="6555" y="2401"/>
                <a:ext cx="154" cy="152"/>
              </a:xfrm>
              <a:custGeom>
                <a:avLst/>
                <a:gdLst>
                  <a:gd name="T0" fmla="*/ 2 w 154"/>
                  <a:gd name="T1" fmla="*/ 60 h 152"/>
                  <a:gd name="T2" fmla="*/ 8 w 154"/>
                  <a:gd name="T3" fmla="*/ 47 h 152"/>
                  <a:gd name="T4" fmla="*/ 13 w 154"/>
                  <a:gd name="T5" fmla="*/ 35 h 152"/>
                  <a:gd name="T6" fmla="*/ 15 w 154"/>
                  <a:gd name="T7" fmla="*/ 21 h 152"/>
                  <a:gd name="T8" fmla="*/ 6 w 154"/>
                  <a:gd name="T9" fmla="*/ 6 h 152"/>
                  <a:gd name="T10" fmla="*/ 37 w 154"/>
                  <a:gd name="T11" fmla="*/ 4 h 152"/>
                  <a:gd name="T12" fmla="*/ 49 w 154"/>
                  <a:gd name="T13" fmla="*/ 8 h 152"/>
                  <a:gd name="T14" fmla="*/ 55 w 154"/>
                  <a:gd name="T15" fmla="*/ 6 h 152"/>
                  <a:gd name="T16" fmla="*/ 62 w 154"/>
                  <a:gd name="T17" fmla="*/ 0 h 152"/>
                  <a:gd name="T18" fmla="*/ 76 w 154"/>
                  <a:gd name="T19" fmla="*/ 6 h 152"/>
                  <a:gd name="T20" fmla="*/ 84 w 154"/>
                  <a:gd name="T21" fmla="*/ 11 h 152"/>
                  <a:gd name="T22" fmla="*/ 109 w 154"/>
                  <a:gd name="T23" fmla="*/ 8 h 152"/>
                  <a:gd name="T24" fmla="*/ 137 w 154"/>
                  <a:gd name="T25" fmla="*/ 15 h 152"/>
                  <a:gd name="T26" fmla="*/ 147 w 154"/>
                  <a:gd name="T27" fmla="*/ 21 h 152"/>
                  <a:gd name="T28" fmla="*/ 143 w 154"/>
                  <a:gd name="T29" fmla="*/ 33 h 152"/>
                  <a:gd name="T30" fmla="*/ 127 w 154"/>
                  <a:gd name="T31" fmla="*/ 43 h 152"/>
                  <a:gd name="T32" fmla="*/ 135 w 154"/>
                  <a:gd name="T33" fmla="*/ 49 h 152"/>
                  <a:gd name="T34" fmla="*/ 123 w 154"/>
                  <a:gd name="T35" fmla="*/ 58 h 152"/>
                  <a:gd name="T36" fmla="*/ 123 w 154"/>
                  <a:gd name="T37" fmla="*/ 74 h 152"/>
                  <a:gd name="T38" fmla="*/ 119 w 154"/>
                  <a:gd name="T39" fmla="*/ 80 h 152"/>
                  <a:gd name="T40" fmla="*/ 107 w 154"/>
                  <a:gd name="T41" fmla="*/ 78 h 152"/>
                  <a:gd name="T42" fmla="*/ 102 w 154"/>
                  <a:gd name="T43" fmla="*/ 90 h 152"/>
                  <a:gd name="T44" fmla="*/ 102 w 154"/>
                  <a:gd name="T45" fmla="*/ 92 h 152"/>
                  <a:gd name="T46" fmla="*/ 115 w 154"/>
                  <a:gd name="T47" fmla="*/ 90 h 152"/>
                  <a:gd name="T48" fmla="*/ 129 w 154"/>
                  <a:gd name="T49" fmla="*/ 88 h 152"/>
                  <a:gd name="T50" fmla="*/ 133 w 154"/>
                  <a:gd name="T51" fmla="*/ 90 h 152"/>
                  <a:gd name="T52" fmla="*/ 135 w 154"/>
                  <a:gd name="T53" fmla="*/ 94 h 152"/>
                  <a:gd name="T54" fmla="*/ 135 w 154"/>
                  <a:gd name="T55" fmla="*/ 98 h 152"/>
                  <a:gd name="T56" fmla="*/ 143 w 154"/>
                  <a:gd name="T57" fmla="*/ 96 h 152"/>
                  <a:gd name="T58" fmla="*/ 145 w 154"/>
                  <a:gd name="T59" fmla="*/ 100 h 152"/>
                  <a:gd name="T60" fmla="*/ 145 w 154"/>
                  <a:gd name="T61" fmla="*/ 105 h 152"/>
                  <a:gd name="T62" fmla="*/ 141 w 154"/>
                  <a:gd name="T63" fmla="*/ 109 h 152"/>
                  <a:gd name="T64" fmla="*/ 139 w 154"/>
                  <a:gd name="T65" fmla="*/ 113 h 152"/>
                  <a:gd name="T66" fmla="*/ 139 w 154"/>
                  <a:gd name="T67" fmla="*/ 117 h 152"/>
                  <a:gd name="T68" fmla="*/ 141 w 154"/>
                  <a:gd name="T69" fmla="*/ 121 h 152"/>
                  <a:gd name="T70" fmla="*/ 141 w 154"/>
                  <a:gd name="T71" fmla="*/ 125 h 152"/>
                  <a:gd name="T72" fmla="*/ 145 w 154"/>
                  <a:gd name="T73" fmla="*/ 129 h 152"/>
                  <a:gd name="T74" fmla="*/ 154 w 154"/>
                  <a:gd name="T75" fmla="*/ 131 h 152"/>
                  <a:gd name="T76" fmla="*/ 154 w 154"/>
                  <a:gd name="T77" fmla="*/ 137 h 152"/>
                  <a:gd name="T78" fmla="*/ 149 w 154"/>
                  <a:gd name="T79" fmla="*/ 143 h 152"/>
                  <a:gd name="T80" fmla="*/ 145 w 154"/>
                  <a:gd name="T81" fmla="*/ 143 h 152"/>
                  <a:gd name="T82" fmla="*/ 141 w 154"/>
                  <a:gd name="T83" fmla="*/ 148 h 152"/>
                  <a:gd name="T84" fmla="*/ 137 w 154"/>
                  <a:gd name="T85" fmla="*/ 150 h 152"/>
                  <a:gd name="T86" fmla="*/ 135 w 154"/>
                  <a:gd name="T87" fmla="*/ 152 h 152"/>
                  <a:gd name="T88" fmla="*/ 119 w 154"/>
                  <a:gd name="T89" fmla="*/ 145 h 152"/>
                  <a:gd name="T90" fmla="*/ 111 w 154"/>
                  <a:gd name="T91" fmla="*/ 143 h 152"/>
                  <a:gd name="T92" fmla="*/ 98 w 154"/>
                  <a:gd name="T93" fmla="*/ 141 h 152"/>
                  <a:gd name="T94" fmla="*/ 94 w 154"/>
                  <a:gd name="T95" fmla="*/ 139 h 152"/>
                  <a:gd name="T96" fmla="*/ 92 w 154"/>
                  <a:gd name="T97" fmla="*/ 131 h 152"/>
                  <a:gd name="T98" fmla="*/ 86 w 154"/>
                  <a:gd name="T99" fmla="*/ 127 h 152"/>
                  <a:gd name="T100" fmla="*/ 82 w 154"/>
                  <a:gd name="T101" fmla="*/ 123 h 152"/>
                  <a:gd name="T102" fmla="*/ 78 w 154"/>
                  <a:gd name="T103" fmla="*/ 119 h 152"/>
                  <a:gd name="T104" fmla="*/ 70 w 154"/>
                  <a:gd name="T105" fmla="*/ 113 h 152"/>
                  <a:gd name="T106" fmla="*/ 70 w 154"/>
                  <a:gd name="T107" fmla="*/ 109 h 152"/>
                  <a:gd name="T108" fmla="*/ 76 w 154"/>
                  <a:gd name="T109" fmla="*/ 100 h 152"/>
                  <a:gd name="T110" fmla="*/ 72 w 154"/>
                  <a:gd name="T111" fmla="*/ 88 h 152"/>
                  <a:gd name="T112" fmla="*/ 58 w 154"/>
                  <a:gd name="T113" fmla="*/ 90 h 152"/>
                  <a:gd name="T114" fmla="*/ 39 w 154"/>
                  <a:gd name="T115" fmla="*/ 92 h 152"/>
                  <a:gd name="T116" fmla="*/ 33 w 154"/>
                  <a:gd name="T117" fmla="*/ 88 h 152"/>
                  <a:gd name="T118" fmla="*/ 25 w 154"/>
                  <a:gd name="T119" fmla="*/ 80 h 152"/>
                  <a:gd name="T120" fmla="*/ 13 w 154"/>
                  <a:gd name="T121" fmla="*/ 76 h 152"/>
                  <a:gd name="T122" fmla="*/ 0 w 154"/>
                  <a:gd name="T123" fmla="*/ 6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2">
                    <a:moveTo>
                      <a:pt x="0" y="64"/>
                    </a:moveTo>
                    <a:lnTo>
                      <a:pt x="2" y="60"/>
                    </a:lnTo>
                    <a:lnTo>
                      <a:pt x="4" y="53"/>
                    </a:lnTo>
                    <a:lnTo>
                      <a:pt x="8" y="47"/>
                    </a:lnTo>
                    <a:lnTo>
                      <a:pt x="13" y="39"/>
                    </a:lnTo>
                    <a:lnTo>
                      <a:pt x="13" y="35"/>
                    </a:lnTo>
                    <a:lnTo>
                      <a:pt x="17" y="25"/>
                    </a:lnTo>
                    <a:lnTo>
                      <a:pt x="15" y="21"/>
                    </a:lnTo>
                    <a:lnTo>
                      <a:pt x="11" y="13"/>
                    </a:lnTo>
                    <a:lnTo>
                      <a:pt x="6" y="6"/>
                    </a:lnTo>
                    <a:lnTo>
                      <a:pt x="19" y="6"/>
                    </a:lnTo>
                    <a:lnTo>
                      <a:pt x="37" y="4"/>
                    </a:lnTo>
                    <a:lnTo>
                      <a:pt x="45" y="6"/>
                    </a:lnTo>
                    <a:lnTo>
                      <a:pt x="49" y="8"/>
                    </a:lnTo>
                    <a:lnTo>
                      <a:pt x="53" y="6"/>
                    </a:lnTo>
                    <a:lnTo>
                      <a:pt x="55" y="6"/>
                    </a:lnTo>
                    <a:lnTo>
                      <a:pt x="60" y="4"/>
                    </a:lnTo>
                    <a:lnTo>
                      <a:pt x="62" y="0"/>
                    </a:lnTo>
                    <a:lnTo>
                      <a:pt x="70" y="2"/>
                    </a:lnTo>
                    <a:lnTo>
                      <a:pt x="76" y="6"/>
                    </a:lnTo>
                    <a:lnTo>
                      <a:pt x="82" y="13"/>
                    </a:lnTo>
                    <a:lnTo>
                      <a:pt x="84" y="11"/>
                    </a:lnTo>
                    <a:lnTo>
                      <a:pt x="100" y="11"/>
                    </a:lnTo>
                    <a:lnTo>
                      <a:pt x="109" y="8"/>
                    </a:lnTo>
                    <a:lnTo>
                      <a:pt x="125" y="11"/>
                    </a:lnTo>
                    <a:lnTo>
                      <a:pt x="137" y="15"/>
                    </a:lnTo>
                    <a:lnTo>
                      <a:pt x="141" y="17"/>
                    </a:lnTo>
                    <a:lnTo>
                      <a:pt x="147" y="21"/>
                    </a:lnTo>
                    <a:lnTo>
                      <a:pt x="149" y="25"/>
                    </a:lnTo>
                    <a:lnTo>
                      <a:pt x="143" y="33"/>
                    </a:lnTo>
                    <a:lnTo>
                      <a:pt x="129" y="39"/>
                    </a:lnTo>
                    <a:lnTo>
                      <a:pt x="127" y="43"/>
                    </a:lnTo>
                    <a:lnTo>
                      <a:pt x="133" y="45"/>
                    </a:lnTo>
                    <a:lnTo>
                      <a:pt x="135" y="49"/>
                    </a:lnTo>
                    <a:lnTo>
                      <a:pt x="129" y="53"/>
                    </a:lnTo>
                    <a:lnTo>
                      <a:pt x="123" y="58"/>
                    </a:lnTo>
                    <a:lnTo>
                      <a:pt x="123" y="60"/>
                    </a:lnTo>
                    <a:lnTo>
                      <a:pt x="123" y="74"/>
                    </a:lnTo>
                    <a:lnTo>
                      <a:pt x="123" y="78"/>
                    </a:lnTo>
                    <a:lnTo>
                      <a:pt x="119" y="80"/>
                    </a:lnTo>
                    <a:lnTo>
                      <a:pt x="115" y="80"/>
                    </a:lnTo>
                    <a:lnTo>
                      <a:pt x="107" y="78"/>
                    </a:lnTo>
                    <a:lnTo>
                      <a:pt x="105" y="86"/>
                    </a:lnTo>
                    <a:lnTo>
                      <a:pt x="102" y="90"/>
                    </a:lnTo>
                    <a:lnTo>
                      <a:pt x="105" y="92"/>
                    </a:lnTo>
                    <a:lnTo>
                      <a:pt x="102" y="92"/>
                    </a:lnTo>
                    <a:lnTo>
                      <a:pt x="105" y="92"/>
                    </a:lnTo>
                    <a:lnTo>
                      <a:pt x="115" y="90"/>
                    </a:lnTo>
                    <a:lnTo>
                      <a:pt x="117" y="88"/>
                    </a:lnTo>
                    <a:lnTo>
                      <a:pt x="129" y="88"/>
                    </a:lnTo>
                    <a:lnTo>
                      <a:pt x="131" y="88"/>
                    </a:lnTo>
                    <a:lnTo>
                      <a:pt x="133" y="90"/>
                    </a:lnTo>
                    <a:lnTo>
                      <a:pt x="133" y="92"/>
                    </a:lnTo>
                    <a:lnTo>
                      <a:pt x="135" y="94"/>
                    </a:lnTo>
                    <a:lnTo>
                      <a:pt x="135" y="98"/>
                    </a:lnTo>
                    <a:lnTo>
                      <a:pt x="135" y="98"/>
                    </a:lnTo>
                    <a:lnTo>
                      <a:pt x="139" y="96"/>
                    </a:lnTo>
                    <a:lnTo>
                      <a:pt x="143" y="96"/>
                    </a:lnTo>
                    <a:lnTo>
                      <a:pt x="143" y="98"/>
                    </a:lnTo>
                    <a:lnTo>
                      <a:pt x="145" y="100"/>
                    </a:lnTo>
                    <a:lnTo>
                      <a:pt x="147" y="103"/>
                    </a:lnTo>
                    <a:lnTo>
                      <a:pt x="145" y="105"/>
                    </a:lnTo>
                    <a:lnTo>
                      <a:pt x="145" y="107"/>
                    </a:lnTo>
                    <a:lnTo>
                      <a:pt x="141" y="109"/>
                    </a:lnTo>
                    <a:lnTo>
                      <a:pt x="141" y="111"/>
                    </a:lnTo>
                    <a:lnTo>
                      <a:pt x="139" y="113"/>
                    </a:lnTo>
                    <a:lnTo>
                      <a:pt x="139" y="117"/>
                    </a:lnTo>
                    <a:lnTo>
                      <a:pt x="139" y="117"/>
                    </a:lnTo>
                    <a:lnTo>
                      <a:pt x="141" y="119"/>
                    </a:lnTo>
                    <a:lnTo>
                      <a:pt x="141" y="121"/>
                    </a:lnTo>
                    <a:lnTo>
                      <a:pt x="141" y="125"/>
                    </a:lnTo>
                    <a:lnTo>
                      <a:pt x="141" y="125"/>
                    </a:lnTo>
                    <a:lnTo>
                      <a:pt x="143" y="127"/>
                    </a:lnTo>
                    <a:lnTo>
                      <a:pt x="145" y="129"/>
                    </a:lnTo>
                    <a:lnTo>
                      <a:pt x="154" y="131"/>
                    </a:lnTo>
                    <a:lnTo>
                      <a:pt x="154" y="131"/>
                    </a:lnTo>
                    <a:lnTo>
                      <a:pt x="154" y="133"/>
                    </a:lnTo>
                    <a:lnTo>
                      <a:pt x="154" y="137"/>
                    </a:lnTo>
                    <a:lnTo>
                      <a:pt x="152" y="139"/>
                    </a:lnTo>
                    <a:lnTo>
                      <a:pt x="149" y="143"/>
                    </a:lnTo>
                    <a:lnTo>
                      <a:pt x="147" y="143"/>
                    </a:lnTo>
                    <a:lnTo>
                      <a:pt x="145" y="143"/>
                    </a:lnTo>
                    <a:lnTo>
                      <a:pt x="143" y="143"/>
                    </a:lnTo>
                    <a:lnTo>
                      <a:pt x="141" y="148"/>
                    </a:lnTo>
                    <a:lnTo>
                      <a:pt x="139" y="148"/>
                    </a:lnTo>
                    <a:lnTo>
                      <a:pt x="137" y="150"/>
                    </a:lnTo>
                    <a:lnTo>
                      <a:pt x="135" y="152"/>
                    </a:lnTo>
                    <a:lnTo>
                      <a:pt x="135" y="152"/>
                    </a:lnTo>
                    <a:lnTo>
                      <a:pt x="119" y="148"/>
                    </a:lnTo>
                    <a:lnTo>
                      <a:pt x="119" y="145"/>
                    </a:lnTo>
                    <a:lnTo>
                      <a:pt x="115" y="145"/>
                    </a:lnTo>
                    <a:lnTo>
                      <a:pt x="111" y="143"/>
                    </a:lnTo>
                    <a:lnTo>
                      <a:pt x="109" y="141"/>
                    </a:lnTo>
                    <a:lnTo>
                      <a:pt x="98" y="141"/>
                    </a:lnTo>
                    <a:lnTo>
                      <a:pt x="96" y="139"/>
                    </a:lnTo>
                    <a:lnTo>
                      <a:pt x="94" y="139"/>
                    </a:lnTo>
                    <a:lnTo>
                      <a:pt x="88" y="139"/>
                    </a:lnTo>
                    <a:lnTo>
                      <a:pt x="92" y="131"/>
                    </a:lnTo>
                    <a:lnTo>
                      <a:pt x="92" y="129"/>
                    </a:lnTo>
                    <a:lnTo>
                      <a:pt x="86" y="127"/>
                    </a:lnTo>
                    <a:lnTo>
                      <a:pt x="84" y="125"/>
                    </a:lnTo>
                    <a:lnTo>
                      <a:pt x="82" y="123"/>
                    </a:lnTo>
                    <a:lnTo>
                      <a:pt x="80" y="121"/>
                    </a:lnTo>
                    <a:lnTo>
                      <a:pt x="78" y="119"/>
                    </a:lnTo>
                    <a:lnTo>
                      <a:pt x="74" y="117"/>
                    </a:lnTo>
                    <a:lnTo>
                      <a:pt x="70" y="113"/>
                    </a:lnTo>
                    <a:lnTo>
                      <a:pt x="68" y="111"/>
                    </a:lnTo>
                    <a:lnTo>
                      <a:pt x="70" y="109"/>
                    </a:lnTo>
                    <a:lnTo>
                      <a:pt x="76" y="105"/>
                    </a:lnTo>
                    <a:lnTo>
                      <a:pt x="76" y="100"/>
                    </a:lnTo>
                    <a:lnTo>
                      <a:pt x="76" y="96"/>
                    </a:lnTo>
                    <a:lnTo>
                      <a:pt x="72" y="88"/>
                    </a:lnTo>
                    <a:lnTo>
                      <a:pt x="62" y="86"/>
                    </a:lnTo>
                    <a:lnTo>
                      <a:pt x="58" y="90"/>
                    </a:lnTo>
                    <a:lnTo>
                      <a:pt x="53" y="90"/>
                    </a:lnTo>
                    <a:lnTo>
                      <a:pt x="39" y="92"/>
                    </a:lnTo>
                    <a:lnTo>
                      <a:pt x="33" y="90"/>
                    </a:lnTo>
                    <a:lnTo>
                      <a:pt x="33" y="88"/>
                    </a:lnTo>
                    <a:lnTo>
                      <a:pt x="31" y="84"/>
                    </a:lnTo>
                    <a:lnTo>
                      <a:pt x="25" y="80"/>
                    </a:lnTo>
                    <a:lnTo>
                      <a:pt x="21" y="78"/>
                    </a:lnTo>
                    <a:lnTo>
                      <a:pt x="13" y="76"/>
                    </a:lnTo>
                    <a:lnTo>
                      <a:pt x="6" y="72"/>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7" name="Freeform 130"/>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8" name="Freeform 131"/>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9" name="Freeform 132"/>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0" name="Freeform 133"/>
              <p:cNvSpPr>
                <a:spLocks/>
              </p:cNvSpPr>
              <p:nvPr/>
            </p:nvSpPr>
            <p:spPr bwMode="auto">
              <a:xfrm>
                <a:off x="6369" y="2174"/>
                <a:ext cx="139" cy="133"/>
              </a:xfrm>
              <a:custGeom>
                <a:avLst/>
                <a:gdLst>
                  <a:gd name="T0" fmla="*/ 76 w 139"/>
                  <a:gd name="T1" fmla="*/ 17 h 133"/>
                  <a:gd name="T2" fmla="*/ 58 w 139"/>
                  <a:gd name="T3" fmla="*/ 31 h 133"/>
                  <a:gd name="T4" fmla="*/ 58 w 139"/>
                  <a:gd name="T5" fmla="*/ 31 h 133"/>
                  <a:gd name="T6" fmla="*/ 45 w 139"/>
                  <a:gd name="T7" fmla="*/ 41 h 133"/>
                  <a:gd name="T8" fmla="*/ 35 w 139"/>
                  <a:gd name="T9" fmla="*/ 49 h 133"/>
                  <a:gd name="T10" fmla="*/ 25 w 139"/>
                  <a:gd name="T11" fmla="*/ 58 h 133"/>
                  <a:gd name="T12" fmla="*/ 9 w 139"/>
                  <a:gd name="T13" fmla="*/ 66 h 133"/>
                  <a:gd name="T14" fmla="*/ 2 w 139"/>
                  <a:gd name="T15" fmla="*/ 76 h 133"/>
                  <a:gd name="T16" fmla="*/ 4 w 139"/>
                  <a:gd name="T17" fmla="*/ 80 h 133"/>
                  <a:gd name="T18" fmla="*/ 7 w 139"/>
                  <a:gd name="T19" fmla="*/ 84 h 133"/>
                  <a:gd name="T20" fmla="*/ 9 w 139"/>
                  <a:gd name="T21" fmla="*/ 92 h 133"/>
                  <a:gd name="T22" fmla="*/ 13 w 139"/>
                  <a:gd name="T23" fmla="*/ 101 h 133"/>
                  <a:gd name="T24" fmla="*/ 17 w 139"/>
                  <a:gd name="T25" fmla="*/ 107 h 133"/>
                  <a:gd name="T26" fmla="*/ 21 w 139"/>
                  <a:gd name="T27" fmla="*/ 107 h 133"/>
                  <a:gd name="T28" fmla="*/ 23 w 139"/>
                  <a:gd name="T29" fmla="*/ 103 h 133"/>
                  <a:gd name="T30" fmla="*/ 29 w 139"/>
                  <a:gd name="T31" fmla="*/ 103 h 133"/>
                  <a:gd name="T32" fmla="*/ 35 w 139"/>
                  <a:gd name="T33" fmla="*/ 105 h 133"/>
                  <a:gd name="T34" fmla="*/ 47 w 139"/>
                  <a:gd name="T35" fmla="*/ 101 h 133"/>
                  <a:gd name="T36" fmla="*/ 58 w 139"/>
                  <a:gd name="T37" fmla="*/ 96 h 133"/>
                  <a:gd name="T38" fmla="*/ 68 w 139"/>
                  <a:gd name="T39" fmla="*/ 92 h 133"/>
                  <a:gd name="T40" fmla="*/ 76 w 139"/>
                  <a:gd name="T41" fmla="*/ 82 h 133"/>
                  <a:gd name="T42" fmla="*/ 88 w 139"/>
                  <a:gd name="T43" fmla="*/ 76 h 133"/>
                  <a:gd name="T44" fmla="*/ 88 w 139"/>
                  <a:gd name="T45" fmla="*/ 76 h 133"/>
                  <a:gd name="T46" fmla="*/ 96 w 139"/>
                  <a:gd name="T47" fmla="*/ 76 h 133"/>
                  <a:gd name="T48" fmla="*/ 105 w 139"/>
                  <a:gd name="T49" fmla="*/ 72 h 133"/>
                  <a:gd name="T50" fmla="*/ 109 w 139"/>
                  <a:gd name="T51" fmla="*/ 78 h 133"/>
                  <a:gd name="T52" fmla="*/ 111 w 139"/>
                  <a:gd name="T53" fmla="*/ 78 h 133"/>
                  <a:gd name="T54" fmla="*/ 113 w 139"/>
                  <a:gd name="T55" fmla="*/ 82 h 133"/>
                  <a:gd name="T56" fmla="*/ 117 w 139"/>
                  <a:gd name="T57" fmla="*/ 84 h 133"/>
                  <a:gd name="T58" fmla="*/ 119 w 139"/>
                  <a:gd name="T59" fmla="*/ 96 h 133"/>
                  <a:gd name="T60" fmla="*/ 129 w 139"/>
                  <a:gd name="T61" fmla="*/ 111 h 133"/>
                  <a:gd name="T62" fmla="*/ 135 w 139"/>
                  <a:gd name="T63" fmla="*/ 133 h 133"/>
                  <a:gd name="T64" fmla="*/ 139 w 139"/>
                  <a:gd name="T65" fmla="*/ 66 h 133"/>
                  <a:gd name="T66" fmla="*/ 127 w 139"/>
                  <a:gd name="T67" fmla="*/ 62 h 133"/>
                  <a:gd name="T68" fmla="*/ 127 w 139"/>
                  <a:gd name="T69" fmla="*/ 47 h 133"/>
                  <a:gd name="T70" fmla="*/ 133 w 139"/>
                  <a:gd name="T71" fmla="*/ 39 h 133"/>
                  <a:gd name="T72" fmla="*/ 139 w 139"/>
                  <a:gd name="T73" fmla="*/ 25 h 133"/>
                  <a:gd name="T74" fmla="*/ 129 w 139"/>
                  <a:gd name="T75" fmla="*/ 11 h 133"/>
                  <a:gd name="T76" fmla="*/ 109 w 139"/>
                  <a:gd name="T77" fmla="*/ 2 h 133"/>
                  <a:gd name="T78" fmla="*/ 90 w 139"/>
                  <a:gd name="T79" fmla="*/ 1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9" h="133">
                    <a:moveTo>
                      <a:pt x="90" y="11"/>
                    </a:moveTo>
                    <a:lnTo>
                      <a:pt x="76" y="17"/>
                    </a:lnTo>
                    <a:lnTo>
                      <a:pt x="68" y="23"/>
                    </a:lnTo>
                    <a:lnTo>
                      <a:pt x="58" y="31"/>
                    </a:lnTo>
                    <a:lnTo>
                      <a:pt x="60" y="31"/>
                    </a:lnTo>
                    <a:lnTo>
                      <a:pt x="58" y="31"/>
                    </a:lnTo>
                    <a:lnTo>
                      <a:pt x="54" y="35"/>
                    </a:lnTo>
                    <a:lnTo>
                      <a:pt x="45" y="41"/>
                    </a:lnTo>
                    <a:lnTo>
                      <a:pt x="39" y="45"/>
                    </a:lnTo>
                    <a:lnTo>
                      <a:pt x="35" y="49"/>
                    </a:lnTo>
                    <a:lnTo>
                      <a:pt x="29" y="54"/>
                    </a:lnTo>
                    <a:lnTo>
                      <a:pt x="25" y="58"/>
                    </a:lnTo>
                    <a:lnTo>
                      <a:pt x="17" y="60"/>
                    </a:lnTo>
                    <a:lnTo>
                      <a:pt x="9" y="66"/>
                    </a:lnTo>
                    <a:lnTo>
                      <a:pt x="7" y="74"/>
                    </a:lnTo>
                    <a:lnTo>
                      <a:pt x="2" y="76"/>
                    </a:lnTo>
                    <a:lnTo>
                      <a:pt x="0" y="78"/>
                    </a:lnTo>
                    <a:lnTo>
                      <a:pt x="4" y="80"/>
                    </a:lnTo>
                    <a:lnTo>
                      <a:pt x="7" y="82"/>
                    </a:lnTo>
                    <a:lnTo>
                      <a:pt x="7" y="84"/>
                    </a:lnTo>
                    <a:lnTo>
                      <a:pt x="9" y="90"/>
                    </a:lnTo>
                    <a:lnTo>
                      <a:pt x="9" y="92"/>
                    </a:lnTo>
                    <a:lnTo>
                      <a:pt x="11" y="98"/>
                    </a:lnTo>
                    <a:lnTo>
                      <a:pt x="13" y="101"/>
                    </a:lnTo>
                    <a:lnTo>
                      <a:pt x="15" y="105"/>
                    </a:lnTo>
                    <a:lnTo>
                      <a:pt x="17" y="107"/>
                    </a:lnTo>
                    <a:lnTo>
                      <a:pt x="21" y="109"/>
                    </a:lnTo>
                    <a:lnTo>
                      <a:pt x="21" y="107"/>
                    </a:lnTo>
                    <a:lnTo>
                      <a:pt x="21" y="105"/>
                    </a:lnTo>
                    <a:lnTo>
                      <a:pt x="23" y="103"/>
                    </a:lnTo>
                    <a:lnTo>
                      <a:pt x="25" y="103"/>
                    </a:lnTo>
                    <a:lnTo>
                      <a:pt x="29" y="103"/>
                    </a:lnTo>
                    <a:lnTo>
                      <a:pt x="31" y="105"/>
                    </a:lnTo>
                    <a:lnTo>
                      <a:pt x="35" y="105"/>
                    </a:lnTo>
                    <a:lnTo>
                      <a:pt x="41" y="103"/>
                    </a:lnTo>
                    <a:lnTo>
                      <a:pt x="47" y="101"/>
                    </a:lnTo>
                    <a:lnTo>
                      <a:pt x="51" y="98"/>
                    </a:lnTo>
                    <a:lnTo>
                      <a:pt x="58" y="96"/>
                    </a:lnTo>
                    <a:lnTo>
                      <a:pt x="62" y="96"/>
                    </a:lnTo>
                    <a:lnTo>
                      <a:pt x="68" y="92"/>
                    </a:lnTo>
                    <a:lnTo>
                      <a:pt x="70" y="90"/>
                    </a:lnTo>
                    <a:lnTo>
                      <a:pt x="76" y="82"/>
                    </a:lnTo>
                    <a:lnTo>
                      <a:pt x="80" y="78"/>
                    </a:lnTo>
                    <a:lnTo>
                      <a:pt x="88" y="76"/>
                    </a:lnTo>
                    <a:lnTo>
                      <a:pt x="88" y="74"/>
                    </a:lnTo>
                    <a:lnTo>
                      <a:pt x="88" y="76"/>
                    </a:lnTo>
                    <a:lnTo>
                      <a:pt x="94" y="74"/>
                    </a:lnTo>
                    <a:lnTo>
                      <a:pt x="96" y="76"/>
                    </a:lnTo>
                    <a:lnTo>
                      <a:pt x="100" y="74"/>
                    </a:lnTo>
                    <a:lnTo>
                      <a:pt x="105" y="72"/>
                    </a:lnTo>
                    <a:lnTo>
                      <a:pt x="109" y="72"/>
                    </a:lnTo>
                    <a:lnTo>
                      <a:pt x="109" y="78"/>
                    </a:lnTo>
                    <a:lnTo>
                      <a:pt x="111" y="80"/>
                    </a:lnTo>
                    <a:lnTo>
                      <a:pt x="111" y="78"/>
                    </a:lnTo>
                    <a:lnTo>
                      <a:pt x="113" y="80"/>
                    </a:lnTo>
                    <a:lnTo>
                      <a:pt x="113" y="82"/>
                    </a:lnTo>
                    <a:lnTo>
                      <a:pt x="115" y="82"/>
                    </a:lnTo>
                    <a:lnTo>
                      <a:pt x="117" y="84"/>
                    </a:lnTo>
                    <a:lnTo>
                      <a:pt x="117" y="90"/>
                    </a:lnTo>
                    <a:lnTo>
                      <a:pt x="119" y="96"/>
                    </a:lnTo>
                    <a:lnTo>
                      <a:pt x="123" y="105"/>
                    </a:lnTo>
                    <a:lnTo>
                      <a:pt x="129" y="111"/>
                    </a:lnTo>
                    <a:lnTo>
                      <a:pt x="135" y="125"/>
                    </a:lnTo>
                    <a:lnTo>
                      <a:pt x="135" y="133"/>
                    </a:lnTo>
                    <a:lnTo>
                      <a:pt x="139" y="133"/>
                    </a:lnTo>
                    <a:lnTo>
                      <a:pt x="139" y="66"/>
                    </a:lnTo>
                    <a:lnTo>
                      <a:pt x="133" y="66"/>
                    </a:lnTo>
                    <a:lnTo>
                      <a:pt x="127" y="62"/>
                    </a:lnTo>
                    <a:lnTo>
                      <a:pt x="125" y="58"/>
                    </a:lnTo>
                    <a:lnTo>
                      <a:pt x="127" y="47"/>
                    </a:lnTo>
                    <a:lnTo>
                      <a:pt x="129" y="41"/>
                    </a:lnTo>
                    <a:lnTo>
                      <a:pt x="133" y="39"/>
                    </a:lnTo>
                    <a:lnTo>
                      <a:pt x="139" y="37"/>
                    </a:lnTo>
                    <a:lnTo>
                      <a:pt x="139" y="25"/>
                    </a:lnTo>
                    <a:lnTo>
                      <a:pt x="137" y="11"/>
                    </a:lnTo>
                    <a:lnTo>
                      <a:pt x="129" y="11"/>
                    </a:lnTo>
                    <a:lnTo>
                      <a:pt x="123" y="6"/>
                    </a:lnTo>
                    <a:lnTo>
                      <a:pt x="109" y="2"/>
                    </a:lnTo>
                    <a:lnTo>
                      <a:pt x="103" y="0"/>
                    </a:lnTo>
                    <a:lnTo>
                      <a:pt x="90" y="1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1" name="Freeform 134"/>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2" name="Freeform 135"/>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3" name="Freeform 136"/>
              <p:cNvSpPr>
                <a:spLocks/>
              </p:cNvSpPr>
              <p:nvPr/>
            </p:nvSpPr>
            <p:spPr bwMode="auto">
              <a:xfrm>
                <a:off x="6369" y="2174"/>
                <a:ext cx="186" cy="172"/>
              </a:xfrm>
              <a:custGeom>
                <a:avLst/>
                <a:gdLst>
                  <a:gd name="T0" fmla="*/ 7 w 186"/>
                  <a:gd name="T1" fmla="*/ 74 h 172"/>
                  <a:gd name="T2" fmla="*/ 25 w 186"/>
                  <a:gd name="T3" fmla="*/ 58 h 172"/>
                  <a:gd name="T4" fmla="*/ 39 w 186"/>
                  <a:gd name="T5" fmla="*/ 45 h 172"/>
                  <a:gd name="T6" fmla="*/ 58 w 186"/>
                  <a:gd name="T7" fmla="*/ 31 h 172"/>
                  <a:gd name="T8" fmla="*/ 68 w 186"/>
                  <a:gd name="T9" fmla="*/ 23 h 172"/>
                  <a:gd name="T10" fmla="*/ 103 w 186"/>
                  <a:gd name="T11" fmla="*/ 0 h 172"/>
                  <a:gd name="T12" fmla="*/ 129 w 186"/>
                  <a:gd name="T13" fmla="*/ 11 h 172"/>
                  <a:gd name="T14" fmla="*/ 141 w 186"/>
                  <a:gd name="T15" fmla="*/ 29 h 172"/>
                  <a:gd name="T16" fmla="*/ 133 w 186"/>
                  <a:gd name="T17" fmla="*/ 39 h 172"/>
                  <a:gd name="T18" fmla="*/ 125 w 186"/>
                  <a:gd name="T19" fmla="*/ 58 h 172"/>
                  <a:gd name="T20" fmla="*/ 141 w 186"/>
                  <a:gd name="T21" fmla="*/ 64 h 172"/>
                  <a:gd name="T22" fmla="*/ 145 w 186"/>
                  <a:gd name="T23" fmla="*/ 51 h 172"/>
                  <a:gd name="T24" fmla="*/ 162 w 186"/>
                  <a:gd name="T25" fmla="*/ 45 h 172"/>
                  <a:gd name="T26" fmla="*/ 166 w 186"/>
                  <a:gd name="T27" fmla="*/ 56 h 172"/>
                  <a:gd name="T28" fmla="*/ 154 w 186"/>
                  <a:gd name="T29" fmla="*/ 74 h 172"/>
                  <a:gd name="T30" fmla="*/ 150 w 186"/>
                  <a:gd name="T31" fmla="*/ 98 h 172"/>
                  <a:gd name="T32" fmla="*/ 164 w 186"/>
                  <a:gd name="T33" fmla="*/ 105 h 172"/>
                  <a:gd name="T34" fmla="*/ 162 w 186"/>
                  <a:gd name="T35" fmla="*/ 113 h 172"/>
                  <a:gd name="T36" fmla="*/ 166 w 186"/>
                  <a:gd name="T37" fmla="*/ 123 h 172"/>
                  <a:gd name="T38" fmla="*/ 176 w 186"/>
                  <a:gd name="T39" fmla="*/ 121 h 172"/>
                  <a:gd name="T40" fmla="*/ 180 w 186"/>
                  <a:gd name="T41" fmla="*/ 129 h 172"/>
                  <a:gd name="T42" fmla="*/ 186 w 186"/>
                  <a:gd name="T43" fmla="*/ 137 h 172"/>
                  <a:gd name="T44" fmla="*/ 176 w 186"/>
                  <a:gd name="T45" fmla="*/ 146 h 172"/>
                  <a:gd name="T46" fmla="*/ 162 w 186"/>
                  <a:gd name="T47" fmla="*/ 156 h 172"/>
                  <a:gd name="T48" fmla="*/ 156 w 186"/>
                  <a:gd name="T49" fmla="*/ 164 h 172"/>
                  <a:gd name="T50" fmla="*/ 152 w 186"/>
                  <a:gd name="T51" fmla="*/ 172 h 172"/>
                  <a:gd name="T52" fmla="*/ 141 w 186"/>
                  <a:gd name="T53" fmla="*/ 158 h 172"/>
                  <a:gd name="T54" fmla="*/ 135 w 186"/>
                  <a:gd name="T55" fmla="*/ 139 h 172"/>
                  <a:gd name="T56" fmla="*/ 123 w 186"/>
                  <a:gd name="T57" fmla="*/ 105 h 172"/>
                  <a:gd name="T58" fmla="*/ 117 w 186"/>
                  <a:gd name="T59" fmla="*/ 84 h 172"/>
                  <a:gd name="T60" fmla="*/ 113 w 186"/>
                  <a:gd name="T61" fmla="*/ 80 h 172"/>
                  <a:gd name="T62" fmla="*/ 109 w 186"/>
                  <a:gd name="T63" fmla="*/ 78 h 172"/>
                  <a:gd name="T64" fmla="*/ 100 w 186"/>
                  <a:gd name="T65" fmla="*/ 74 h 172"/>
                  <a:gd name="T66" fmla="*/ 88 w 186"/>
                  <a:gd name="T67" fmla="*/ 76 h 172"/>
                  <a:gd name="T68" fmla="*/ 80 w 186"/>
                  <a:gd name="T69" fmla="*/ 78 h 172"/>
                  <a:gd name="T70" fmla="*/ 68 w 186"/>
                  <a:gd name="T71" fmla="*/ 92 h 172"/>
                  <a:gd name="T72" fmla="*/ 51 w 186"/>
                  <a:gd name="T73" fmla="*/ 98 h 172"/>
                  <a:gd name="T74" fmla="*/ 35 w 186"/>
                  <a:gd name="T75" fmla="*/ 105 h 172"/>
                  <a:gd name="T76" fmla="*/ 25 w 186"/>
                  <a:gd name="T77" fmla="*/ 103 h 172"/>
                  <a:gd name="T78" fmla="*/ 21 w 186"/>
                  <a:gd name="T79" fmla="*/ 107 h 172"/>
                  <a:gd name="T80" fmla="*/ 15 w 186"/>
                  <a:gd name="T81" fmla="*/ 105 h 172"/>
                  <a:gd name="T82" fmla="*/ 9 w 186"/>
                  <a:gd name="T83" fmla="*/ 92 h 172"/>
                  <a:gd name="T84" fmla="*/ 7 w 186"/>
                  <a:gd name="T85" fmla="*/ 8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6" h="172">
                    <a:moveTo>
                      <a:pt x="0" y="78"/>
                    </a:moveTo>
                    <a:lnTo>
                      <a:pt x="2" y="76"/>
                    </a:lnTo>
                    <a:lnTo>
                      <a:pt x="7" y="74"/>
                    </a:lnTo>
                    <a:lnTo>
                      <a:pt x="9" y="66"/>
                    </a:lnTo>
                    <a:lnTo>
                      <a:pt x="17" y="60"/>
                    </a:lnTo>
                    <a:lnTo>
                      <a:pt x="25" y="58"/>
                    </a:lnTo>
                    <a:lnTo>
                      <a:pt x="29" y="54"/>
                    </a:lnTo>
                    <a:lnTo>
                      <a:pt x="35" y="49"/>
                    </a:lnTo>
                    <a:lnTo>
                      <a:pt x="39" y="45"/>
                    </a:lnTo>
                    <a:lnTo>
                      <a:pt x="45" y="41"/>
                    </a:lnTo>
                    <a:lnTo>
                      <a:pt x="54" y="35"/>
                    </a:lnTo>
                    <a:lnTo>
                      <a:pt x="58" y="31"/>
                    </a:lnTo>
                    <a:lnTo>
                      <a:pt x="60" y="31"/>
                    </a:lnTo>
                    <a:lnTo>
                      <a:pt x="58" y="31"/>
                    </a:lnTo>
                    <a:lnTo>
                      <a:pt x="68" y="23"/>
                    </a:lnTo>
                    <a:lnTo>
                      <a:pt x="76" y="17"/>
                    </a:lnTo>
                    <a:lnTo>
                      <a:pt x="90" y="11"/>
                    </a:lnTo>
                    <a:lnTo>
                      <a:pt x="103" y="0"/>
                    </a:lnTo>
                    <a:lnTo>
                      <a:pt x="109" y="2"/>
                    </a:lnTo>
                    <a:lnTo>
                      <a:pt x="123" y="6"/>
                    </a:lnTo>
                    <a:lnTo>
                      <a:pt x="129" y="11"/>
                    </a:lnTo>
                    <a:lnTo>
                      <a:pt x="137" y="11"/>
                    </a:lnTo>
                    <a:lnTo>
                      <a:pt x="139" y="27"/>
                    </a:lnTo>
                    <a:lnTo>
                      <a:pt x="141" y="29"/>
                    </a:lnTo>
                    <a:lnTo>
                      <a:pt x="145" y="33"/>
                    </a:lnTo>
                    <a:lnTo>
                      <a:pt x="143" y="35"/>
                    </a:lnTo>
                    <a:lnTo>
                      <a:pt x="133" y="39"/>
                    </a:lnTo>
                    <a:lnTo>
                      <a:pt x="129" y="41"/>
                    </a:lnTo>
                    <a:lnTo>
                      <a:pt x="127" y="47"/>
                    </a:lnTo>
                    <a:lnTo>
                      <a:pt x="125" y="58"/>
                    </a:lnTo>
                    <a:lnTo>
                      <a:pt x="127" y="62"/>
                    </a:lnTo>
                    <a:lnTo>
                      <a:pt x="133" y="66"/>
                    </a:lnTo>
                    <a:lnTo>
                      <a:pt x="141" y="64"/>
                    </a:lnTo>
                    <a:lnTo>
                      <a:pt x="147" y="58"/>
                    </a:lnTo>
                    <a:lnTo>
                      <a:pt x="145" y="54"/>
                    </a:lnTo>
                    <a:lnTo>
                      <a:pt x="145" y="51"/>
                    </a:lnTo>
                    <a:lnTo>
                      <a:pt x="147" y="49"/>
                    </a:lnTo>
                    <a:lnTo>
                      <a:pt x="154" y="45"/>
                    </a:lnTo>
                    <a:lnTo>
                      <a:pt x="162" y="45"/>
                    </a:lnTo>
                    <a:lnTo>
                      <a:pt x="166" y="47"/>
                    </a:lnTo>
                    <a:lnTo>
                      <a:pt x="168" y="51"/>
                    </a:lnTo>
                    <a:lnTo>
                      <a:pt x="166" y="56"/>
                    </a:lnTo>
                    <a:lnTo>
                      <a:pt x="160" y="64"/>
                    </a:lnTo>
                    <a:lnTo>
                      <a:pt x="156" y="70"/>
                    </a:lnTo>
                    <a:lnTo>
                      <a:pt x="154" y="74"/>
                    </a:lnTo>
                    <a:lnTo>
                      <a:pt x="145" y="82"/>
                    </a:lnTo>
                    <a:lnTo>
                      <a:pt x="141" y="94"/>
                    </a:lnTo>
                    <a:lnTo>
                      <a:pt x="150" y="98"/>
                    </a:lnTo>
                    <a:lnTo>
                      <a:pt x="156" y="105"/>
                    </a:lnTo>
                    <a:lnTo>
                      <a:pt x="162" y="105"/>
                    </a:lnTo>
                    <a:lnTo>
                      <a:pt x="164" y="105"/>
                    </a:lnTo>
                    <a:lnTo>
                      <a:pt x="160" y="109"/>
                    </a:lnTo>
                    <a:lnTo>
                      <a:pt x="160" y="111"/>
                    </a:lnTo>
                    <a:lnTo>
                      <a:pt x="162" y="113"/>
                    </a:lnTo>
                    <a:lnTo>
                      <a:pt x="164" y="117"/>
                    </a:lnTo>
                    <a:lnTo>
                      <a:pt x="166" y="119"/>
                    </a:lnTo>
                    <a:lnTo>
                      <a:pt x="166" y="123"/>
                    </a:lnTo>
                    <a:lnTo>
                      <a:pt x="168" y="123"/>
                    </a:lnTo>
                    <a:lnTo>
                      <a:pt x="170" y="121"/>
                    </a:lnTo>
                    <a:lnTo>
                      <a:pt x="176" y="121"/>
                    </a:lnTo>
                    <a:lnTo>
                      <a:pt x="178" y="123"/>
                    </a:lnTo>
                    <a:lnTo>
                      <a:pt x="178" y="125"/>
                    </a:lnTo>
                    <a:lnTo>
                      <a:pt x="180" y="129"/>
                    </a:lnTo>
                    <a:lnTo>
                      <a:pt x="182" y="129"/>
                    </a:lnTo>
                    <a:lnTo>
                      <a:pt x="184" y="133"/>
                    </a:lnTo>
                    <a:lnTo>
                      <a:pt x="186" y="137"/>
                    </a:lnTo>
                    <a:lnTo>
                      <a:pt x="184" y="141"/>
                    </a:lnTo>
                    <a:lnTo>
                      <a:pt x="184" y="141"/>
                    </a:lnTo>
                    <a:lnTo>
                      <a:pt x="176" y="146"/>
                    </a:lnTo>
                    <a:lnTo>
                      <a:pt x="174" y="148"/>
                    </a:lnTo>
                    <a:lnTo>
                      <a:pt x="164" y="156"/>
                    </a:lnTo>
                    <a:lnTo>
                      <a:pt x="162" y="156"/>
                    </a:lnTo>
                    <a:lnTo>
                      <a:pt x="160" y="158"/>
                    </a:lnTo>
                    <a:lnTo>
                      <a:pt x="160" y="164"/>
                    </a:lnTo>
                    <a:lnTo>
                      <a:pt x="156" y="164"/>
                    </a:lnTo>
                    <a:lnTo>
                      <a:pt x="154" y="168"/>
                    </a:lnTo>
                    <a:lnTo>
                      <a:pt x="156" y="172"/>
                    </a:lnTo>
                    <a:lnTo>
                      <a:pt x="152" y="172"/>
                    </a:lnTo>
                    <a:lnTo>
                      <a:pt x="152" y="172"/>
                    </a:lnTo>
                    <a:lnTo>
                      <a:pt x="147" y="168"/>
                    </a:lnTo>
                    <a:lnTo>
                      <a:pt x="141" y="158"/>
                    </a:lnTo>
                    <a:lnTo>
                      <a:pt x="139" y="152"/>
                    </a:lnTo>
                    <a:lnTo>
                      <a:pt x="137" y="146"/>
                    </a:lnTo>
                    <a:lnTo>
                      <a:pt x="135" y="139"/>
                    </a:lnTo>
                    <a:lnTo>
                      <a:pt x="135" y="125"/>
                    </a:lnTo>
                    <a:lnTo>
                      <a:pt x="129" y="111"/>
                    </a:lnTo>
                    <a:lnTo>
                      <a:pt x="123" y="105"/>
                    </a:lnTo>
                    <a:lnTo>
                      <a:pt x="119" y="96"/>
                    </a:lnTo>
                    <a:lnTo>
                      <a:pt x="117" y="90"/>
                    </a:lnTo>
                    <a:lnTo>
                      <a:pt x="117" y="84"/>
                    </a:lnTo>
                    <a:lnTo>
                      <a:pt x="115" y="82"/>
                    </a:lnTo>
                    <a:lnTo>
                      <a:pt x="113" y="82"/>
                    </a:lnTo>
                    <a:lnTo>
                      <a:pt x="113" y="80"/>
                    </a:lnTo>
                    <a:lnTo>
                      <a:pt x="111" y="78"/>
                    </a:lnTo>
                    <a:lnTo>
                      <a:pt x="111" y="80"/>
                    </a:lnTo>
                    <a:lnTo>
                      <a:pt x="109" y="78"/>
                    </a:lnTo>
                    <a:lnTo>
                      <a:pt x="109" y="72"/>
                    </a:lnTo>
                    <a:lnTo>
                      <a:pt x="105" y="72"/>
                    </a:lnTo>
                    <a:lnTo>
                      <a:pt x="100" y="74"/>
                    </a:lnTo>
                    <a:lnTo>
                      <a:pt x="98" y="76"/>
                    </a:lnTo>
                    <a:lnTo>
                      <a:pt x="94" y="74"/>
                    </a:lnTo>
                    <a:lnTo>
                      <a:pt x="88" y="76"/>
                    </a:lnTo>
                    <a:lnTo>
                      <a:pt x="88" y="74"/>
                    </a:lnTo>
                    <a:lnTo>
                      <a:pt x="88" y="76"/>
                    </a:lnTo>
                    <a:lnTo>
                      <a:pt x="80" y="78"/>
                    </a:lnTo>
                    <a:lnTo>
                      <a:pt x="76" y="82"/>
                    </a:lnTo>
                    <a:lnTo>
                      <a:pt x="70" y="90"/>
                    </a:lnTo>
                    <a:lnTo>
                      <a:pt x="68" y="92"/>
                    </a:lnTo>
                    <a:lnTo>
                      <a:pt x="62" y="96"/>
                    </a:lnTo>
                    <a:lnTo>
                      <a:pt x="58" y="96"/>
                    </a:lnTo>
                    <a:lnTo>
                      <a:pt x="51" y="98"/>
                    </a:lnTo>
                    <a:lnTo>
                      <a:pt x="47" y="101"/>
                    </a:lnTo>
                    <a:lnTo>
                      <a:pt x="41" y="103"/>
                    </a:lnTo>
                    <a:lnTo>
                      <a:pt x="35" y="105"/>
                    </a:lnTo>
                    <a:lnTo>
                      <a:pt x="31" y="105"/>
                    </a:lnTo>
                    <a:lnTo>
                      <a:pt x="29" y="103"/>
                    </a:lnTo>
                    <a:lnTo>
                      <a:pt x="25" y="103"/>
                    </a:lnTo>
                    <a:lnTo>
                      <a:pt x="23" y="103"/>
                    </a:lnTo>
                    <a:lnTo>
                      <a:pt x="21" y="105"/>
                    </a:lnTo>
                    <a:lnTo>
                      <a:pt x="21" y="107"/>
                    </a:lnTo>
                    <a:lnTo>
                      <a:pt x="21" y="109"/>
                    </a:lnTo>
                    <a:lnTo>
                      <a:pt x="17" y="107"/>
                    </a:lnTo>
                    <a:lnTo>
                      <a:pt x="15" y="105"/>
                    </a:lnTo>
                    <a:lnTo>
                      <a:pt x="13" y="101"/>
                    </a:lnTo>
                    <a:lnTo>
                      <a:pt x="11" y="98"/>
                    </a:lnTo>
                    <a:lnTo>
                      <a:pt x="9" y="92"/>
                    </a:lnTo>
                    <a:lnTo>
                      <a:pt x="9" y="90"/>
                    </a:lnTo>
                    <a:lnTo>
                      <a:pt x="7" y="84"/>
                    </a:lnTo>
                    <a:lnTo>
                      <a:pt x="7" y="82"/>
                    </a:lnTo>
                    <a:lnTo>
                      <a:pt x="4" y="80"/>
                    </a:lnTo>
                    <a:lnTo>
                      <a:pt x="0" y="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4" name="Freeform 137"/>
              <p:cNvSpPr>
                <a:spLocks/>
              </p:cNvSpPr>
              <p:nvPr/>
            </p:nvSpPr>
            <p:spPr bwMode="auto">
              <a:xfrm>
                <a:off x="6678" y="2373"/>
                <a:ext cx="88" cy="110"/>
              </a:xfrm>
              <a:custGeom>
                <a:avLst/>
                <a:gdLst>
                  <a:gd name="T0" fmla="*/ 0 w 88"/>
                  <a:gd name="T1" fmla="*/ 86 h 110"/>
                  <a:gd name="T2" fmla="*/ 12 w 88"/>
                  <a:gd name="T3" fmla="*/ 77 h 110"/>
                  <a:gd name="T4" fmla="*/ 4 w 88"/>
                  <a:gd name="T5" fmla="*/ 71 h 110"/>
                  <a:gd name="T6" fmla="*/ 20 w 88"/>
                  <a:gd name="T7" fmla="*/ 61 h 110"/>
                  <a:gd name="T8" fmla="*/ 24 w 88"/>
                  <a:gd name="T9" fmla="*/ 49 h 110"/>
                  <a:gd name="T10" fmla="*/ 14 w 88"/>
                  <a:gd name="T11" fmla="*/ 43 h 110"/>
                  <a:gd name="T12" fmla="*/ 16 w 88"/>
                  <a:gd name="T13" fmla="*/ 26 h 110"/>
                  <a:gd name="T14" fmla="*/ 35 w 88"/>
                  <a:gd name="T15" fmla="*/ 12 h 110"/>
                  <a:gd name="T16" fmla="*/ 47 w 88"/>
                  <a:gd name="T17" fmla="*/ 0 h 110"/>
                  <a:gd name="T18" fmla="*/ 63 w 88"/>
                  <a:gd name="T19" fmla="*/ 8 h 110"/>
                  <a:gd name="T20" fmla="*/ 63 w 88"/>
                  <a:gd name="T21" fmla="*/ 16 h 110"/>
                  <a:gd name="T22" fmla="*/ 80 w 88"/>
                  <a:gd name="T23" fmla="*/ 32 h 110"/>
                  <a:gd name="T24" fmla="*/ 69 w 88"/>
                  <a:gd name="T25" fmla="*/ 39 h 110"/>
                  <a:gd name="T26" fmla="*/ 51 w 88"/>
                  <a:gd name="T27" fmla="*/ 47 h 110"/>
                  <a:gd name="T28" fmla="*/ 55 w 88"/>
                  <a:gd name="T29" fmla="*/ 55 h 110"/>
                  <a:gd name="T30" fmla="*/ 65 w 88"/>
                  <a:gd name="T31" fmla="*/ 65 h 110"/>
                  <a:gd name="T32" fmla="*/ 71 w 88"/>
                  <a:gd name="T33" fmla="*/ 73 h 110"/>
                  <a:gd name="T34" fmla="*/ 73 w 88"/>
                  <a:gd name="T35" fmla="*/ 79 h 110"/>
                  <a:gd name="T36" fmla="*/ 73 w 88"/>
                  <a:gd name="T37" fmla="*/ 84 h 110"/>
                  <a:gd name="T38" fmla="*/ 80 w 88"/>
                  <a:gd name="T39" fmla="*/ 84 h 110"/>
                  <a:gd name="T40" fmla="*/ 88 w 88"/>
                  <a:gd name="T41" fmla="*/ 81 h 110"/>
                  <a:gd name="T42" fmla="*/ 88 w 88"/>
                  <a:gd name="T43" fmla="*/ 81 h 110"/>
                  <a:gd name="T44" fmla="*/ 80 w 88"/>
                  <a:gd name="T45" fmla="*/ 88 h 110"/>
                  <a:gd name="T46" fmla="*/ 76 w 88"/>
                  <a:gd name="T47" fmla="*/ 88 h 110"/>
                  <a:gd name="T48" fmla="*/ 76 w 88"/>
                  <a:gd name="T49" fmla="*/ 90 h 110"/>
                  <a:gd name="T50" fmla="*/ 73 w 88"/>
                  <a:gd name="T51" fmla="*/ 102 h 110"/>
                  <a:gd name="T52" fmla="*/ 71 w 88"/>
                  <a:gd name="T53" fmla="*/ 110 h 110"/>
                  <a:gd name="T54" fmla="*/ 63 w 88"/>
                  <a:gd name="T55" fmla="*/ 104 h 110"/>
                  <a:gd name="T56" fmla="*/ 59 w 88"/>
                  <a:gd name="T57" fmla="*/ 104 h 110"/>
                  <a:gd name="T58" fmla="*/ 49 w 88"/>
                  <a:gd name="T59" fmla="*/ 106 h 110"/>
                  <a:gd name="T60" fmla="*/ 43 w 88"/>
                  <a:gd name="T61" fmla="*/ 110 h 110"/>
                  <a:gd name="T62" fmla="*/ 35 w 88"/>
                  <a:gd name="T63" fmla="*/ 108 h 110"/>
                  <a:gd name="T64" fmla="*/ 29 w 88"/>
                  <a:gd name="T65" fmla="*/ 108 h 110"/>
                  <a:gd name="T66" fmla="*/ 24 w 88"/>
                  <a:gd name="T67" fmla="*/ 108 h 110"/>
                  <a:gd name="T68" fmla="*/ 22 w 88"/>
                  <a:gd name="T69" fmla="*/ 106 h 110"/>
                  <a:gd name="T70" fmla="*/ 16 w 88"/>
                  <a:gd name="T71" fmla="*/ 106 h 110"/>
                  <a:gd name="T72" fmla="*/ 8 w 88"/>
                  <a:gd name="T73" fmla="*/ 104 h 110"/>
                  <a:gd name="T74" fmla="*/ 0 w 88"/>
                  <a:gd name="T75"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10">
                    <a:moveTo>
                      <a:pt x="0" y="88"/>
                    </a:moveTo>
                    <a:lnTo>
                      <a:pt x="0" y="86"/>
                    </a:lnTo>
                    <a:lnTo>
                      <a:pt x="6" y="81"/>
                    </a:lnTo>
                    <a:lnTo>
                      <a:pt x="12" y="77"/>
                    </a:lnTo>
                    <a:lnTo>
                      <a:pt x="10" y="73"/>
                    </a:lnTo>
                    <a:lnTo>
                      <a:pt x="4" y="71"/>
                    </a:lnTo>
                    <a:lnTo>
                      <a:pt x="6" y="67"/>
                    </a:lnTo>
                    <a:lnTo>
                      <a:pt x="20" y="61"/>
                    </a:lnTo>
                    <a:lnTo>
                      <a:pt x="26" y="53"/>
                    </a:lnTo>
                    <a:lnTo>
                      <a:pt x="24" y="49"/>
                    </a:lnTo>
                    <a:lnTo>
                      <a:pt x="18" y="45"/>
                    </a:lnTo>
                    <a:lnTo>
                      <a:pt x="14" y="43"/>
                    </a:lnTo>
                    <a:lnTo>
                      <a:pt x="12" y="30"/>
                    </a:lnTo>
                    <a:lnTo>
                      <a:pt x="16" y="26"/>
                    </a:lnTo>
                    <a:lnTo>
                      <a:pt x="26" y="22"/>
                    </a:lnTo>
                    <a:lnTo>
                      <a:pt x="35" y="12"/>
                    </a:lnTo>
                    <a:lnTo>
                      <a:pt x="37" y="0"/>
                    </a:lnTo>
                    <a:lnTo>
                      <a:pt x="47" y="0"/>
                    </a:lnTo>
                    <a:lnTo>
                      <a:pt x="49" y="2"/>
                    </a:lnTo>
                    <a:lnTo>
                      <a:pt x="63" y="8"/>
                    </a:lnTo>
                    <a:lnTo>
                      <a:pt x="61" y="12"/>
                    </a:lnTo>
                    <a:lnTo>
                      <a:pt x="63" y="16"/>
                    </a:lnTo>
                    <a:lnTo>
                      <a:pt x="69" y="22"/>
                    </a:lnTo>
                    <a:lnTo>
                      <a:pt x="80" y="32"/>
                    </a:lnTo>
                    <a:lnTo>
                      <a:pt x="73" y="36"/>
                    </a:lnTo>
                    <a:lnTo>
                      <a:pt x="69" y="39"/>
                    </a:lnTo>
                    <a:lnTo>
                      <a:pt x="61" y="43"/>
                    </a:lnTo>
                    <a:lnTo>
                      <a:pt x="51" y="47"/>
                    </a:lnTo>
                    <a:lnTo>
                      <a:pt x="53" y="51"/>
                    </a:lnTo>
                    <a:lnTo>
                      <a:pt x="55" y="55"/>
                    </a:lnTo>
                    <a:lnTo>
                      <a:pt x="61" y="59"/>
                    </a:lnTo>
                    <a:lnTo>
                      <a:pt x="65" y="65"/>
                    </a:lnTo>
                    <a:lnTo>
                      <a:pt x="71" y="73"/>
                    </a:lnTo>
                    <a:lnTo>
                      <a:pt x="71" y="73"/>
                    </a:lnTo>
                    <a:lnTo>
                      <a:pt x="71" y="73"/>
                    </a:lnTo>
                    <a:lnTo>
                      <a:pt x="73" y="79"/>
                    </a:lnTo>
                    <a:lnTo>
                      <a:pt x="71" y="84"/>
                    </a:lnTo>
                    <a:lnTo>
                      <a:pt x="73" y="84"/>
                    </a:lnTo>
                    <a:lnTo>
                      <a:pt x="76" y="84"/>
                    </a:lnTo>
                    <a:lnTo>
                      <a:pt x="80" y="84"/>
                    </a:lnTo>
                    <a:lnTo>
                      <a:pt x="84" y="81"/>
                    </a:lnTo>
                    <a:lnTo>
                      <a:pt x="88" y="81"/>
                    </a:lnTo>
                    <a:lnTo>
                      <a:pt x="88" y="81"/>
                    </a:lnTo>
                    <a:lnTo>
                      <a:pt x="88" y="81"/>
                    </a:lnTo>
                    <a:lnTo>
                      <a:pt x="86" y="84"/>
                    </a:lnTo>
                    <a:lnTo>
                      <a:pt x="80" y="88"/>
                    </a:lnTo>
                    <a:lnTo>
                      <a:pt x="78" y="88"/>
                    </a:lnTo>
                    <a:lnTo>
                      <a:pt x="76" y="88"/>
                    </a:lnTo>
                    <a:lnTo>
                      <a:pt x="76" y="88"/>
                    </a:lnTo>
                    <a:lnTo>
                      <a:pt x="76" y="90"/>
                    </a:lnTo>
                    <a:lnTo>
                      <a:pt x="73" y="94"/>
                    </a:lnTo>
                    <a:lnTo>
                      <a:pt x="73" y="102"/>
                    </a:lnTo>
                    <a:lnTo>
                      <a:pt x="76" y="108"/>
                    </a:lnTo>
                    <a:lnTo>
                      <a:pt x="71" y="110"/>
                    </a:lnTo>
                    <a:lnTo>
                      <a:pt x="69" y="108"/>
                    </a:lnTo>
                    <a:lnTo>
                      <a:pt x="63" y="104"/>
                    </a:lnTo>
                    <a:lnTo>
                      <a:pt x="59" y="104"/>
                    </a:lnTo>
                    <a:lnTo>
                      <a:pt x="59" y="104"/>
                    </a:lnTo>
                    <a:lnTo>
                      <a:pt x="51" y="102"/>
                    </a:lnTo>
                    <a:lnTo>
                      <a:pt x="49" y="106"/>
                    </a:lnTo>
                    <a:lnTo>
                      <a:pt x="45" y="108"/>
                    </a:lnTo>
                    <a:lnTo>
                      <a:pt x="43" y="110"/>
                    </a:lnTo>
                    <a:lnTo>
                      <a:pt x="39" y="110"/>
                    </a:lnTo>
                    <a:lnTo>
                      <a:pt x="35" y="108"/>
                    </a:lnTo>
                    <a:lnTo>
                      <a:pt x="31" y="108"/>
                    </a:lnTo>
                    <a:lnTo>
                      <a:pt x="29" y="108"/>
                    </a:lnTo>
                    <a:lnTo>
                      <a:pt x="26" y="108"/>
                    </a:lnTo>
                    <a:lnTo>
                      <a:pt x="24" y="108"/>
                    </a:lnTo>
                    <a:lnTo>
                      <a:pt x="22" y="106"/>
                    </a:lnTo>
                    <a:lnTo>
                      <a:pt x="22" y="106"/>
                    </a:lnTo>
                    <a:lnTo>
                      <a:pt x="20" y="104"/>
                    </a:lnTo>
                    <a:lnTo>
                      <a:pt x="16" y="106"/>
                    </a:lnTo>
                    <a:lnTo>
                      <a:pt x="12" y="104"/>
                    </a:lnTo>
                    <a:lnTo>
                      <a:pt x="8" y="104"/>
                    </a:lnTo>
                    <a:lnTo>
                      <a:pt x="4" y="104"/>
                    </a:lnTo>
                    <a:lnTo>
                      <a:pt x="0" y="102"/>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5" name="Freeform 138"/>
              <p:cNvSpPr>
                <a:spLocks/>
              </p:cNvSpPr>
              <p:nvPr/>
            </p:nvSpPr>
            <p:spPr bwMode="auto">
              <a:xfrm>
                <a:off x="6678" y="2373"/>
                <a:ext cx="88" cy="110"/>
              </a:xfrm>
              <a:custGeom>
                <a:avLst/>
                <a:gdLst>
                  <a:gd name="T0" fmla="*/ 0 w 88"/>
                  <a:gd name="T1" fmla="*/ 86 h 110"/>
                  <a:gd name="T2" fmla="*/ 12 w 88"/>
                  <a:gd name="T3" fmla="*/ 77 h 110"/>
                  <a:gd name="T4" fmla="*/ 4 w 88"/>
                  <a:gd name="T5" fmla="*/ 71 h 110"/>
                  <a:gd name="T6" fmla="*/ 20 w 88"/>
                  <a:gd name="T7" fmla="*/ 61 h 110"/>
                  <a:gd name="T8" fmla="*/ 24 w 88"/>
                  <a:gd name="T9" fmla="*/ 49 h 110"/>
                  <a:gd name="T10" fmla="*/ 14 w 88"/>
                  <a:gd name="T11" fmla="*/ 43 h 110"/>
                  <a:gd name="T12" fmla="*/ 16 w 88"/>
                  <a:gd name="T13" fmla="*/ 26 h 110"/>
                  <a:gd name="T14" fmla="*/ 35 w 88"/>
                  <a:gd name="T15" fmla="*/ 12 h 110"/>
                  <a:gd name="T16" fmla="*/ 47 w 88"/>
                  <a:gd name="T17" fmla="*/ 0 h 110"/>
                  <a:gd name="T18" fmla="*/ 63 w 88"/>
                  <a:gd name="T19" fmla="*/ 8 h 110"/>
                  <a:gd name="T20" fmla="*/ 63 w 88"/>
                  <a:gd name="T21" fmla="*/ 16 h 110"/>
                  <a:gd name="T22" fmla="*/ 80 w 88"/>
                  <a:gd name="T23" fmla="*/ 32 h 110"/>
                  <a:gd name="T24" fmla="*/ 69 w 88"/>
                  <a:gd name="T25" fmla="*/ 39 h 110"/>
                  <a:gd name="T26" fmla="*/ 51 w 88"/>
                  <a:gd name="T27" fmla="*/ 47 h 110"/>
                  <a:gd name="T28" fmla="*/ 55 w 88"/>
                  <a:gd name="T29" fmla="*/ 55 h 110"/>
                  <a:gd name="T30" fmla="*/ 65 w 88"/>
                  <a:gd name="T31" fmla="*/ 65 h 110"/>
                  <a:gd name="T32" fmla="*/ 71 w 88"/>
                  <a:gd name="T33" fmla="*/ 73 h 110"/>
                  <a:gd name="T34" fmla="*/ 73 w 88"/>
                  <a:gd name="T35" fmla="*/ 79 h 110"/>
                  <a:gd name="T36" fmla="*/ 73 w 88"/>
                  <a:gd name="T37" fmla="*/ 84 h 110"/>
                  <a:gd name="T38" fmla="*/ 80 w 88"/>
                  <a:gd name="T39" fmla="*/ 84 h 110"/>
                  <a:gd name="T40" fmla="*/ 88 w 88"/>
                  <a:gd name="T41" fmla="*/ 81 h 110"/>
                  <a:gd name="T42" fmla="*/ 88 w 88"/>
                  <a:gd name="T43" fmla="*/ 81 h 110"/>
                  <a:gd name="T44" fmla="*/ 80 w 88"/>
                  <a:gd name="T45" fmla="*/ 88 h 110"/>
                  <a:gd name="T46" fmla="*/ 76 w 88"/>
                  <a:gd name="T47" fmla="*/ 88 h 110"/>
                  <a:gd name="T48" fmla="*/ 76 w 88"/>
                  <a:gd name="T49" fmla="*/ 90 h 110"/>
                  <a:gd name="T50" fmla="*/ 73 w 88"/>
                  <a:gd name="T51" fmla="*/ 102 h 110"/>
                  <a:gd name="T52" fmla="*/ 71 w 88"/>
                  <a:gd name="T53" fmla="*/ 110 h 110"/>
                  <a:gd name="T54" fmla="*/ 63 w 88"/>
                  <a:gd name="T55" fmla="*/ 104 h 110"/>
                  <a:gd name="T56" fmla="*/ 59 w 88"/>
                  <a:gd name="T57" fmla="*/ 104 h 110"/>
                  <a:gd name="T58" fmla="*/ 49 w 88"/>
                  <a:gd name="T59" fmla="*/ 106 h 110"/>
                  <a:gd name="T60" fmla="*/ 43 w 88"/>
                  <a:gd name="T61" fmla="*/ 110 h 110"/>
                  <a:gd name="T62" fmla="*/ 35 w 88"/>
                  <a:gd name="T63" fmla="*/ 108 h 110"/>
                  <a:gd name="T64" fmla="*/ 29 w 88"/>
                  <a:gd name="T65" fmla="*/ 108 h 110"/>
                  <a:gd name="T66" fmla="*/ 24 w 88"/>
                  <a:gd name="T67" fmla="*/ 108 h 110"/>
                  <a:gd name="T68" fmla="*/ 22 w 88"/>
                  <a:gd name="T69" fmla="*/ 106 h 110"/>
                  <a:gd name="T70" fmla="*/ 16 w 88"/>
                  <a:gd name="T71" fmla="*/ 106 h 110"/>
                  <a:gd name="T72" fmla="*/ 8 w 88"/>
                  <a:gd name="T73" fmla="*/ 104 h 110"/>
                  <a:gd name="T74" fmla="*/ 0 w 88"/>
                  <a:gd name="T75" fmla="*/ 10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10">
                    <a:moveTo>
                      <a:pt x="0" y="88"/>
                    </a:moveTo>
                    <a:lnTo>
                      <a:pt x="0" y="86"/>
                    </a:lnTo>
                    <a:lnTo>
                      <a:pt x="6" y="81"/>
                    </a:lnTo>
                    <a:lnTo>
                      <a:pt x="12" y="77"/>
                    </a:lnTo>
                    <a:lnTo>
                      <a:pt x="10" y="73"/>
                    </a:lnTo>
                    <a:lnTo>
                      <a:pt x="4" y="71"/>
                    </a:lnTo>
                    <a:lnTo>
                      <a:pt x="6" y="67"/>
                    </a:lnTo>
                    <a:lnTo>
                      <a:pt x="20" y="61"/>
                    </a:lnTo>
                    <a:lnTo>
                      <a:pt x="26" y="53"/>
                    </a:lnTo>
                    <a:lnTo>
                      <a:pt x="24" y="49"/>
                    </a:lnTo>
                    <a:lnTo>
                      <a:pt x="18" y="45"/>
                    </a:lnTo>
                    <a:lnTo>
                      <a:pt x="14" y="43"/>
                    </a:lnTo>
                    <a:lnTo>
                      <a:pt x="12" y="30"/>
                    </a:lnTo>
                    <a:lnTo>
                      <a:pt x="16" y="26"/>
                    </a:lnTo>
                    <a:lnTo>
                      <a:pt x="26" y="22"/>
                    </a:lnTo>
                    <a:lnTo>
                      <a:pt x="35" y="12"/>
                    </a:lnTo>
                    <a:lnTo>
                      <a:pt x="37" y="0"/>
                    </a:lnTo>
                    <a:lnTo>
                      <a:pt x="47" y="0"/>
                    </a:lnTo>
                    <a:lnTo>
                      <a:pt x="49" y="2"/>
                    </a:lnTo>
                    <a:lnTo>
                      <a:pt x="63" y="8"/>
                    </a:lnTo>
                    <a:lnTo>
                      <a:pt x="61" y="12"/>
                    </a:lnTo>
                    <a:lnTo>
                      <a:pt x="63" y="16"/>
                    </a:lnTo>
                    <a:lnTo>
                      <a:pt x="69" y="22"/>
                    </a:lnTo>
                    <a:lnTo>
                      <a:pt x="80" y="32"/>
                    </a:lnTo>
                    <a:lnTo>
                      <a:pt x="73" y="36"/>
                    </a:lnTo>
                    <a:lnTo>
                      <a:pt x="69" y="39"/>
                    </a:lnTo>
                    <a:lnTo>
                      <a:pt x="61" y="43"/>
                    </a:lnTo>
                    <a:lnTo>
                      <a:pt x="51" y="47"/>
                    </a:lnTo>
                    <a:lnTo>
                      <a:pt x="53" y="51"/>
                    </a:lnTo>
                    <a:lnTo>
                      <a:pt x="55" y="55"/>
                    </a:lnTo>
                    <a:lnTo>
                      <a:pt x="61" y="59"/>
                    </a:lnTo>
                    <a:lnTo>
                      <a:pt x="65" y="65"/>
                    </a:lnTo>
                    <a:lnTo>
                      <a:pt x="71" y="73"/>
                    </a:lnTo>
                    <a:lnTo>
                      <a:pt x="71" y="73"/>
                    </a:lnTo>
                    <a:lnTo>
                      <a:pt x="71" y="73"/>
                    </a:lnTo>
                    <a:lnTo>
                      <a:pt x="73" y="79"/>
                    </a:lnTo>
                    <a:lnTo>
                      <a:pt x="71" y="84"/>
                    </a:lnTo>
                    <a:lnTo>
                      <a:pt x="73" y="84"/>
                    </a:lnTo>
                    <a:lnTo>
                      <a:pt x="76" y="84"/>
                    </a:lnTo>
                    <a:lnTo>
                      <a:pt x="80" y="84"/>
                    </a:lnTo>
                    <a:lnTo>
                      <a:pt x="84" y="81"/>
                    </a:lnTo>
                    <a:lnTo>
                      <a:pt x="88" y="81"/>
                    </a:lnTo>
                    <a:lnTo>
                      <a:pt x="88" y="81"/>
                    </a:lnTo>
                    <a:lnTo>
                      <a:pt x="88" y="81"/>
                    </a:lnTo>
                    <a:lnTo>
                      <a:pt x="86" y="84"/>
                    </a:lnTo>
                    <a:lnTo>
                      <a:pt x="80" y="88"/>
                    </a:lnTo>
                    <a:lnTo>
                      <a:pt x="78" y="88"/>
                    </a:lnTo>
                    <a:lnTo>
                      <a:pt x="76" y="88"/>
                    </a:lnTo>
                    <a:lnTo>
                      <a:pt x="76" y="88"/>
                    </a:lnTo>
                    <a:lnTo>
                      <a:pt x="76" y="90"/>
                    </a:lnTo>
                    <a:lnTo>
                      <a:pt x="73" y="94"/>
                    </a:lnTo>
                    <a:lnTo>
                      <a:pt x="73" y="102"/>
                    </a:lnTo>
                    <a:lnTo>
                      <a:pt x="76" y="108"/>
                    </a:lnTo>
                    <a:lnTo>
                      <a:pt x="71" y="110"/>
                    </a:lnTo>
                    <a:lnTo>
                      <a:pt x="69" y="108"/>
                    </a:lnTo>
                    <a:lnTo>
                      <a:pt x="63" y="104"/>
                    </a:lnTo>
                    <a:lnTo>
                      <a:pt x="59" y="104"/>
                    </a:lnTo>
                    <a:lnTo>
                      <a:pt x="59" y="104"/>
                    </a:lnTo>
                    <a:lnTo>
                      <a:pt x="51" y="102"/>
                    </a:lnTo>
                    <a:lnTo>
                      <a:pt x="49" y="106"/>
                    </a:lnTo>
                    <a:lnTo>
                      <a:pt x="45" y="108"/>
                    </a:lnTo>
                    <a:lnTo>
                      <a:pt x="43" y="110"/>
                    </a:lnTo>
                    <a:lnTo>
                      <a:pt x="39" y="110"/>
                    </a:lnTo>
                    <a:lnTo>
                      <a:pt x="35" y="108"/>
                    </a:lnTo>
                    <a:lnTo>
                      <a:pt x="31" y="108"/>
                    </a:lnTo>
                    <a:lnTo>
                      <a:pt x="29" y="108"/>
                    </a:lnTo>
                    <a:lnTo>
                      <a:pt x="26" y="108"/>
                    </a:lnTo>
                    <a:lnTo>
                      <a:pt x="24" y="108"/>
                    </a:lnTo>
                    <a:lnTo>
                      <a:pt x="22" y="106"/>
                    </a:lnTo>
                    <a:lnTo>
                      <a:pt x="22" y="106"/>
                    </a:lnTo>
                    <a:lnTo>
                      <a:pt x="20" y="104"/>
                    </a:lnTo>
                    <a:lnTo>
                      <a:pt x="16" y="106"/>
                    </a:lnTo>
                    <a:lnTo>
                      <a:pt x="12" y="104"/>
                    </a:lnTo>
                    <a:lnTo>
                      <a:pt x="8" y="104"/>
                    </a:lnTo>
                    <a:lnTo>
                      <a:pt x="4" y="104"/>
                    </a:lnTo>
                    <a:lnTo>
                      <a:pt x="0" y="102"/>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6" name="Freeform 139"/>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7" name="Freeform 140"/>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8" name="Freeform 141"/>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9" name="Freeform 142"/>
              <p:cNvSpPr>
                <a:spLocks/>
              </p:cNvSpPr>
              <p:nvPr/>
            </p:nvSpPr>
            <p:spPr bwMode="auto">
              <a:xfrm>
                <a:off x="6390" y="2283"/>
                <a:ext cx="90" cy="202"/>
              </a:xfrm>
              <a:custGeom>
                <a:avLst/>
                <a:gdLst>
                  <a:gd name="T0" fmla="*/ 24 w 90"/>
                  <a:gd name="T1" fmla="*/ 6 h 202"/>
                  <a:gd name="T2" fmla="*/ 22 w 90"/>
                  <a:gd name="T3" fmla="*/ 16 h 202"/>
                  <a:gd name="T4" fmla="*/ 26 w 90"/>
                  <a:gd name="T5" fmla="*/ 26 h 202"/>
                  <a:gd name="T6" fmla="*/ 33 w 90"/>
                  <a:gd name="T7" fmla="*/ 34 h 202"/>
                  <a:gd name="T8" fmla="*/ 39 w 90"/>
                  <a:gd name="T9" fmla="*/ 45 h 202"/>
                  <a:gd name="T10" fmla="*/ 43 w 90"/>
                  <a:gd name="T11" fmla="*/ 59 h 202"/>
                  <a:gd name="T12" fmla="*/ 43 w 90"/>
                  <a:gd name="T13" fmla="*/ 67 h 202"/>
                  <a:gd name="T14" fmla="*/ 53 w 90"/>
                  <a:gd name="T15" fmla="*/ 77 h 202"/>
                  <a:gd name="T16" fmla="*/ 55 w 90"/>
                  <a:gd name="T17" fmla="*/ 84 h 202"/>
                  <a:gd name="T18" fmla="*/ 63 w 90"/>
                  <a:gd name="T19" fmla="*/ 96 h 202"/>
                  <a:gd name="T20" fmla="*/ 61 w 90"/>
                  <a:gd name="T21" fmla="*/ 104 h 202"/>
                  <a:gd name="T22" fmla="*/ 57 w 90"/>
                  <a:gd name="T23" fmla="*/ 118 h 202"/>
                  <a:gd name="T24" fmla="*/ 57 w 90"/>
                  <a:gd name="T25" fmla="*/ 129 h 202"/>
                  <a:gd name="T26" fmla="*/ 53 w 90"/>
                  <a:gd name="T27" fmla="*/ 133 h 202"/>
                  <a:gd name="T28" fmla="*/ 47 w 90"/>
                  <a:gd name="T29" fmla="*/ 139 h 202"/>
                  <a:gd name="T30" fmla="*/ 37 w 90"/>
                  <a:gd name="T31" fmla="*/ 133 h 202"/>
                  <a:gd name="T32" fmla="*/ 28 w 90"/>
                  <a:gd name="T33" fmla="*/ 137 h 202"/>
                  <a:gd name="T34" fmla="*/ 20 w 90"/>
                  <a:gd name="T35" fmla="*/ 139 h 202"/>
                  <a:gd name="T36" fmla="*/ 14 w 90"/>
                  <a:gd name="T37" fmla="*/ 141 h 202"/>
                  <a:gd name="T38" fmla="*/ 10 w 90"/>
                  <a:gd name="T39" fmla="*/ 147 h 202"/>
                  <a:gd name="T40" fmla="*/ 14 w 90"/>
                  <a:gd name="T41" fmla="*/ 151 h 202"/>
                  <a:gd name="T42" fmla="*/ 14 w 90"/>
                  <a:gd name="T43" fmla="*/ 157 h 202"/>
                  <a:gd name="T44" fmla="*/ 8 w 90"/>
                  <a:gd name="T45" fmla="*/ 157 h 202"/>
                  <a:gd name="T46" fmla="*/ 4 w 90"/>
                  <a:gd name="T47" fmla="*/ 161 h 202"/>
                  <a:gd name="T48" fmla="*/ 2 w 90"/>
                  <a:gd name="T49" fmla="*/ 178 h 202"/>
                  <a:gd name="T50" fmla="*/ 0 w 90"/>
                  <a:gd name="T51" fmla="*/ 192 h 202"/>
                  <a:gd name="T52" fmla="*/ 2 w 90"/>
                  <a:gd name="T53" fmla="*/ 196 h 202"/>
                  <a:gd name="T54" fmla="*/ 2 w 90"/>
                  <a:gd name="T55" fmla="*/ 202 h 202"/>
                  <a:gd name="T56" fmla="*/ 90 w 90"/>
                  <a:gd name="T57" fmla="*/ 77 h 202"/>
                  <a:gd name="T58" fmla="*/ 88 w 90"/>
                  <a:gd name="T59" fmla="*/ 67 h 202"/>
                  <a:gd name="T60" fmla="*/ 90 w 90"/>
                  <a:gd name="T61" fmla="*/ 24 h 202"/>
                  <a:gd name="T62" fmla="*/ 84 w 90"/>
                  <a:gd name="T63" fmla="*/ 24 h 202"/>
                  <a:gd name="T64" fmla="*/ 73 w 90"/>
                  <a:gd name="T65" fmla="*/ 22 h 202"/>
                  <a:gd name="T66" fmla="*/ 65 w 90"/>
                  <a:gd name="T67" fmla="*/ 10 h 202"/>
                  <a:gd name="T68" fmla="*/ 51 w 90"/>
                  <a:gd name="T69" fmla="*/ 6 h 202"/>
                  <a:gd name="T70" fmla="*/ 35 w 90"/>
                  <a:gd name="T71"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202">
                    <a:moveTo>
                      <a:pt x="28" y="2"/>
                    </a:moveTo>
                    <a:lnTo>
                      <a:pt x="24" y="6"/>
                    </a:lnTo>
                    <a:lnTo>
                      <a:pt x="22" y="12"/>
                    </a:lnTo>
                    <a:lnTo>
                      <a:pt x="22" y="16"/>
                    </a:lnTo>
                    <a:lnTo>
                      <a:pt x="22" y="22"/>
                    </a:lnTo>
                    <a:lnTo>
                      <a:pt x="26" y="26"/>
                    </a:lnTo>
                    <a:lnTo>
                      <a:pt x="30" y="28"/>
                    </a:lnTo>
                    <a:lnTo>
                      <a:pt x="33" y="34"/>
                    </a:lnTo>
                    <a:lnTo>
                      <a:pt x="35" y="39"/>
                    </a:lnTo>
                    <a:lnTo>
                      <a:pt x="39" y="45"/>
                    </a:lnTo>
                    <a:lnTo>
                      <a:pt x="43" y="53"/>
                    </a:lnTo>
                    <a:lnTo>
                      <a:pt x="43" y="59"/>
                    </a:lnTo>
                    <a:lnTo>
                      <a:pt x="43" y="61"/>
                    </a:lnTo>
                    <a:lnTo>
                      <a:pt x="43" y="67"/>
                    </a:lnTo>
                    <a:lnTo>
                      <a:pt x="49" y="75"/>
                    </a:lnTo>
                    <a:lnTo>
                      <a:pt x="53" y="77"/>
                    </a:lnTo>
                    <a:lnTo>
                      <a:pt x="55" y="81"/>
                    </a:lnTo>
                    <a:lnTo>
                      <a:pt x="55" y="84"/>
                    </a:lnTo>
                    <a:lnTo>
                      <a:pt x="59" y="90"/>
                    </a:lnTo>
                    <a:lnTo>
                      <a:pt x="63" y="96"/>
                    </a:lnTo>
                    <a:lnTo>
                      <a:pt x="63" y="100"/>
                    </a:lnTo>
                    <a:lnTo>
                      <a:pt x="61" y="104"/>
                    </a:lnTo>
                    <a:lnTo>
                      <a:pt x="59" y="114"/>
                    </a:lnTo>
                    <a:lnTo>
                      <a:pt x="57" y="118"/>
                    </a:lnTo>
                    <a:lnTo>
                      <a:pt x="57" y="122"/>
                    </a:lnTo>
                    <a:lnTo>
                      <a:pt x="57" y="129"/>
                    </a:lnTo>
                    <a:lnTo>
                      <a:pt x="57" y="129"/>
                    </a:lnTo>
                    <a:lnTo>
                      <a:pt x="53" y="133"/>
                    </a:lnTo>
                    <a:lnTo>
                      <a:pt x="51" y="135"/>
                    </a:lnTo>
                    <a:lnTo>
                      <a:pt x="47" y="139"/>
                    </a:lnTo>
                    <a:lnTo>
                      <a:pt x="41" y="137"/>
                    </a:lnTo>
                    <a:lnTo>
                      <a:pt x="37" y="133"/>
                    </a:lnTo>
                    <a:lnTo>
                      <a:pt x="33" y="135"/>
                    </a:lnTo>
                    <a:lnTo>
                      <a:pt x="28" y="137"/>
                    </a:lnTo>
                    <a:lnTo>
                      <a:pt x="24" y="137"/>
                    </a:lnTo>
                    <a:lnTo>
                      <a:pt x="20" y="139"/>
                    </a:lnTo>
                    <a:lnTo>
                      <a:pt x="18" y="139"/>
                    </a:lnTo>
                    <a:lnTo>
                      <a:pt x="14" y="141"/>
                    </a:lnTo>
                    <a:lnTo>
                      <a:pt x="10" y="145"/>
                    </a:lnTo>
                    <a:lnTo>
                      <a:pt x="10" y="147"/>
                    </a:lnTo>
                    <a:lnTo>
                      <a:pt x="12" y="149"/>
                    </a:lnTo>
                    <a:lnTo>
                      <a:pt x="14" y="151"/>
                    </a:lnTo>
                    <a:lnTo>
                      <a:pt x="14" y="155"/>
                    </a:lnTo>
                    <a:lnTo>
                      <a:pt x="14" y="157"/>
                    </a:lnTo>
                    <a:lnTo>
                      <a:pt x="12" y="157"/>
                    </a:lnTo>
                    <a:lnTo>
                      <a:pt x="8" y="157"/>
                    </a:lnTo>
                    <a:lnTo>
                      <a:pt x="6" y="159"/>
                    </a:lnTo>
                    <a:lnTo>
                      <a:pt x="4" y="161"/>
                    </a:lnTo>
                    <a:lnTo>
                      <a:pt x="4" y="169"/>
                    </a:lnTo>
                    <a:lnTo>
                      <a:pt x="2" y="178"/>
                    </a:lnTo>
                    <a:lnTo>
                      <a:pt x="2" y="186"/>
                    </a:lnTo>
                    <a:lnTo>
                      <a:pt x="0" y="192"/>
                    </a:lnTo>
                    <a:lnTo>
                      <a:pt x="2" y="194"/>
                    </a:lnTo>
                    <a:lnTo>
                      <a:pt x="2" y="196"/>
                    </a:lnTo>
                    <a:lnTo>
                      <a:pt x="4" y="200"/>
                    </a:lnTo>
                    <a:lnTo>
                      <a:pt x="2" y="202"/>
                    </a:lnTo>
                    <a:lnTo>
                      <a:pt x="90" y="202"/>
                    </a:lnTo>
                    <a:lnTo>
                      <a:pt x="90" y="77"/>
                    </a:lnTo>
                    <a:lnTo>
                      <a:pt x="88" y="75"/>
                    </a:lnTo>
                    <a:lnTo>
                      <a:pt x="88" y="67"/>
                    </a:lnTo>
                    <a:lnTo>
                      <a:pt x="90" y="65"/>
                    </a:lnTo>
                    <a:lnTo>
                      <a:pt x="90" y="24"/>
                    </a:lnTo>
                    <a:lnTo>
                      <a:pt x="88" y="24"/>
                    </a:lnTo>
                    <a:lnTo>
                      <a:pt x="84" y="24"/>
                    </a:lnTo>
                    <a:lnTo>
                      <a:pt x="79" y="24"/>
                    </a:lnTo>
                    <a:lnTo>
                      <a:pt x="73" y="22"/>
                    </a:lnTo>
                    <a:lnTo>
                      <a:pt x="69" y="16"/>
                    </a:lnTo>
                    <a:lnTo>
                      <a:pt x="65" y="10"/>
                    </a:lnTo>
                    <a:lnTo>
                      <a:pt x="57" y="6"/>
                    </a:lnTo>
                    <a:lnTo>
                      <a:pt x="51" y="6"/>
                    </a:lnTo>
                    <a:lnTo>
                      <a:pt x="45" y="4"/>
                    </a:lnTo>
                    <a:lnTo>
                      <a:pt x="35" y="0"/>
                    </a:lnTo>
                    <a:lnTo>
                      <a:pt x="28"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0" name="Freeform 143"/>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1" name="Freeform 144"/>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2" name="Freeform 145"/>
              <p:cNvSpPr>
                <a:spLocks/>
              </p:cNvSpPr>
              <p:nvPr/>
            </p:nvSpPr>
            <p:spPr bwMode="auto">
              <a:xfrm>
                <a:off x="6384" y="2283"/>
                <a:ext cx="143" cy="245"/>
              </a:xfrm>
              <a:custGeom>
                <a:avLst/>
                <a:gdLst>
                  <a:gd name="T0" fmla="*/ 57 w 143"/>
                  <a:gd name="T1" fmla="*/ 6 h 245"/>
                  <a:gd name="T2" fmla="*/ 75 w 143"/>
                  <a:gd name="T3" fmla="*/ 16 h 245"/>
                  <a:gd name="T4" fmla="*/ 90 w 143"/>
                  <a:gd name="T5" fmla="*/ 24 h 245"/>
                  <a:gd name="T6" fmla="*/ 104 w 143"/>
                  <a:gd name="T7" fmla="*/ 28 h 245"/>
                  <a:gd name="T8" fmla="*/ 108 w 143"/>
                  <a:gd name="T9" fmla="*/ 43 h 245"/>
                  <a:gd name="T10" fmla="*/ 100 w 143"/>
                  <a:gd name="T11" fmla="*/ 53 h 245"/>
                  <a:gd name="T12" fmla="*/ 94 w 143"/>
                  <a:gd name="T13" fmla="*/ 67 h 245"/>
                  <a:gd name="T14" fmla="*/ 98 w 143"/>
                  <a:gd name="T15" fmla="*/ 88 h 245"/>
                  <a:gd name="T16" fmla="*/ 114 w 143"/>
                  <a:gd name="T17" fmla="*/ 96 h 245"/>
                  <a:gd name="T18" fmla="*/ 120 w 143"/>
                  <a:gd name="T19" fmla="*/ 120 h 245"/>
                  <a:gd name="T20" fmla="*/ 126 w 143"/>
                  <a:gd name="T21" fmla="*/ 118 h 245"/>
                  <a:gd name="T22" fmla="*/ 122 w 143"/>
                  <a:gd name="T23" fmla="*/ 133 h 245"/>
                  <a:gd name="T24" fmla="*/ 128 w 143"/>
                  <a:gd name="T25" fmla="*/ 139 h 245"/>
                  <a:gd name="T26" fmla="*/ 126 w 143"/>
                  <a:gd name="T27" fmla="*/ 143 h 245"/>
                  <a:gd name="T28" fmla="*/ 124 w 143"/>
                  <a:gd name="T29" fmla="*/ 155 h 245"/>
                  <a:gd name="T30" fmla="*/ 130 w 143"/>
                  <a:gd name="T31" fmla="*/ 155 h 245"/>
                  <a:gd name="T32" fmla="*/ 135 w 143"/>
                  <a:gd name="T33" fmla="*/ 157 h 245"/>
                  <a:gd name="T34" fmla="*/ 137 w 143"/>
                  <a:gd name="T35" fmla="*/ 178 h 245"/>
                  <a:gd name="T36" fmla="*/ 141 w 143"/>
                  <a:gd name="T37" fmla="*/ 192 h 245"/>
                  <a:gd name="T38" fmla="*/ 137 w 143"/>
                  <a:gd name="T39" fmla="*/ 198 h 245"/>
                  <a:gd name="T40" fmla="*/ 139 w 143"/>
                  <a:gd name="T41" fmla="*/ 210 h 245"/>
                  <a:gd name="T42" fmla="*/ 143 w 143"/>
                  <a:gd name="T43" fmla="*/ 225 h 245"/>
                  <a:gd name="T44" fmla="*/ 141 w 143"/>
                  <a:gd name="T45" fmla="*/ 235 h 245"/>
                  <a:gd name="T46" fmla="*/ 130 w 143"/>
                  <a:gd name="T47" fmla="*/ 231 h 245"/>
                  <a:gd name="T48" fmla="*/ 116 w 143"/>
                  <a:gd name="T49" fmla="*/ 239 h 245"/>
                  <a:gd name="T50" fmla="*/ 110 w 143"/>
                  <a:gd name="T51" fmla="*/ 245 h 245"/>
                  <a:gd name="T52" fmla="*/ 104 w 143"/>
                  <a:gd name="T53" fmla="*/ 235 h 245"/>
                  <a:gd name="T54" fmla="*/ 96 w 143"/>
                  <a:gd name="T55" fmla="*/ 227 h 245"/>
                  <a:gd name="T56" fmla="*/ 102 w 143"/>
                  <a:gd name="T57" fmla="*/ 214 h 245"/>
                  <a:gd name="T58" fmla="*/ 96 w 143"/>
                  <a:gd name="T59" fmla="*/ 216 h 245"/>
                  <a:gd name="T60" fmla="*/ 90 w 143"/>
                  <a:gd name="T61" fmla="*/ 235 h 245"/>
                  <a:gd name="T62" fmla="*/ 77 w 143"/>
                  <a:gd name="T63" fmla="*/ 235 h 245"/>
                  <a:gd name="T64" fmla="*/ 55 w 143"/>
                  <a:gd name="T65" fmla="*/ 225 h 245"/>
                  <a:gd name="T66" fmla="*/ 43 w 143"/>
                  <a:gd name="T67" fmla="*/ 241 h 245"/>
                  <a:gd name="T68" fmla="*/ 32 w 143"/>
                  <a:gd name="T69" fmla="*/ 239 h 245"/>
                  <a:gd name="T70" fmla="*/ 18 w 143"/>
                  <a:gd name="T71" fmla="*/ 235 h 245"/>
                  <a:gd name="T72" fmla="*/ 12 w 143"/>
                  <a:gd name="T73" fmla="*/ 231 h 245"/>
                  <a:gd name="T74" fmla="*/ 8 w 143"/>
                  <a:gd name="T75" fmla="*/ 218 h 245"/>
                  <a:gd name="T76" fmla="*/ 4 w 143"/>
                  <a:gd name="T77" fmla="*/ 212 h 245"/>
                  <a:gd name="T78" fmla="*/ 2 w 143"/>
                  <a:gd name="T79" fmla="*/ 208 h 245"/>
                  <a:gd name="T80" fmla="*/ 6 w 143"/>
                  <a:gd name="T81" fmla="*/ 204 h 245"/>
                  <a:gd name="T82" fmla="*/ 8 w 143"/>
                  <a:gd name="T83" fmla="*/ 194 h 245"/>
                  <a:gd name="T84" fmla="*/ 8 w 143"/>
                  <a:gd name="T85" fmla="*/ 178 h 245"/>
                  <a:gd name="T86" fmla="*/ 12 w 143"/>
                  <a:gd name="T87" fmla="*/ 159 h 245"/>
                  <a:gd name="T88" fmla="*/ 20 w 143"/>
                  <a:gd name="T89" fmla="*/ 157 h 245"/>
                  <a:gd name="T90" fmla="*/ 20 w 143"/>
                  <a:gd name="T91" fmla="*/ 155 h 245"/>
                  <a:gd name="T92" fmla="*/ 16 w 143"/>
                  <a:gd name="T93" fmla="*/ 147 h 245"/>
                  <a:gd name="T94" fmla="*/ 24 w 143"/>
                  <a:gd name="T95" fmla="*/ 139 h 245"/>
                  <a:gd name="T96" fmla="*/ 34 w 143"/>
                  <a:gd name="T97" fmla="*/ 137 h 245"/>
                  <a:gd name="T98" fmla="*/ 47 w 143"/>
                  <a:gd name="T99" fmla="*/ 137 h 245"/>
                  <a:gd name="T100" fmla="*/ 59 w 143"/>
                  <a:gd name="T101" fmla="*/ 133 h 245"/>
                  <a:gd name="T102" fmla="*/ 63 w 143"/>
                  <a:gd name="T103" fmla="*/ 122 h 245"/>
                  <a:gd name="T104" fmla="*/ 67 w 143"/>
                  <a:gd name="T105" fmla="*/ 104 h 245"/>
                  <a:gd name="T106" fmla="*/ 65 w 143"/>
                  <a:gd name="T107" fmla="*/ 90 h 245"/>
                  <a:gd name="T108" fmla="*/ 59 w 143"/>
                  <a:gd name="T109" fmla="*/ 77 h 245"/>
                  <a:gd name="T110" fmla="*/ 49 w 143"/>
                  <a:gd name="T111" fmla="*/ 61 h 245"/>
                  <a:gd name="T112" fmla="*/ 45 w 143"/>
                  <a:gd name="T113" fmla="*/ 45 h 245"/>
                  <a:gd name="T114" fmla="*/ 34 w 143"/>
                  <a:gd name="T115" fmla="*/ 28 h 245"/>
                  <a:gd name="T116" fmla="*/ 28 w 143"/>
                  <a:gd name="T117" fmla="*/ 16 h 245"/>
                  <a:gd name="T118" fmla="*/ 34 w 143"/>
                  <a:gd name="T119"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3" h="245">
                    <a:moveTo>
                      <a:pt x="41" y="0"/>
                    </a:moveTo>
                    <a:lnTo>
                      <a:pt x="51" y="4"/>
                    </a:lnTo>
                    <a:lnTo>
                      <a:pt x="57" y="6"/>
                    </a:lnTo>
                    <a:lnTo>
                      <a:pt x="63" y="6"/>
                    </a:lnTo>
                    <a:lnTo>
                      <a:pt x="71" y="10"/>
                    </a:lnTo>
                    <a:lnTo>
                      <a:pt x="75" y="16"/>
                    </a:lnTo>
                    <a:lnTo>
                      <a:pt x="79" y="22"/>
                    </a:lnTo>
                    <a:lnTo>
                      <a:pt x="85" y="24"/>
                    </a:lnTo>
                    <a:lnTo>
                      <a:pt x="90" y="24"/>
                    </a:lnTo>
                    <a:lnTo>
                      <a:pt x="94" y="24"/>
                    </a:lnTo>
                    <a:lnTo>
                      <a:pt x="98" y="24"/>
                    </a:lnTo>
                    <a:lnTo>
                      <a:pt x="104" y="28"/>
                    </a:lnTo>
                    <a:lnTo>
                      <a:pt x="108" y="32"/>
                    </a:lnTo>
                    <a:lnTo>
                      <a:pt x="110" y="37"/>
                    </a:lnTo>
                    <a:lnTo>
                      <a:pt x="108" y="43"/>
                    </a:lnTo>
                    <a:lnTo>
                      <a:pt x="106" y="45"/>
                    </a:lnTo>
                    <a:lnTo>
                      <a:pt x="102" y="51"/>
                    </a:lnTo>
                    <a:lnTo>
                      <a:pt x="100" y="53"/>
                    </a:lnTo>
                    <a:lnTo>
                      <a:pt x="100" y="57"/>
                    </a:lnTo>
                    <a:lnTo>
                      <a:pt x="96" y="59"/>
                    </a:lnTo>
                    <a:lnTo>
                      <a:pt x="94" y="67"/>
                    </a:lnTo>
                    <a:lnTo>
                      <a:pt x="94" y="75"/>
                    </a:lnTo>
                    <a:lnTo>
                      <a:pt x="96" y="84"/>
                    </a:lnTo>
                    <a:lnTo>
                      <a:pt x="98" y="88"/>
                    </a:lnTo>
                    <a:lnTo>
                      <a:pt x="104" y="90"/>
                    </a:lnTo>
                    <a:lnTo>
                      <a:pt x="110" y="92"/>
                    </a:lnTo>
                    <a:lnTo>
                      <a:pt x="114" y="96"/>
                    </a:lnTo>
                    <a:lnTo>
                      <a:pt x="120" y="102"/>
                    </a:lnTo>
                    <a:lnTo>
                      <a:pt x="118" y="114"/>
                    </a:lnTo>
                    <a:lnTo>
                      <a:pt x="120" y="120"/>
                    </a:lnTo>
                    <a:lnTo>
                      <a:pt x="122" y="118"/>
                    </a:lnTo>
                    <a:lnTo>
                      <a:pt x="124" y="116"/>
                    </a:lnTo>
                    <a:lnTo>
                      <a:pt x="126" y="118"/>
                    </a:lnTo>
                    <a:lnTo>
                      <a:pt x="120" y="122"/>
                    </a:lnTo>
                    <a:lnTo>
                      <a:pt x="120" y="129"/>
                    </a:lnTo>
                    <a:lnTo>
                      <a:pt x="122" y="133"/>
                    </a:lnTo>
                    <a:lnTo>
                      <a:pt x="124" y="137"/>
                    </a:lnTo>
                    <a:lnTo>
                      <a:pt x="124" y="139"/>
                    </a:lnTo>
                    <a:lnTo>
                      <a:pt x="128" y="139"/>
                    </a:lnTo>
                    <a:lnTo>
                      <a:pt x="132" y="141"/>
                    </a:lnTo>
                    <a:lnTo>
                      <a:pt x="132" y="143"/>
                    </a:lnTo>
                    <a:lnTo>
                      <a:pt x="126" y="143"/>
                    </a:lnTo>
                    <a:lnTo>
                      <a:pt x="126" y="145"/>
                    </a:lnTo>
                    <a:lnTo>
                      <a:pt x="124" y="145"/>
                    </a:lnTo>
                    <a:lnTo>
                      <a:pt x="124" y="155"/>
                    </a:lnTo>
                    <a:lnTo>
                      <a:pt x="126" y="155"/>
                    </a:lnTo>
                    <a:lnTo>
                      <a:pt x="128" y="155"/>
                    </a:lnTo>
                    <a:lnTo>
                      <a:pt x="130" y="155"/>
                    </a:lnTo>
                    <a:lnTo>
                      <a:pt x="132" y="155"/>
                    </a:lnTo>
                    <a:lnTo>
                      <a:pt x="137" y="155"/>
                    </a:lnTo>
                    <a:lnTo>
                      <a:pt x="135" y="157"/>
                    </a:lnTo>
                    <a:lnTo>
                      <a:pt x="132" y="165"/>
                    </a:lnTo>
                    <a:lnTo>
                      <a:pt x="132" y="171"/>
                    </a:lnTo>
                    <a:lnTo>
                      <a:pt x="137" y="178"/>
                    </a:lnTo>
                    <a:lnTo>
                      <a:pt x="139" y="186"/>
                    </a:lnTo>
                    <a:lnTo>
                      <a:pt x="141" y="188"/>
                    </a:lnTo>
                    <a:lnTo>
                      <a:pt x="141" y="192"/>
                    </a:lnTo>
                    <a:lnTo>
                      <a:pt x="139" y="194"/>
                    </a:lnTo>
                    <a:lnTo>
                      <a:pt x="139" y="198"/>
                    </a:lnTo>
                    <a:lnTo>
                      <a:pt x="137" y="198"/>
                    </a:lnTo>
                    <a:lnTo>
                      <a:pt x="135" y="204"/>
                    </a:lnTo>
                    <a:lnTo>
                      <a:pt x="139" y="206"/>
                    </a:lnTo>
                    <a:lnTo>
                      <a:pt x="139" y="210"/>
                    </a:lnTo>
                    <a:lnTo>
                      <a:pt x="139" y="214"/>
                    </a:lnTo>
                    <a:lnTo>
                      <a:pt x="141" y="221"/>
                    </a:lnTo>
                    <a:lnTo>
                      <a:pt x="143" y="225"/>
                    </a:lnTo>
                    <a:lnTo>
                      <a:pt x="141" y="229"/>
                    </a:lnTo>
                    <a:lnTo>
                      <a:pt x="141" y="233"/>
                    </a:lnTo>
                    <a:lnTo>
                      <a:pt x="141" y="235"/>
                    </a:lnTo>
                    <a:lnTo>
                      <a:pt x="139" y="233"/>
                    </a:lnTo>
                    <a:lnTo>
                      <a:pt x="135" y="229"/>
                    </a:lnTo>
                    <a:lnTo>
                      <a:pt x="130" y="231"/>
                    </a:lnTo>
                    <a:lnTo>
                      <a:pt x="124" y="233"/>
                    </a:lnTo>
                    <a:lnTo>
                      <a:pt x="118" y="235"/>
                    </a:lnTo>
                    <a:lnTo>
                      <a:pt x="116" y="239"/>
                    </a:lnTo>
                    <a:lnTo>
                      <a:pt x="112" y="241"/>
                    </a:lnTo>
                    <a:lnTo>
                      <a:pt x="112" y="245"/>
                    </a:lnTo>
                    <a:lnTo>
                      <a:pt x="110" y="245"/>
                    </a:lnTo>
                    <a:lnTo>
                      <a:pt x="108" y="243"/>
                    </a:lnTo>
                    <a:lnTo>
                      <a:pt x="106" y="241"/>
                    </a:lnTo>
                    <a:lnTo>
                      <a:pt x="104" y="235"/>
                    </a:lnTo>
                    <a:lnTo>
                      <a:pt x="102" y="231"/>
                    </a:lnTo>
                    <a:lnTo>
                      <a:pt x="98" y="229"/>
                    </a:lnTo>
                    <a:lnTo>
                      <a:pt x="96" y="227"/>
                    </a:lnTo>
                    <a:lnTo>
                      <a:pt x="98" y="223"/>
                    </a:lnTo>
                    <a:lnTo>
                      <a:pt x="102" y="221"/>
                    </a:lnTo>
                    <a:lnTo>
                      <a:pt x="102" y="214"/>
                    </a:lnTo>
                    <a:lnTo>
                      <a:pt x="100" y="210"/>
                    </a:lnTo>
                    <a:lnTo>
                      <a:pt x="98" y="212"/>
                    </a:lnTo>
                    <a:lnTo>
                      <a:pt x="96" y="216"/>
                    </a:lnTo>
                    <a:lnTo>
                      <a:pt x="94" y="223"/>
                    </a:lnTo>
                    <a:lnTo>
                      <a:pt x="92" y="229"/>
                    </a:lnTo>
                    <a:lnTo>
                      <a:pt x="90" y="235"/>
                    </a:lnTo>
                    <a:lnTo>
                      <a:pt x="88" y="237"/>
                    </a:lnTo>
                    <a:lnTo>
                      <a:pt x="83" y="237"/>
                    </a:lnTo>
                    <a:lnTo>
                      <a:pt x="77" y="235"/>
                    </a:lnTo>
                    <a:lnTo>
                      <a:pt x="71" y="231"/>
                    </a:lnTo>
                    <a:lnTo>
                      <a:pt x="65" y="229"/>
                    </a:lnTo>
                    <a:lnTo>
                      <a:pt x="55" y="225"/>
                    </a:lnTo>
                    <a:lnTo>
                      <a:pt x="55" y="229"/>
                    </a:lnTo>
                    <a:lnTo>
                      <a:pt x="51" y="235"/>
                    </a:lnTo>
                    <a:lnTo>
                      <a:pt x="43" y="241"/>
                    </a:lnTo>
                    <a:lnTo>
                      <a:pt x="41" y="241"/>
                    </a:lnTo>
                    <a:lnTo>
                      <a:pt x="36" y="241"/>
                    </a:lnTo>
                    <a:lnTo>
                      <a:pt x="32" y="239"/>
                    </a:lnTo>
                    <a:lnTo>
                      <a:pt x="28" y="237"/>
                    </a:lnTo>
                    <a:lnTo>
                      <a:pt x="18" y="235"/>
                    </a:lnTo>
                    <a:lnTo>
                      <a:pt x="18" y="235"/>
                    </a:lnTo>
                    <a:lnTo>
                      <a:pt x="20" y="233"/>
                    </a:lnTo>
                    <a:lnTo>
                      <a:pt x="18" y="231"/>
                    </a:lnTo>
                    <a:lnTo>
                      <a:pt x="12" y="231"/>
                    </a:lnTo>
                    <a:lnTo>
                      <a:pt x="10" y="229"/>
                    </a:lnTo>
                    <a:lnTo>
                      <a:pt x="8" y="227"/>
                    </a:lnTo>
                    <a:lnTo>
                      <a:pt x="8" y="218"/>
                    </a:lnTo>
                    <a:lnTo>
                      <a:pt x="8" y="216"/>
                    </a:lnTo>
                    <a:lnTo>
                      <a:pt x="6" y="214"/>
                    </a:lnTo>
                    <a:lnTo>
                      <a:pt x="4" y="212"/>
                    </a:lnTo>
                    <a:lnTo>
                      <a:pt x="2" y="212"/>
                    </a:lnTo>
                    <a:lnTo>
                      <a:pt x="0" y="210"/>
                    </a:lnTo>
                    <a:lnTo>
                      <a:pt x="2" y="208"/>
                    </a:lnTo>
                    <a:lnTo>
                      <a:pt x="4" y="208"/>
                    </a:lnTo>
                    <a:lnTo>
                      <a:pt x="6" y="204"/>
                    </a:lnTo>
                    <a:lnTo>
                      <a:pt x="6" y="204"/>
                    </a:lnTo>
                    <a:lnTo>
                      <a:pt x="10" y="200"/>
                    </a:lnTo>
                    <a:lnTo>
                      <a:pt x="8" y="196"/>
                    </a:lnTo>
                    <a:lnTo>
                      <a:pt x="8" y="194"/>
                    </a:lnTo>
                    <a:lnTo>
                      <a:pt x="6" y="192"/>
                    </a:lnTo>
                    <a:lnTo>
                      <a:pt x="8" y="186"/>
                    </a:lnTo>
                    <a:lnTo>
                      <a:pt x="8" y="178"/>
                    </a:lnTo>
                    <a:lnTo>
                      <a:pt x="10" y="169"/>
                    </a:lnTo>
                    <a:lnTo>
                      <a:pt x="10" y="161"/>
                    </a:lnTo>
                    <a:lnTo>
                      <a:pt x="12" y="159"/>
                    </a:lnTo>
                    <a:lnTo>
                      <a:pt x="14" y="157"/>
                    </a:lnTo>
                    <a:lnTo>
                      <a:pt x="18" y="157"/>
                    </a:lnTo>
                    <a:lnTo>
                      <a:pt x="20" y="157"/>
                    </a:lnTo>
                    <a:lnTo>
                      <a:pt x="20" y="155"/>
                    </a:lnTo>
                    <a:lnTo>
                      <a:pt x="20" y="155"/>
                    </a:lnTo>
                    <a:lnTo>
                      <a:pt x="20" y="155"/>
                    </a:lnTo>
                    <a:lnTo>
                      <a:pt x="20" y="151"/>
                    </a:lnTo>
                    <a:lnTo>
                      <a:pt x="18" y="149"/>
                    </a:lnTo>
                    <a:lnTo>
                      <a:pt x="16" y="147"/>
                    </a:lnTo>
                    <a:lnTo>
                      <a:pt x="16" y="145"/>
                    </a:lnTo>
                    <a:lnTo>
                      <a:pt x="20" y="141"/>
                    </a:lnTo>
                    <a:lnTo>
                      <a:pt x="24" y="139"/>
                    </a:lnTo>
                    <a:lnTo>
                      <a:pt x="26" y="139"/>
                    </a:lnTo>
                    <a:lnTo>
                      <a:pt x="30" y="137"/>
                    </a:lnTo>
                    <a:lnTo>
                      <a:pt x="34" y="137"/>
                    </a:lnTo>
                    <a:lnTo>
                      <a:pt x="39" y="135"/>
                    </a:lnTo>
                    <a:lnTo>
                      <a:pt x="43" y="133"/>
                    </a:lnTo>
                    <a:lnTo>
                      <a:pt x="47" y="137"/>
                    </a:lnTo>
                    <a:lnTo>
                      <a:pt x="53" y="139"/>
                    </a:lnTo>
                    <a:lnTo>
                      <a:pt x="57" y="135"/>
                    </a:lnTo>
                    <a:lnTo>
                      <a:pt x="59" y="133"/>
                    </a:lnTo>
                    <a:lnTo>
                      <a:pt x="63" y="129"/>
                    </a:lnTo>
                    <a:lnTo>
                      <a:pt x="63" y="129"/>
                    </a:lnTo>
                    <a:lnTo>
                      <a:pt x="63" y="122"/>
                    </a:lnTo>
                    <a:lnTo>
                      <a:pt x="63" y="118"/>
                    </a:lnTo>
                    <a:lnTo>
                      <a:pt x="65" y="114"/>
                    </a:lnTo>
                    <a:lnTo>
                      <a:pt x="67" y="104"/>
                    </a:lnTo>
                    <a:lnTo>
                      <a:pt x="69" y="100"/>
                    </a:lnTo>
                    <a:lnTo>
                      <a:pt x="69" y="96"/>
                    </a:lnTo>
                    <a:lnTo>
                      <a:pt x="65" y="90"/>
                    </a:lnTo>
                    <a:lnTo>
                      <a:pt x="63" y="84"/>
                    </a:lnTo>
                    <a:lnTo>
                      <a:pt x="61" y="81"/>
                    </a:lnTo>
                    <a:lnTo>
                      <a:pt x="59" y="77"/>
                    </a:lnTo>
                    <a:lnTo>
                      <a:pt x="55" y="75"/>
                    </a:lnTo>
                    <a:lnTo>
                      <a:pt x="49" y="67"/>
                    </a:lnTo>
                    <a:lnTo>
                      <a:pt x="49" y="61"/>
                    </a:lnTo>
                    <a:lnTo>
                      <a:pt x="49" y="59"/>
                    </a:lnTo>
                    <a:lnTo>
                      <a:pt x="49" y="53"/>
                    </a:lnTo>
                    <a:lnTo>
                      <a:pt x="45" y="45"/>
                    </a:lnTo>
                    <a:lnTo>
                      <a:pt x="41" y="39"/>
                    </a:lnTo>
                    <a:lnTo>
                      <a:pt x="39" y="34"/>
                    </a:lnTo>
                    <a:lnTo>
                      <a:pt x="34" y="28"/>
                    </a:lnTo>
                    <a:lnTo>
                      <a:pt x="32" y="26"/>
                    </a:lnTo>
                    <a:lnTo>
                      <a:pt x="28" y="22"/>
                    </a:lnTo>
                    <a:lnTo>
                      <a:pt x="28" y="16"/>
                    </a:lnTo>
                    <a:lnTo>
                      <a:pt x="28" y="12"/>
                    </a:lnTo>
                    <a:lnTo>
                      <a:pt x="30" y="6"/>
                    </a:lnTo>
                    <a:lnTo>
                      <a:pt x="34" y="2"/>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3" name="Freeform 146"/>
              <p:cNvSpPr>
                <a:spLocks/>
              </p:cNvSpPr>
              <p:nvPr/>
            </p:nvSpPr>
            <p:spPr bwMode="auto">
              <a:xfrm>
                <a:off x="6508" y="2328"/>
                <a:ext cx="115" cy="137"/>
              </a:xfrm>
              <a:custGeom>
                <a:avLst/>
                <a:gdLst>
                  <a:gd name="T0" fmla="*/ 35 w 115"/>
                  <a:gd name="T1" fmla="*/ 6 h 137"/>
                  <a:gd name="T2" fmla="*/ 39 w 115"/>
                  <a:gd name="T3" fmla="*/ 12 h 137"/>
                  <a:gd name="T4" fmla="*/ 39 w 115"/>
                  <a:gd name="T5" fmla="*/ 12 h 137"/>
                  <a:gd name="T6" fmla="*/ 47 w 115"/>
                  <a:gd name="T7" fmla="*/ 24 h 137"/>
                  <a:gd name="T8" fmla="*/ 58 w 115"/>
                  <a:gd name="T9" fmla="*/ 26 h 137"/>
                  <a:gd name="T10" fmla="*/ 80 w 115"/>
                  <a:gd name="T11" fmla="*/ 16 h 137"/>
                  <a:gd name="T12" fmla="*/ 90 w 115"/>
                  <a:gd name="T13" fmla="*/ 20 h 137"/>
                  <a:gd name="T14" fmla="*/ 102 w 115"/>
                  <a:gd name="T15" fmla="*/ 26 h 137"/>
                  <a:gd name="T16" fmla="*/ 107 w 115"/>
                  <a:gd name="T17" fmla="*/ 39 h 137"/>
                  <a:gd name="T18" fmla="*/ 115 w 115"/>
                  <a:gd name="T19" fmla="*/ 61 h 137"/>
                  <a:gd name="T20" fmla="*/ 109 w 115"/>
                  <a:gd name="T21" fmla="*/ 69 h 137"/>
                  <a:gd name="T22" fmla="*/ 107 w 115"/>
                  <a:gd name="T23" fmla="*/ 77 h 137"/>
                  <a:gd name="T24" fmla="*/ 96 w 115"/>
                  <a:gd name="T25" fmla="*/ 81 h 137"/>
                  <a:gd name="T26" fmla="*/ 66 w 115"/>
                  <a:gd name="T27" fmla="*/ 79 h 137"/>
                  <a:gd name="T28" fmla="*/ 58 w 115"/>
                  <a:gd name="T29" fmla="*/ 86 h 137"/>
                  <a:gd name="T30" fmla="*/ 64 w 115"/>
                  <a:gd name="T31" fmla="*/ 98 h 137"/>
                  <a:gd name="T32" fmla="*/ 60 w 115"/>
                  <a:gd name="T33" fmla="*/ 112 h 137"/>
                  <a:gd name="T34" fmla="*/ 51 w 115"/>
                  <a:gd name="T35" fmla="*/ 129 h 137"/>
                  <a:gd name="T36" fmla="*/ 47 w 115"/>
                  <a:gd name="T37" fmla="*/ 137 h 137"/>
                  <a:gd name="T38" fmla="*/ 31 w 115"/>
                  <a:gd name="T39" fmla="*/ 129 h 137"/>
                  <a:gd name="T40" fmla="*/ 25 w 115"/>
                  <a:gd name="T41" fmla="*/ 124 h 137"/>
                  <a:gd name="T42" fmla="*/ 21 w 115"/>
                  <a:gd name="T43" fmla="*/ 118 h 137"/>
                  <a:gd name="T44" fmla="*/ 23 w 115"/>
                  <a:gd name="T45" fmla="*/ 112 h 137"/>
                  <a:gd name="T46" fmla="*/ 23 w 115"/>
                  <a:gd name="T47" fmla="*/ 108 h 137"/>
                  <a:gd name="T48" fmla="*/ 19 w 115"/>
                  <a:gd name="T49" fmla="*/ 98 h 137"/>
                  <a:gd name="T50" fmla="*/ 15 w 115"/>
                  <a:gd name="T51" fmla="*/ 84 h 137"/>
                  <a:gd name="T52" fmla="*/ 13 w 115"/>
                  <a:gd name="T53" fmla="*/ 77 h 137"/>
                  <a:gd name="T54" fmla="*/ 6 w 115"/>
                  <a:gd name="T55" fmla="*/ 73 h 137"/>
                  <a:gd name="T56" fmla="*/ 4 w 115"/>
                  <a:gd name="T57" fmla="*/ 69 h 137"/>
                  <a:gd name="T58" fmla="*/ 4 w 115"/>
                  <a:gd name="T59" fmla="*/ 67 h 137"/>
                  <a:gd name="T60" fmla="*/ 2 w 115"/>
                  <a:gd name="T61" fmla="*/ 61 h 137"/>
                  <a:gd name="T62" fmla="*/ 0 w 115"/>
                  <a:gd name="T63" fmla="*/ 55 h 137"/>
                  <a:gd name="T64" fmla="*/ 0 w 115"/>
                  <a:gd name="T65" fmla="*/ 41 h 137"/>
                  <a:gd name="T66" fmla="*/ 4 w 115"/>
                  <a:gd name="T67" fmla="*/ 41 h 137"/>
                  <a:gd name="T68" fmla="*/ 15 w 115"/>
                  <a:gd name="T69" fmla="*/ 32 h 137"/>
                  <a:gd name="T70" fmla="*/ 13 w 115"/>
                  <a:gd name="T71" fmla="*/ 18 h 137"/>
                  <a:gd name="T72" fmla="*/ 15 w 115"/>
                  <a:gd name="T73" fmla="*/ 14 h 137"/>
                  <a:gd name="T74" fmla="*/ 21 w 115"/>
                  <a:gd name="T75" fmla="*/ 10 h 137"/>
                  <a:gd name="T76" fmla="*/ 23 w 115"/>
                  <a:gd name="T7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 h="137">
                    <a:moveTo>
                      <a:pt x="25" y="0"/>
                    </a:moveTo>
                    <a:lnTo>
                      <a:pt x="35" y="6"/>
                    </a:lnTo>
                    <a:lnTo>
                      <a:pt x="39" y="10"/>
                    </a:lnTo>
                    <a:lnTo>
                      <a:pt x="39" y="12"/>
                    </a:lnTo>
                    <a:lnTo>
                      <a:pt x="39" y="10"/>
                    </a:lnTo>
                    <a:lnTo>
                      <a:pt x="39" y="12"/>
                    </a:lnTo>
                    <a:lnTo>
                      <a:pt x="45" y="18"/>
                    </a:lnTo>
                    <a:lnTo>
                      <a:pt x="47" y="24"/>
                    </a:lnTo>
                    <a:lnTo>
                      <a:pt x="51" y="28"/>
                    </a:lnTo>
                    <a:lnTo>
                      <a:pt x="58" y="26"/>
                    </a:lnTo>
                    <a:lnTo>
                      <a:pt x="70" y="24"/>
                    </a:lnTo>
                    <a:lnTo>
                      <a:pt x="80" y="16"/>
                    </a:lnTo>
                    <a:lnTo>
                      <a:pt x="86" y="16"/>
                    </a:lnTo>
                    <a:lnTo>
                      <a:pt x="90" y="20"/>
                    </a:lnTo>
                    <a:lnTo>
                      <a:pt x="100" y="24"/>
                    </a:lnTo>
                    <a:lnTo>
                      <a:pt x="102" y="26"/>
                    </a:lnTo>
                    <a:lnTo>
                      <a:pt x="102" y="36"/>
                    </a:lnTo>
                    <a:lnTo>
                      <a:pt x="107" y="39"/>
                    </a:lnTo>
                    <a:lnTo>
                      <a:pt x="109" y="57"/>
                    </a:lnTo>
                    <a:lnTo>
                      <a:pt x="115" y="61"/>
                    </a:lnTo>
                    <a:lnTo>
                      <a:pt x="113" y="65"/>
                    </a:lnTo>
                    <a:lnTo>
                      <a:pt x="109" y="69"/>
                    </a:lnTo>
                    <a:lnTo>
                      <a:pt x="109" y="73"/>
                    </a:lnTo>
                    <a:lnTo>
                      <a:pt x="107" y="77"/>
                    </a:lnTo>
                    <a:lnTo>
                      <a:pt x="102" y="79"/>
                    </a:lnTo>
                    <a:lnTo>
                      <a:pt x="96" y="81"/>
                    </a:lnTo>
                    <a:lnTo>
                      <a:pt x="84" y="77"/>
                    </a:lnTo>
                    <a:lnTo>
                      <a:pt x="66" y="79"/>
                    </a:lnTo>
                    <a:lnTo>
                      <a:pt x="53" y="79"/>
                    </a:lnTo>
                    <a:lnTo>
                      <a:pt x="58" y="86"/>
                    </a:lnTo>
                    <a:lnTo>
                      <a:pt x="62" y="94"/>
                    </a:lnTo>
                    <a:lnTo>
                      <a:pt x="64" y="98"/>
                    </a:lnTo>
                    <a:lnTo>
                      <a:pt x="60" y="108"/>
                    </a:lnTo>
                    <a:lnTo>
                      <a:pt x="60" y="112"/>
                    </a:lnTo>
                    <a:lnTo>
                      <a:pt x="55" y="120"/>
                    </a:lnTo>
                    <a:lnTo>
                      <a:pt x="51" y="129"/>
                    </a:lnTo>
                    <a:lnTo>
                      <a:pt x="49" y="133"/>
                    </a:lnTo>
                    <a:lnTo>
                      <a:pt x="47" y="137"/>
                    </a:lnTo>
                    <a:lnTo>
                      <a:pt x="43" y="133"/>
                    </a:lnTo>
                    <a:lnTo>
                      <a:pt x="31" y="129"/>
                    </a:lnTo>
                    <a:lnTo>
                      <a:pt x="29" y="126"/>
                    </a:lnTo>
                    <a:lnTo>
                      <a:pt x="25" y="124"/>
                    </a:lnTo>
                    <a:lnTo>
                      <a:pt x="23" y="122"/>
                    </a:lnTo>
                    <a:lnTo>
                      <a:pt x="21" y="118"/>
                    </a:lnTo>
                    <a:lnTo>
                      <a:pt x="21" y="114"/>
                    </a:lnTo>
                    <a:lnTo>
                      <a:pt x="23" y="112"/>
                    </a:lnTo>
                    <a:lnTo>
                      <a:pt x="23" y="110"/>
                    </a:lnTo>
                    <a:lnTo>
                      <a:pt x="23" y="108"/>
                    </a:lnTo>
                    <a:lnTo>
                      <a:pt x="21" y="102"/>
                    </a:lnTo>
                    <a:lnTo>
                      <a:pt x="19" y="98"/>
                    </a:lnTo>
                    <a:lnTo>
                      <a:pt x="15" y="90"/>
                    </a:lnTo>
                    <a:lnTo>
                      <a:pt x="15" y="84"/>
                    </a:lnTo>
                    <a:lnTo>
                      <a:pt x="15" y="79"/>
                    </a:lnTo>
                    <a:lnTo>
                      <a:pt x="13" y="77"/>
                    </a:lnTo>
                    <a:lnTo>
                      <a:pt x="8" y="77"/>
                    </a:lnTo>
                    <a:lnTo>
                      <a:pt x="6" y="73"/>
                    </a:lnTo>
                    <a:lnTo>
                      <a:pt x="6" y="71"/>
                    </a:lnTo>
                    <a:lnTo>
                      <a:pt x="4" y="69"/>
                    </a:lnTo>
                    <a:lnTo>
                      <a:pt x="4" y="69"/>
                    </a:lnTo>
                    <a:lnTo>
                      <a:pt x="4" y="67"/>
                    </a:lnTo>
                    <a:lnTo>
                      <a:pt x="4" y="63"/>
                    </a:lnTo>
                    <a:lnTo>
                      <a:pt x="2" y="61"/>
                    </a:lnTo>
                    <a:lnTo>
                      <a:pt x="0" y="59"/>
                    </a:lnTo>
                    <a:lnTo>
                      <a:pt x="0" y="55"/>
                    </a:lnTo>
                    <a:lnTo>
                      <a:pt x="0" y="45"/>
                    </a:lnTo>
                    <a:lnTo>
                      <a:pt x="0" y="41"/>
                    </a:lnTo>
                    <a:lnTo>
                      <a:pt x="2" y="41"/>
                    </a:lnTo>
                    <a:lnTo>
                      <a:pt x="4" y="41"/>
                    </a:lnTo>
                    <a:lnTo>
                      <a:pt x="13" y="41"/>
                    </a:lnTo>
                    <a:lnTo>
                      <a:pt x="15" y="32"/>
                    </a:lnTo>
                    <a:lnTo>
                      <a:pt x="15" y="24"/>
                    </a:lnTo>
                    <a:lnTo>
                      <a:pt x="13" y="18"/>
                    </a:lnTo>
                    <a:lnTo>
                      <a:pt x="17" y="18"/>
                    </a:lnTo>
                    <a:lnTo>
                      <a:pt x="15" y="14"/>
                    </a:lnTo>
                    <a:lnTo>
                      <a:pt x="17" y="10"/>
                    </a:lnTo>
                    <a:lnTo>
                      <a:pt x="21" y="10"/>
                    </a:lnTo>
                    <a:lnTo>
                      <a:pt x="21" y="4"/>
                    </a:lnTo>
                    <a:lnTo>
                      <a:pt x="23" y="2"/>
                    </a:lnTo>
                    <a:lnTo>
                      <a:pt x="2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4" name="Freeform 147"/>
              <p:cNvSpPr>
                <a:spLocks/>
              </p:cNvSpPr>
              <p:nvPr/>
            </p:nvSpPr>
            <p:spPr bwMode="auto">
              <a:xfrm>
                <a:off x="6508" y="2328"/>
                <a:ext cx="115" cy="137"/>
              </a:xfrm>
              <a:custGeom>
                <a:avLst/>
                <a:gdLst>
                  <a:gd name="T0" fmla="*/ 35 w 115"/>
                  <a:gd name="T1" fmla="*/ 6 h 137"/>
                  <a:gd name="T2" fmla="*/ 39 w 115"/>
                  <a:gd name="T3" fmla="*/ 12 h 137"/>
                  <a:gd name="T4" fmla="*/ 39 w 115"/>
                  <a:gd name="T5" fmla="*/ 12 h 137"/>
                  <a:gd name="T6" fmla="*/ 47 w 115"/>
                  <a:gd name="T7" fmla="*/ 24 h 137"/>
                  <a:gd name="T8" fmla="*/ 58 w 115"/>
                  <a:gd name="T9" fmla="*/ 26 h 137"/>
                  <a:gd name="T10" fmla="*/ 80 w 115"/>
                  <a:gd name="T11" fmla="*/ 16 h 137"/>
                  <a:gd name="T12" fmla="*/ 90 w 115"/>
                  <a:gd name="T13" fmla="*/ 20 h 137"/>
                  <a:gd name="T14" fmla="*/ 102 w 115"/>
                  <a:gd name="T15" fmla="*/ 26 h 137"/>
                  <a:gd name="T16" fmla="*/ 107 w 115"/>
                  <a:gd name="T17" fmla="*/ 39 h 137"/>
                  <a:gd name="T18" fmla="*/ 115 w 115"/>
                  <a:gd name="T19" fmla="*/ 61 h 137"/>
                  <a:gd name="T20" fmla="*/ 109 w 115"/>
                  <a:gd name="T21" fmla="*/ 69 h 137"/>
                  <a:gd name="T22" fmla="*/ 107 w 115"/>
                  <a:gd name="T23" fmla="*/ 77 h 137"/>
                  <a:gd name="T24" fmla="*/ 96 w 115"/>
                  <a:gd name="T25" fmla="*/ 81 h 137"/>
                  <a:gd name="T26" fmla="*/ 66 w 115"/>
                  <a:gd name="T27" fmla="*/ 79 h 137"/>
                  <a:gd name="T28" fmla="*/ 58 w 115"/>
                  <a:gd name="T29" fmla="*/ 86 h 137"/>
                  <a:gd name="T30" fmla="*/ 64 w 115"/>
                  <a:gd name="T31" fmla="*/ 98 h 137"/>
                  <a:gd name="T32" fmla="*/ 60 w 115"/>
                  <a:gd name="T33" fmla="*/ 112 h 137"/>
                  <a:gd name="T34" fmla="*/ 51 w 115"/>
                  <a:gd name="T35" fmla="*/ 129 h 137"/>
                  <a:gd name="T36" fmla="*/ 47 w 115"/>
                  <a:gd name="T37" fmla="*/ 137 h 137"/>
                  <a:gd name="T38" fmla="*/ 31 w 115"/>
                  <a:gd name="T39" fmla="*/ 129 h 137"/>
                  <a:gd name="T40" fmla="*/ 25 w 115"/>
                  <a:gd name="T41" fmla="*/ 124 h 137"/>
                  <a:gd name="T42" fmla="*/ 21 w 115"/>
                  <a:gd name="T43" fmla="*/ 118 h 137"/>
                  <a:gd name="T44" fmla="*/ 23 w 115"/>
                  <a:gd name="T45" fmla="*/ 112 h 137"/>
                  <a:gd name="T46" fmla="*/ 23 w 115"/>
                  <a:gd name="T47" fmla="*/ 108 h 137"/>
                  <a:gd name="T48" fmla="*/ 19 w 115"/>
                  <a:gd name="T49" fmla="*/ 98 h 137"/>
                  <a:gd name="T50" fmla="*/ 15 w 115"/>
                  <a:gd name="T51" fmla="*/ 84 h 137"/>
                  <a:gd name="T52" fmla="*/ 13 w 115"/>
                  <a:gd name="T53" fmla="*/ 77 h 137"/>
                  <a:gd name="T54" fmla="*/ 6 w 115"/>
                  <a:gd name="T55" fmla="*/ 73 h 137"/>
                  <a:gd name="T56" fmla="*/ 4 w 115"/>
                  <a:gd name="T57" fmla="*/ 69 h 137"/>
                  <a:gd name="T58" fmla="*/ 4 w 115"/>
                  <a:gd name="T59" fmla="*/ 67 h 137"/>
                  <a:gd name="T60" fmla="*/ 2 w 115"/>
                  <a:gd name="T61" fmla="*/ 61 h 137"/>
                  <a:gd name="T62" fmla="*/ 0 w 115"/>
                  <a:gd name="T63" fmla="*/ 55 h 137"/>
                  <a:gd name="T64" fmla="*/ 0 w 115"/>
                  <a:gd name="T65" fmla="*/ 41 h 137"/>
                  <a:gd name="T66" fmla="*/ 4 w 115"/>
                  <a:gd name="T67" fmla="*/ 41 h 137"/>
                  <a:gd name="T68" fmla="*/ 15 w 115"/>
                  <a:gd name="T69" fmla="*/ 32 h 137"/>
                  <a:gd name="T70" fmla="*/ 13 w 115"/>
                  <a:gd name="T71" fmla="*/ 18 h 137"/>
                  <a:gd name="T72" fmla="*/ 15 w 115"/>
                  <a:gd name="T73" fmla="*/ 14 h 137"/>
                  <a:gd name="T74" fmla="*/ 21 w 115"/>
                  <a:gd name="T75" fmla="*/ 10 h 137"/>
                  <a:gd name="T76" fmla="*/ 23 w 115"/>
                  <a:gd name="T77" fmla="*/ 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5" h="137">
                    <a:moveTo>
                      <a:pt x="25" y="0"/>
                    </a:moveTo>
                    <a:lnTo>
                      <a:pt x="35" y="6"/>
                    </a:lnTo>
                    <a:lnTo>
                      <a:pt x="39" y="10"/>
                    </a:lnTo>
                    <a:lnTo>
                      <a:pt x="39" y="12"/>
                    </a:lnTo>
                    <a:lnTo>
                      <a:pt x="39" y="10"/>
                    </a:lnTo>
                    <a:lnTo>
                      <a:pt x="39" y="12"/>
                    </a:lnTo>
                    <a:lnTo>
                      <a:pt x="45" y="18"/>
                    </a:lnTo>
                    <a:lnTo>
                      <a:pt x="47" y="24"/>
                    </a:lnTo>
                    <a:lnTo>
                      <a:pt x="51" y="28"/>
                    </a:lnTo>
                    <a:lnTo>
                      <a:pt x="58" y="26"/>
                    </a:lnTo>
                    <a:lnTo>
                      <a:pt x="70" y="24"/>
                    </a:lnTo>
                    <a:lnTo>
                      <a:pt x="80" y="16"/>
                    </a:lnTo>
                    <a:lnTo>
                      <a:pt x="86" y="16"/>
                    </a:lnTo>
                    <a:lnTo>
                      <a:pt x="90" y="20"/>
                    </a:lnTo>
                    <a:lnTo>
                      <a:pt x="100" y="24"/>
                    </a:lnTo>
                    <a:lnTo>
                      <a:pt x="102" y="26"/>
                    </a:lnTo>
                    <a:lnTo>
                      <a:pt x="102" y="36"/>
                    </a:lnTo>
                    <a:lnTo>
                      <a:pt x="107" y="39"/>
                    </a:lnTo>
                    <a:lnTo>
                      <a:pt x="109" y="57"/>
                    </a:lnTo>
                    <a:lnTo>
                      <a:pt x="115" y="61"/>
                    </a:lnTo>
                    <a:lnTo>
                      <a:pt x="113" y="65"/>
                    </a:lnTo>
                    <a:lnTo>
                      <a:pt x="109" y="69"/>
                    </a:lnTo>
                    <a:lnTo>
                      <a:pt x="109" y="73"/>
                    </a:lnTo>
                    <a:lnTo>
                      <a:pt x="107" y="77"/>
                    </a:lnTo>
                    <a:lnTo>
                      <a:pt x="102" y="79"/>
                    </a:lnTo>
                    <a:lnTo>
                      <a:pt x="96" y="81"/>
                    </a:lnTo>
                    <a:lnTo>
                      <a:pt x="84" y="77"/>
                    </a:lnTo>
                    <a:lnTo>
                      <a:pt x="66" y="79"/>
                    </a:lnTo>
                    <a:lnTo>
                      <a:pt x="53" y="79"/>
                    </a:lnTo>
                    <a:lnTo>
                      <a:pt x="58" y="86"/>
                    </a:lnTo>
                    <a:lnTo>
                      <a:pt x="62" y="94"/>
                    </a:lnTo>
                    <a:lnTo>
                      <a:pt x="64" y="98"/>
                    </a:lnTo>
                    <a:lnTo>
                      <a:pt x="60" y="108"/>
                    </a:lnTo>
                    <a:lnTo>
                      <a:pt x="60" y="112"/>
                    </a:lnTo>
                    <a:lnTo>
                      <a:pt x="55" y="120"/>
                    </a:lnTo>
                    <a:lnTo>
                      <a:pt x="51" y="129"/>
                    </a:lnTo>
                    <a:lnTo>
                      <a:pt x="49" y="133"/>
                    </a:lnTo>
                    <a:lnTo>
                      <a:pt x="47" y="137"/>
                    </a:lnTo>
                    <a:lnTo>
                      <a:pt x="43" y="133"/>
                    </a:lnTo>
                    <a:lnTo>
                      <a:pt x="31" y="129"/>
                    </a:lnTo>
                    <a:lnTo>
                      <a:pt x="29" y="126"/>
                    </a:lnTo>
                    <a:lnTo>
                      <a:pt x="25" y="124"/>
                    </a:lnTo>
                    <a:lnTo>
                      <a:pt x="23" y="122"/>
                    </a:lnTo>
                    <a:lnTo>
                      <a:pt x="21" y="118"/>
                    </a:lnTo>
                    <a:lnTo>
                      <a:pt x="21" y="114"/>
                    </a:lnTo>
                    <a:lnTo>
                      <a:pt x="23" y="112"/>
                    </a:lnTo>
                    <a:lnTo>
                      <a:pt x="23" y="110"/>
                    </a:lnTo>
                    <a:lnTo>
                      <a:pt x="23" y="108"/>
                    </a:lnTo>
                    <a:lnTo>
                      <a:pt x="21" y="102"/>
                    </a:lnTo>
                    <a:lnTo>
                      <a:pt x="19" y="98"/>
                    </a:lnTo>
                    <a:lnTo>
                      <a:pt x="15" y="90"/>
                    </a:lnTo>
                    <a:lnTo>
                      <a:pt x="15" y="84"/>
                    </a:lnTo>
                    <a:lnTo>
                      <a:pt x="15" y="79"/>
                    </a:lnTo>
                    <a:lnTo>
                      <a:pt x="13" y="77"/>
                    </a:lnTo>
                    <a:lnTo>
                      <a:pt x="8" y="77"/>
                    </a:lnTo>
                    <a:lnTo>
                      <a:pt x="6" y="73"/>
                    </a:lnTo>
                    <a:lnTo>
                      <a:pt x="6" y="71"/>
                    </a:lnTo>
                    <a:lnTo>
                      <a:pt x="4" y="69"/>
                    </a:lnTo>
                    <a:lnTo>
                      <a:pt x="4" y="69"/>
                    </a:lnTo>
                    <a:lnTo>
                      <a:pt x="4" y="67"/>
                    </a:lnTo>
                    <a:lnTo>
                      <a:pt x="4" y="63"/>
                    </a:lnTo>
                    <a:lnTo>
                      <a:pt x="2" y="61"/>
                    </a:lnTo>
                    <a:lnTo>
                      <a:pt x="0" y="59"/>
                    </a:lnTo>
                    <a:lnTo>
                      <a:pt x="0" y="55"/>
                    </a:lnTo>
                    <a:lnTo>
                      <a:pt x="0" y="45"/>
                    </a:lnTo>
                    <a:lnTo>
                      <a:pt x="0" y="41"/>
                    </a:lnTo>
                    <a:lnTo>
                      <a:pt x="2" y="41"/>
                    </a:lnTo>
                    <a:lnTo>
                      <a:pt x="4" y="41"/>
                    </a:lnTo>
                    <a:lnTo>
                      <a:pt x="13" y="41"/>
                    </a:lnTo>
                    <a:lnTo>
                      <a:pt x="15" y="32"/>
                    </a:lnTo>
                    <a:lnTo>
                      <a:pt x="15" y="24"/>
                    </a:lnTo>
                    <a:lnTo>
                      <a:pt x="13" y="18"/>
                    </a:lnTo>
                    <a:lnTo>
                      <a:pt x="17" y="18"/>
                    </a:lnTo>
                    <a:lnTo>
                      <a:pt x="15" y="14"/>
                    </a:lnTo>
                    <a:lnTo>
                      <a:pt x="17" y="10"/>
                    </a:lnTo>
                    <a:lnTo>
                      <a:pt x="21" y="10"/>
                    </a:lnTo>
                    <a:lnTo>
                      <a:pt x="21" y="4"/>
                    </a:lnTo>
                    <a:lnTo>
                      <a:pt x="23" y="2"/>
                    </a:lnTo>
                    <a:lnTo>
                      <a:pt x="2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5" name="Freeform 148"/>
              <p:cNvSpPr>
                <a:spLocks/>
              </p:cNvSpPr>
              <p:nvPr/>
            </p:nvSpPr>
            <p:spPr bwMode="auto">
              <a:xfrm>
                <a:off x="6529" y="2197"/>
                <a:ext cx="202" cy="192"/>
              </a:xfrm>
              <a:custGeom>
                <a:avLst/>
                <a:gdLst>
                  <a:gd name="T0" fmla="*/ 169 w 202"/>
                  <a:gd name="T1" fmla="*/ 10 h 192"/>
                  <a:gd name="T2" fmla="*/ 165 w 202"/>
                  <a:gd name="T3" fmla="*/ 18 h 192"/>
                  <a:gd name="T4" fmla="*/ 175 w 202"/>
                  <a:gd name="T5" fmla="*/ 31 h 192"/>
                  <a:gd name="T6" fmla="*/ 178 w 202"/>
                  <a:gd name="T7" fmla="*/ 35 h 192"/>
                  <a:gd name="T8" fmla="*/ 178 w 202"/>
                  <a:gd name="T9" fmla="*/ 45 h 192"/>
                  <a:gd name="T10" fmla="*/ 180 w 202"/>
                  <a:gd name="T11" fmla="*/ 61 h 192"/>
                  <a:gd name="T12" fmla="*/ 173 w 202"/>
                  <a:gd name="T13" fmla="*/ 63 h 192"/>
                  <a:gd name="T14" fmla="*/ 186 w 202"/>
                  <a:gd name="T15" fmla="*/ 75 h 192"/>
                  <a:gd name="T16" fmla="*/ 188 w 202"/>
                  <a:gd name="T17" fmla="*/ 88 h 192"/>
                  <a:gd name="T18" fmla="*/ 198 w 202"/>
                  <a:gd name="T19" fmla="*/ 98 h 192"/>
                  <a:gd name="T20" fmla="*/ 200 w 202"/>
                  <a:gd name="T21" fmla="*/ 110 h 192"/>
                  <a:gd name="T22" fmla="*/ 196 w 202"/>
                  <a:gd name="T23" fmla="*/ 118 h 192"/>
                  <a:gd name="T24" fmla="*/ 190 w 202"/>
                  <a:gd name="T25" fmla="*/ 118 h 192"/>
                  <a:gd name="T26" fmla="*/ 184 w 202"/>
                  <a:gd name="T27" fmla="*/ 123 h 192"/>
                  <a:gd name="T28" fmla="*/ 171 w 202"/>
                  <a:gd name="T29" fmla="*/ 127 h 192"/>
                  <a:gd name="T30" fmla="*/ 149 w 202"/>
                  <a:gd name="T31" fmla="*/ 131 h 192"/>
                  <a:gd name="T32" fmla="*/ 153 w 202"/>
                  <a:gd name="T33" fmla="*/ 137 h 192"/>
                  <a:gd name="T34" fmla="*/ 153 w 202"/>
                  <a:gd name="T35" fmla="*/ 145 h 192"/>
                  <a:gd name="T36" fmla="*/ 147 w 202"/>
                  <a:gd name="T37" fmla="*/ 141 h 192"/>
                  <a:gd name="T38" fmla="*/ 133 w 202"/>
                  <a:gd name="T39" fmla="*/ 137 h 192"/>
                  <a:gd name="T40" fmla="*/ 128 w 202"/>
                  <a:gd name="T41" fmla="*/ 139 h 192"/>
                  <a:gd name="T42" fmla="*/ 133 w 202"/>
                  <a:gd name="T43" fmla="*/ 151 h 192"/>
                  <a:gd name="T44" fmla="*/ 126 w 202"/>
                  <a:gd name="T45" fmla="*/ 163 h 192"/>
                  <a:gd name="T46" fmla="*/ 108 w 202"/>
                  <a:gd name="T47" fmla="*/ 174 h 192"/>
                  <a:gd name="T48" fmla="*/ 100 w 202"/>
                  <a:gd name="T49" fmla="*/ 186 h 192"/>
                  <a:gd name="T50" fmla="*/ 88 w 202"/>
                  <a:gd name="T51" fmla="*/ 188 h 192"/>
                  <a:gd name="T52" fmla="*/ 81 w 202"/>
                  <a:gd name="T53" fmla="*/ 167 h 192"/>
                  <a:gd name="T54" fmla="*/ 79 w 202"/>
                  <a:gd name="T55" fmla="*/ 155 h 192"/>
                  <a:gd name="T56" fmla="*/ 69 w 202"/>
                  <a:gd name="T57" fmla="*/ 151 h 192"/>
                  <a:gd name="T58" fmla="*/ 59 w 202"/>
                  <a:gd name="T59" fmla="*/ 147 h 192"/>
                  <a:gd name="T60" fmla="*/ 37 w 202"/>
                  <a:gd name="T61" fmla="*/ 157 h 192"/>
                  <a:gd name="T62" fmla="*/ 26 w 202"/>
                  <a:gd name="T63" fmla="*/ 155 h 192"/>
                  <a:gd name="T64" fmla="*/ 18 w 202"/>
                  <a:gd name="T65" fmla="*/ 141 h 192"/>
                  <a:gd name="T66" fmla="*/ 4 w 202"/>
                  <a:gd name="T67" fmla="*/ 133 h 192"/>
                  <a:gd name="T68" fmla="*/ 16 w 202"/>
                  <a:gd name="T69" fmla="*/ 123 h 192"/>
                  <a:gd name="T70" fmla="*/ 24 w 202"/>
                  <a:gd name="T71" fmla="*/ 118 h 192"/>
                  <a:gd name="T72" fmla="*/ 24 w 202"/>
                  <a:gd name="T73" fmla="*/ 110 h 192"/>
                  <a:gd name="T74" fmla="*/ 20 w 202"/>
                  <a:gd name="T75" fmla="*/ 106 h 192"/>
                  <a:gd name="T76" fmla="*/ 18 w 202"/>
                  <a:gd name="T77" fmla="*/ 100 h 192"/>
                  <a:gd name="T78" fmla="*/ 10 w 202"/>
                  <a:gd name="T79" fmla="*/ 98 h 192"/>
                  <a:gd name="T80" fmla="*/ 6 w 202"/>
                  <a:gd name="T81" fmla="*/ 100 h 192"/>
                  <a:gd name="T82" fmla="*/ 4 w 202"/>
                  <a:gd name="T83" fmla="*/ 94 h 192"/>
                  <a:gd name="T84" fmla="*/ 0 w 202"/>
                  <a:gd name="T85" fmla="*/ 88 h 192"/>
                  <a:gd name="T86" fmla="*/ 4 w 202"/>
                  <a:gd name="T87" fmla="*/ 82 h 192"/>
                  <a:gd name="T88" fmla="*/ 14 w 202"/>
                  <a:gd name="T89" fmla="*/ 73 h 192"/>
                  <a:gd name="T90" fmla="*/ 26 w 202"/>
                  <a:gd name="T91" fmla="*/ 71 h 192"/>
                  <a:gd name="T92" fmla="*/ 39 w 202"/>
                  <a:gd name="T93" fmla="*/ 63 h 192"/>
                  <a:gd name="T94" fmla="*/ 45 w 202"/>
                  <a:gd name="T95" fmla="*/ 55 h 192"/>
                  <a:gd name="T96" fmla="*/ 55 w 202"/>
                  <a:gd name="T97" fmla="*/ 57 h 192"/>
                  <a:gd name="T98" fmla="*/ 59 w 202"/>
                  <a:gd name="T99" fmla="*/ 57 h 192"/>
                  <a:gd name="T100" fmla="*/ 63 w 202"/>
                  <a:gd name="T101" fmla="*/ 41 h 192"/>
                  <a:gd name="T102" fmla="*/ 67 w 202"/>
                  <a:gd name="T103" fmla="*/ 39 h 192"/>
                  <a:gd name="T104" fmla="*/ 69 w 202"/>
                  <a:gd name="T105" fmla="*/ 39 h 192"/>
                  <a:gd name="T106" fmla="*/ 71 w 202"/>
                  <a:gd name="T107" fmla="*/ 37 h 192"/>
                  <a:gd name="T108" fmla="*/ 75 w 202"/>
                  <a:gd name="T109" fmla="*/ 35 h 192"/>
                  <a:gd name="T110" fmla="*/ 77 w 202"/>
                  <a:gd name="T111" fmla="*/ 31 h 192"/>
                  <a:gd name="T112" fmla="*/ 84 w 202"/>
                  <a:gd name="T113" fmla="*/ 26 h 192"/>
                  <a:gd name="T114" fmla="*/ 96 w 202"/>
                  <a:gd name="T115" fmla="*/ 20 h 192"/>
                  <a:gd name="T116" fmla="*/ 106 w 202"/>
                  <a:gd name="T117" fmla="*/ 20 h 192"/>
                  <a:gd name="T118" fmla="*/ 116 w 202"/>
                  <a:gd name="T119" fmla="*/ 18 h 192"/>
                  <a:gd name="T120" fmla="*/ 120 w 202"/>
                  <a:gd name="T121" fmla="*/ 20 h 192"/>
                  <a:gd name="T122" fmla="*/ 128 w 202"/>
                  <a:gd name="T123" fmla="*/ 14 h 192"/>
                  <a:gd name="T124" fmla="*/ 157 w 202"/>
                  <a:gd name="T12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92">
                    <a:moveTo>
                      <a:pt x="173" y="0"/>
                    </a:moveTo>
                    <a:lnTo>
                      <a:pt x="169" y="10"/>
                    </a:lnTo>
                    <a:lnTo>
                      <a:pt x="165" y="16"/>
                    </a:lnTo>
                    <a:lnTo>
                      <a:pt x="165" y="18"/>
                    </a:lnTo>
                    <a:lnTo>
                      <a:pt x="167" y="22"/>
                    </a:lnTo>
                    <a:lnTo>
                      <a:pt x="175" y="31"/>
                    </a:lnTo>
                    <a:lnTo>
                      <a:pt x="178" y="33"/>
                    </a:lnTo>
                    <a:lnTo>
                      <a:pt x="178" y="35"/>
                    </a:lnTo>
                    <a:lnTo>
                      <a:pt x="178" y="43"/>
                    </a:lnTo>
                    <a:lnTo>
                      <a:pt x="178" y="45"/>
                    </a:lnTo>
                    <a:lnTo>
                      <a:pt x="182" y="49"/>
                    </a:lnTo>
                    <a:lnTo>
                      <a:pt x="180" y="61"/>
                    </a:lnTo>
                    <a:lnTo>
                      <a:pt x="178" y="63"/>
                    </a:lnTo>
                    <a:lnTo>
                      <a:pt x="173" y="63"/>
                    </a:lnTo>
                    <a:lnTo>
                      <a:pt x="178" y="71"/>
                    </a:lnTo>
                    <a:lnTo>
                      <a:pt x="186" y="75"/>
                    </a:lnTo>
                    <a:lnTo>
                      <a:pt x="188" y="82"/>
                    </a:lnTo>
                    <a:lnTo>
                      <a:pt x="188" y="88"/>
                    </a:lnTo>
                    <a:lnTo>
                      <a:pt x="188" y="90"/>
                    </a:lnTo>
                    <a:lnTo>
                      <a:pt x="198" y="98"/>
                    </a:lnTo>
                    <a:lnTo>
                      <a:pt x="202" y="104"/>
                    </a:lnTo>
                    <a:lnTo>
                      <a:pt x="200" y="110"/>
                    </a:lnTo>
                    <a:lnTo>
                      <a:pt x="194" y="114"/>
                    </a:lnTo>
                    <a:lnTo>
                      <a:pt x="196" y="118"/>
                    </a:lnTo>
                    <a:lnTo>
                      <a:pt x="192" y="123"/>
                    </a:lnTo>
                    <a:lnTo>
                      <a:pt x="190" y="118"/>
                    </a:lnTo>
                    <a:lnTo>
                      <a:pt x="188" y="120"/>
                    </a:lnTo>
                    <a:lnTo>
                      <a:pt x="184" y="123"/>
                    </a:lnTo>
                    <a:lnTo>
                      <a:pt x="182" y="123"/>
                    </a:lnTo>
                    <a:lnTo>
                      <a:pt x="171" y="127"/>
                    </a:lnTo>
                    <a:lnTo>
                      <a:pt x="151" y="131"/>
                    </a:lnTo>
                    <a:lnTo>
                      <a:pt x="149" y="131"/>
                    </a:lnTo>
                    <a:lnTo>
                      <a:pt x="151" y="135"/>
                    </a:lnTo>
                    <a:lnTo>
                      <a:pt x="153" y="137"/>
                    </a:lnTo>
                    <a:lnTo>
                      <a:pt x="153" y="139"/>
                    </a:lnTo>
                    <a:lnTo>
                      <a:pt x="153" y="145"/>
                    </a:lnTo>
                    <a:lnTo>
                      <a:pt x="151" y="145"/>
                    </a:lnTo>
                    <a:lnTo>
                      <a:pt x="147" y="141"/>
                    </a:lnTo>
                    <a:lnTo>
                      <a:pt x="139" y="137"/>
                    </a:lnTo>
                    <a:lnTo>
                      <a:pt x="133" y="137"/>
                    </a:lnTo>
                    <a:lnTo>
                      <a:pt x="131" y="137"/>
                    </a:lnTo>
                    <a:lnTo>
                      <a:pt x="128" y="139"/>
                    </a:lnTo>
                    <a:lnTo>
                      <a:pt x="131" y="145"/>
                    </a:lnTo>
                    <a:lnTo>
                      <a:pt x="133" y="151"/>
                    </a:lnTo>
                    <a:lnTo>
                      <a:pt x="131" y="161"/>
                    </a:lnTo>
                    <a:lnTo>
                      <a:pt x="126" y="163"/>
                    </a:lnTo>
                    <a:lnTo>
                      <a:pt x="122" y="172"/>
                    </a:lnTo>
                    <a:lnTo>
                      <a:pt x="108" y="174"/>
                    </a:lnTo>
                    <a:lnTo>
                      <a:pt x="104" y="176"/>
                    </a:lnTo>
                    <a:lnTo>
                      <a:pt x="100" y="186"/>
                    </a:lnTo>
                    <a:lnTo>
                      <a:pt x="94" y="192"/>
                    </a:lnTo>
                    <a:lnTo>
                      <a:pt x="88" y="188"/>
                    </a:lnTo>
                    <a:lnTo>
                      <a:pt x="86" y="170"/>
                    </a:lnTo>
                    <a:lnTo>
                      <a:pt x="81" y="167"/>
                    </a:lnTo>
                    <a:lnTo>
                      <a:pt x="81" y="157"/>
                    </a:lnTo>
                    <a:lnTo>
                      <a:pt x="79" y="155"/>
                    </a:lnTo>
                    <a:lnTo>
                      <a:pt x="75" y="153"/>
                    </a:lnTo>
                    <a:lnTo>
                      <a:pt x="69" y="151"/>
                    </a:lnTo>
                    <a:lnTo>
                      <a:pt x="65" y="147"/>
                    </a:lnTo>
                    <a:lnTo>
                      <a:pt x="59" y="147"/>
                    </a:lnTo>
                    <a:lnTo>
                      <a:pt x="49" y="155"/>
                    </a:lnTo>
                    <a:lnTo>
                      <a:pt x="37" y="157"/>
                    </a:lnTo>
                    <a:lnTo>
                      <a:pt x="30" y="159"/>
                    </a:lnTo>
                    <a:lnTo>
                      <a:pt x="26" y="155"/>
                    </a:lnTo>
                    <a:lnTo>
                      <a:pt x="24" y="149"/>
                    </a:lnTo>
                    <a:lnTo>
                      <a:pt x="18" y="141"/>
                    </a:lnTo>
                    <a:lnTo>
                      <a:pt x="14" y="137"/>
                    </a:lnTo>
                    <a:lnTo>
                      <a:pt x="4" y="133"/>
                    </a:lnTo>
                    <a:lnTo>
                      <a:pt x="14" y="125"/>
                    </a:lnTo>
                    <a:lnTo>
                      <a:pt x="16" y="123"/>
                    </a:lnTo>
                    <a:lnTo>
                      <a:pt x="24" y="118"/>
                    </a:lnTo>
                    <a:lnTo>
                      <a:pt x="24" y="118"/>
                    </a:lnTo>
                    <a:lnTo>
                      <a:pt x="26" y="114"/>
                    </a:lnTo>
                    <a:lnTo>
                      <a:pt x="24" y="110"/>
                    </a:lnTo>
                    <a:lnTo>
                      <a:pt x="22" y="106"/>
                    </a:lnTo>
                    <a:lnTo>
                      <a:pt x="20" y="106"/>
                    </a:lnTo>
                    <a:lnTo>
                      <a:pt x="18" y="102"/>
                    </a:lnTo>
                    <a:lnTo>
                      <a:pt x="18" y="100"/>
                    </a:lnTo>
                    <a:lnTo>
                      <a:pt x="16" y="98"/>
                    </a:lnTo>
                    <a:lnTo>
                      <a:pt x="10" y="98"/>
                    </a:lnTo>
                    <a:lnTo>
                      <a:pt x="8" y="100"/>
                    </a:lnTo>
                    <a:lnTo>
                      <a:pt x="6" y="100"/>
                    </a:lnTo>
                    <a:lnTo>
                      <a:pt x="6" y="96"/>
                    </a:lnTo>
                    <a:lnTo>
                      <a:pt x="4" y="94"/>
                    </a:lnTo>
                    <a:lnTo>
                      <a:pt x="2" y="90"/>
                    </a:lnTo>
                    <a:lnTo>
                      <a:pt x="0" y="88"/>
                    </a:lnTo>
                    <a:lnTo>
                      <a:pt x="0" y="86"/>
                    </a:lnTo>
                    <a:lnTo>
                      <a:pt x="4" y="82"/>
                    </a:lnTo>
                    <a:lnTo>
                      <a:pt x="10" y="75"/>
                    </a:lnTo>
                    <a:lnTo>
                      <a:pt x="14" y="73"/>
                    </a:lnTo>
                    <a:lnTo>
                      <a:pt x="22" y="75"/>
                    </a:lnTo>
                    <a:lnTo>
                      <a:pt x="26" y="71"/>
                    </a:lnTo>
                    <a:lnTo>
                      <a:pt x="32" y="69"/>
                    </a:lnTo>
                    <a:lnTo>
                      <a:pt x="39" y="63"/>
                    </a:lnTo>
                    <a:lnTo>
                      <a:pt x="43" y="57"/>
                    </a:lnTo>
                    <a:lnTo>
                      <a:pt x="45" y="55"/>
                    </a:lnTo>
                    <a:lnTo>
                      <a:pt x="49" y="53"/>
                    </a:lnTo>
                    <a:lnTo>
                      <a:pt x="55" y="57"/>
                    </a:lnTo>
                    <a:lnTo>
                      <a:pt x="53" y="59"/>
                    </a:lnTo>
                    <a:lnTo>
                      <a:pt x="59" y="57"/>
                    </a:lnTo>
                    <a:lnTo>
                      <a:pt x="61" y="51"/>
                    </a:lnTo>
                    <a:lnTo>
                      <a:pt x="63" y="41"/>
                    </a:lnTo>
                    <a:lnTo>
                      <a:pt x="65" y="41"/>
                    </a:lnTo>
                    <a:lnTo>
                      <a:pt x="67" y="39"/>
                    </a:lnTo>
                    <a:lnTo>
                      <a:pt x="67" y="39"/>
                    </a:lnTo>
                    <a:lnTo>
                      <a:pt x="69" y="39"/>
                    </a:lnTo>
                    <a:lnTo>
                      <a:pt x="69" y="39"/>
                    </a:lnTo>
                    <a:lnTo>
                      <a:pt x="71" y="37"/>
                    </a:lnTo>
                    <a:lnTo>
                      <a:pt x="73" y="37"/>
                    </a:lnTo>
                    <a:lnTo>
                      <a:pt x="75" y="35"/>
                    </a:lnTo>
                    <a:lnTo>
                      <a:pt x="75" y="33"/>
                    </a:lnTo>
                    <a:lnTo>
                      <a:pt x="77" y="31"/>
                    </a:lnTo>
                    <a:lnTo>
                      <a:pt x="81" y="28"/>
                    </a:lnTo>
                    <a:lnTo>
                      <a:pt x="84" y="26"/>
                    </a:lnTo>
                    <a:lnTo>
                      <a:pt x="88" y="20"/>
                    </a:lnTo>
                    <a:lnTo>
                      <a:pt x="96" y="20"/>
                    </a:lnTo>
                    <a:lnTo>
                      <a:pt x="102" y="18"/>
                    </a:lnTo>
                    <a:lnTo>
                      <a:pt x="106" y="20"/>
                    </a:lnTo>
                    <a:lnTo>
                      <a:pt x="108" y="14"/>
                    </a:lnTo>
                    <a:lnTo>
                      <a:pt x="116" y="18"/>
                    </a:lnTo>
                    <a:lnTo>
                      <a:pt x="118" y="18"/>
                    </a:lnTo>
                    <a:lnTo>
                      <a:pt x="120" y="20"/>
                    </a:lnTo>
                    <a:lnTo>
                      <a:pt x="126" y="14"/>
                    </a:lnTo>
                    <a:lnTo>
                      <a:pt x="128" y="14"/>
                    </a:lnTo>
                    <a:lnTo>
                      <a:pt x="131" y="2"/>
                    </a:lnTo>
                    <a:lnTo>
                      <a:pt x="157" y="0"/>
                    </a:lnTo>
                    <a:lnTo>
                      <a:pt x="17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6" name="Freeform 149"/>
              <p:cNvSpPr>
                <a:spLocks/>
              </p:cNvSpPr>
              <p:nvPr/>
            </p:nvSpPr>
            <p:spPr bwMode="auto">
              <a:xfrm>
                <a:off x="6529" y="2197"/>
                <a:ext cx="202" cy="192"/>
              </a:xfrm>
              <a:custGeom>
                <a:avLst/>
                <a:gdLst>
                  <a:gd name="T0" fmla="*/ 169 w 202"/>
                  <a:gd name="T1" fmla="*/ 10 h 192"/>
                  <a:gd name="T2" fmla="*/ 165 w 202"/>
                  <a:gd name="T3" fmla="*/ 18 h 192"/>
                  <a:gd name="T4" fmla="*/ 175 w 202"/>
                  <a:gd name="T5" fmla="*/ 31 h 192"/>
                  <a:gd name="T6" fmla="*/ 178 w 202"/>
                  <a:gd name="T7" fmla="*/ 35 h 192"/>
                  <a:gd name="T8" fmla="*/ 178 w 202"/>
                  <a:gd name="T9" fmla="*/ 45 h 192"/>
                  <a:gd name="T10" fmla="*/ 180 w 202"/>
                  <a:gd name="T11" fmla="*/ 61 h 192"/>
                  <a:gd name="T12" fmla="*/ 173 w 202"/>
                  <a:gd name="T13" fmla="*/ 63 h 192"/>
                  <a:gd name="T14" fmla="*/ 186 w 202"/>
                  <a:gd name="T15" fmla="*/ 75 h 192"/>
                  <a:gd name="T16" fmla="*/ 188 w 202"/>
                  <a:gd name="T17" fmla="*/ 88 h 192"/>
                  <a:gd name="T18" fmla="*/ 198 w 202"/>
                  <a:gd name="T19" fmla="*/ 98 h 192"/>
                  <a:gd name="T20" fmla="*/ 200 w 202"/>
                  <a:gd name="T21" fmla="*/ 110 h 192"/>
                  <a:gd name="T22" fmla="*/ 196 w 202"/>
                  <a:gd name="T23" fmla="*/ 118 h 192"/>
                  <a:gd name="T24" fmla="*/ 190 w 202"/>
                  <a:gd name="T25" fmla="*/ 118 h 192"/>
                  <a:gd name="T26" fmla="*/ 184 w 202"/>
                  <a:gd name="T27" fmla="*/ 123 h 192"/>
                  <a:gd name="T28" fmla="*/ 171 w 202"/>
                  <a:gd name="T29" fmla="*/ 127 h 192"/>
                  <a:gd name="T30" fmla="*/ 149 w 202"/>
                  <a:gd name="T31" fmla="*/ 131 h 192"/>
                  <a:gd name="T32" fmla="*/ 153 w 202"/>
                  <a:gd name="T33" fmla="*/ 137 h 192"/>
                  <a:gd name="T34" fmla="*/ 153 w 202"/>
                  <a:gd name="T35" fmla="*/ 145 h 192"/>
                  <a:gd name="T36" fmla="*/ 147 w 202"/>
                  <a:gd name="T37" fmla="*/ 141 h 192"/>
                  <a:gd name="T38" fmla="*/ 133 w 202"/>
                  <a:gd name="T39" fmla="*/ 137 h 192"/>
                  <a:gd name="T40" fmla="*/ 128 w 202"/>
                  <a:gd name="T41" fmla="*/ 139 h 192"/>
                  <a:gd name="T42" fmla="*/ 133 w 202"/>
                  <a:gd name="T43" fmla="*/ 151 h 192"/>
                  <a:gd name="T44" fmla="*/ 126 w 202"/>
                  <a:gd name="T45" fmla="*/ 163 h 192"/>
                  <a:gd name="T46" fmla="*/ 108 w 202"/>
                  <a:gd name="T47" fmla="*/ 174 h 192"/>
                  <a:gd name="T48" fmla="*/ 100 w 202"/>
                  <a:gd name="T49" fmla="*/ 186 h 192"/>
                  <a:gd name="T50" fmla="*/ 88 w 202"/>
                  <a:gd name="T51" fmla="*/ 188 h 192"/>
                  <a:gd name="T52" fmla="*/ 81 w 202"/>
                  <a:gd name="T53" fmla="*/ 167 h 192"/>
                  <a:gd name="T54" fmla="*/ 79 w 202"/>
                  <a:gd name="T55" fmla="*/ 155 h 192"/>
                  <a:gd name="T56" fmla="*/ 69 w 202"/>
                  <a:gd name="T57" fmla="*/ 151 h 192"/>
                  <a:gd name="T58" fmla="*/ 59 w 202"/>
                  <a:gd name="T59" fmla="*/ 147 h 192"/>
                  <a:gd name="T60" fmla="*/ 37 w 202"/>
                  <a:gd name="T61" fmla="*/ 157 h 192"/>
                  <a:gd name="T62" fmla="*/ 26 w 202"/>
                  <a:gd name="T63" fmla="*/ 155 h 192"/>
                  <a:gd name="T64" fmla="*/ 18 w 202"/>
                  <a:gd name="T65" fmla="*/ 141 h 192"/>
                  <a:gd name="T66" fmla="*/ 4 w 202"/>
                  <a:gd name="T67" fmla="*/ 133 h 192"/>
                  <a:gd name="T68" fmla="*/ 16 w 202"/>
                  <a:gd name="T69" fmla="*/ 123 h 192"/>
                  <a:gd name="T70" fmla="*/ 24 w 202"/>
                  <a:gd name="T71" fmla="*/ 118 h 192"/>
                  <a:gd name="T72" fmla="*/ 24 w 202"/>
                  <a:gd name="T73" fmla="*/ 110 h 192"/>
                  <a:gd name="T74" fmla="*/ 20 w 202"/>
                  <a:gd name="T75" fmla="*/ 106 h 192"/>
                  <a:gd name="T76" fmla="*/ 18 w 202"/>
                  <a:gd name="T77" fmla="*/ 100 h 192"/>
                  <a:gd name="T78" fmla="*/ 10 w 202"/>
                  <a:gd name="T79" fmla="*/ 98 h 192"/>
                  <a:gd name="T80" fmla="*/ 6 w 202"/>
                  <a:gd name="T81" fmla="*/ 100 h 192"/>
                  <a:gd name="T82" fmla="*/ 4 w 202"/>
                  <a:gd name="T83" fmla="*/ 94 h 192"/>
                  <a:gd name="T84" fmla="*/ 0 w 202"/>
                  <a:gd name="T85" fmla="*/ 88 h 192"/>
                  <a:gd name="T86" fmla="*/ 4 w 202"/>
                  <a:gd name="T87" fmla="*/ 82 h 192"/>
                  <a:gd name="T88" fmla="*/ 14 w 202"/>
                  <a:gd name="T89" fmla="*/ 73 h 192"/>
                  <a:gd name="T90" fmla="*/ 26 w 202"/>
                  <a:gd name="T91" fmla="*/ 71 h 192"/>
                  <a:gd name="T92" fmla="*/ 39 w 202"/>
                  <a:gd name="T93" fmla="*/ 63 h 192"/>
                  <a:gd name="T94" fmla="*/ 45 w 202"/>
                  <a:gd name="T95" fmla="*/ 55 h 192"/>
                  <a:gd name="T96" fmla="*/ 55 w 202"/>
                  <a:gd name="T97" fmla="*/ 57 h 192"/>
                  <a:gd name="T98" fmla="*/ 59 w 202"/>
                  <a:gd name="T99" fmla="*/ 57 h 192"/>
                  <a:gd name="T100" fmla="*/ 63 w 202"/>
                  <a:gd name="T101" fmla="*/ 41 h 192"/>
                  <a:gd name="T102" fmla="*/ 67 w 202"/>
                  <a:gd name="T103" fmla="*/ 39 h 192"/>
                  <a:gd name="T104" fmla="*/ 69 w 202"/>
                  <a:gd name="T105" fmla="*/ 39 h 192"/>
                  <a:gd name="T106" fmla="*/ 71 w 202"/>
                  <a:gd name="T107" fmla="*/ 37 h 192"/>
                  <a:gd name="T108" fmla="*/ 75 w 202"/>
                  <a:gd name="T109" fmla="*/ 35 h 192"/>
                  <a:gd name="T110" fmla="*/ 77 w 202"/>
                  <a:gd name="T111" fmla="*/ 31 h 192"/>
                  <a:gd name="T112" fmla="*/ 84 w 202"/>
                  <a:gd name="T113" fmla="*/ 26 h 192"/>
                  <a:gd name="T114" fmla="*/ 96 w 202"/>
                  <a:gd name="T115" fmla="*/ 20 h 192"/>
                  <a:gd name="T116" fmla="*/ 106 w 202"/>
                  <a:gd name="T117" fmla="*/ 20 h 192"/>
                  <a:gd name="T118" fmla="*/ 116 w 202"/>
                  <a:gd name="T119" fmla="*/ 18 h 192"/>
                  <a:gd name="T120" fmla="*/ 120 w 202"/>
                  <a:gd name="T121" fmla="*/ 20 h 192"/>
                  <a:gd name="T122" fmla="*/ 128 w 202"/>
                  <a:gd name="T123" fmla="*/ 14 h 192"/>
                  <a:gd name="T124" fmla="*/ 157 w 202"/>
                  <a:gd name="T12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2" h="192">
                    <a:moveTo>
                      <a:pt x="173" y="0"/>
                    </a:moveTo>
                    <a:lnTo>
                      <a:pt x="169" y="10"/>
                    </a:lnTo>
                    <a:lnTo>
                      <a:pt x="165" y="16"/>
                    </a:lnTo>
                    <a:lnTo>
                      <a:pt x="165" y="18"/>
                    </a:lnTo>
                    <a:lnTo>
                      <a:pt x="167" y="22"/>
                    </a:lnTo>
                    <a:lnTo>
                      <a:pt x="175" y="31"/>
                    </a:lnTo>
                    <a:lnTo>
                      <a:pt x="178" y="33"/>
                    </a:lnTo>
                    <a:lnTo>
                      <a:pt x="178" y="35"/>
                    </a:lnTo>
                    <a:lnTo>
                      <a:pt x="178" y="43"/>
                    </a:lnTo>
                    <a:lnTo>
                      <a:pt x="178" y="45"/>
                    </a:lnTo>
                    <a:lnTo>
                      <a:pt x="182" y="49"/>
                    </a:lnTo>
                    <a:lnTo>
                      <a:pt x="180" y="61"/>
                    </a:lnTo>
                    <a:lnTo>
                      <a:pt x="178" y="63"/>
                    </a:lnTo>
                    <a:lnTo>
                      <a:pt x="173" y="63"/>
                    </a:lnTo>
                    <a:lnTo>
                      <a:pt x="178" y="71"/>
                    </a:lnTo>
                    <a:lnTo>
                      <a:pt x="186" y="75"/>
                    </a:lnTo>
                    <a:lnTo>
                      <a:pt x="188" y="82"/>
                    </a:lnTo>
                    <a:lnTo>
                      <a:pt x="188" y="88"/>
                    </a:lnTo>
                    <a:lnTo>
                      <a:pt x="188" y="90"/>
                    </a:lnTo>
                    <a:lnTo>
                      <a:pt x="198" y="98"/>
                    </a:lnTo>
                    <a:lnTo>
                      <a:pt x="202" y="104"/>
                    </a:lnTo>
                    <a:lnTo>
                      <a:pt x="200" y="110"/>
                    </a:lnTo>
                    <a:lnTo>
                      <a:pt x="194" y="114"/>
                    </a:lnTo>
                    <a:lnTo>
                      <a:pt x="196" y="118"/>
                    </a:lnTo>
                    <a:lnTo>
                      <a:pt x="192" y="123"/>
                    </a:lnTo>
                    <a:lnTo>
                      <a:pt x="190" y="118"/>
                    </a:lnTo>
                    <a:lnTo>
                      <a:pt x="188" y="120"/>
                    </a:lnTo>
                    <a:lnTo>
                      <a:pt x="184" y="123"/>
                    </a:lnTo>
                    <a:lnTo>
                      <a:pt x="182" y="123"/>
                    </a:lnTo>
                    <a:lnTo>
                      <a:pt x="171" y="127"/>
                    </a:lnTo>
                    <a:lnTo>
                      <a:pt x="151" y="131"/>
                    </a:lnTo>
                    <a:lnTo>
                      <a:pt x="149" y="131"/>
                    </a:lnTo>
                    <a:lnTo>
                      <a:pt x="151" y="135"/>
                    </a:lnTo>
                    <a:lnTo>
                      <a:pt x="153" y="137"/>
                    </a:lnTo>
                    <a:lnTo>
                      <a:pt x="153" y="139"/>
                    </a:lnTo>
                    <a:lnTo>
                      <a:pt x="153" y="145"/>
                    </a:lnTo>
                    <a:lnTo>
                      <a:pt x="151" y="145"/>
                    </a:lnTo>
                    <a:lnTo>
                      <a:pt x="147" y="141"/>
                    </a:lnTo>
                    <a:lnTo>
                      <a:pt x="139" y="137"/>
                    </a:lnTo>
                    <a:lnTo>
                      <a:pt x="133" y="137"/>
                    </a:lnTo>
                    <a:lnTo>
                      <a:pt x="131" y="137"/>
                    </a:lnTo>
                    <a:lnTo>
                      <a:pt x="128" y="139"/>
                    </a:lnTo>
                    <a:lnTo>
                      <a:pt x="131" y="145"/>
                    </a:lnTo>
                    <a:lnTo>
                      <a:pt x="133" y="151"/>
                    </a:lnTo>
                    <a:lnTo>
                      <a:pt x="131" y="161"/>
                    </a:lnTo>
                    <a:lnTo>
                      <a:pt x="126" y="163"/>
                    </a:lnTo>
                    <a:lnTo>
                      <a:pt x="122" y="172"/>
                    </a:lnTo>
                    <a:lnTo>
                      <a:pt x="108" y="174"/>
                    </a:lnTo>
                    <a:lnTo>
                      <a:pt x="104" y="176"/>
                    </a:lnTo>
                    <a:lnTo>
                      <a:pt x="100" y="186"/>
                    </a:lnTo>
                    <a:lnTo>
                      <a:pt x="94" y="192"/>
                    </a:lnTo>
                    <a:lnTo>
                      <a:pt x="88" y="188"/>
                    </a:lnTo>
                    <a:lnTo>
                      <a:pt x="86" y="170"/>
                    </a:lnTo>
                    <a:lnTo>
                      <a:pt x="81" y="167"/>
                    </a:lnTo>
                    <a:lnTo>
                      <a:pt x="81" y="157"/>
                    </a:lnTo>
                    <a:lnTo>
                      <a:pt x="79" y="155"/>
                    </a:lnTo>
                    <a:lnTo>
                      <a:pt x="75" y="153"/>
                    </a:lnTo>
                    <a:lnTo>
                      <a:pt x="69" y="151"/>
                    </a:lnTo>
                    <a:lnTo>
                      <a:pt x="65" y="147"/>
                    </a:lnTo>
                    <a:lnTo>
                      <a:pt x="59" y="147"/>
                    </a:lnTo>
                    <a:lnTo>
                      <a:pt x="49" y="155"/>
                    </a:lnTo>
                    <a:lnTo>
                      <a:pt x="37" y="157"/>
                    </a:lnTo>
                    <a:lnTo>
                      <a:pt x="30" y="159"/>
                    </a:lnTo>
                    <a:lnTo>
                      <a:pt x="26" y="155"/>
                    </a:lnTo>
                    <a:lnTo>
                      <a:pt x="24" y="149"/>
                    </a:lnTo>
                    <a:lnTo>
                      <a:pt x="18" y="141"/>
                    </a:lnTo>
                    <a:lnTo>
                      <a:pt x="14" y="137"/>
                    </a:lnTo>
                    <a:lnTo>
                      <a:pt x="4" y="133"/>
                    </a:lnTo>
                    <a:lnTo>
                      <a:pt x="14" y="125"/>
                    </a:lnTo>
                    <a:lnTo>
                      <a:pt x="16" y="123"/>
                    </a:lnTo>
                    <a:lnTo>
                      <a:pt x="24" y="118"/>
                    </a:lnTo>
                    <a:lnTo>
                      <a:pt x="24" y="118"/>
                    </a:lnTo>
                    <a:lnTo>
                      <a:pt x="26" y="114"/>
                    </a:lnTo>
                    <a:lnTo>
                      <a:pt x="24" y="110"/>
                    </a:lnTo>
                    <a:lnTo>
                      <a:pt x="22" y="106"/>
                    </a:lnTo>
                    <a:lnTo>
                      <a:pt x="20" y="106"/>
                    </a:lnTo>
                    <a:lnTo>
                      <a:pt x="18" y="102"/>
                    </a:lnTo>
                    <a:lnTo>
                      <a:pt x="18" y="100"/>
                    </a:lnTo>
                    <a:lnTo>
                      <a:pt x="16" y="98"/>
                    </a:lnTo>
                    <a:lnTo>
                      <a:pt x="10" y="98"/>
                    </a:lnTo>
                    <a:lnTo>
                      <a:pt x="8" y="100"/>
                    </a:lnTo>
                    <a:lnTo>
                      <a:pt x="6" y="100"/>
                    </a:lnTo>
                    <a:lnTo>
                      <a:pt x="6" y="96"/>
                    </a:lnTo>
                    <a:lnTo>
                      <a:pt x="4" y="94"/>
                    </a:lnTo>
                    <a:lnTo>
                      <a:pt x="2" y="90"/>
                    </a:lnTo>
                    <a:lnTo>
                      <a:pt x="0" y="88"/>
                    </a:lnTo>
                    <a:lnTo>
                      <a:pt x="0" y="86"/>
                    </a:lnTo>
                    <a:lnTo>
                      <a:pt x="4" y="82"/>
                    </a:lnTo>
                    <a:lnTo>
                      <a:pt x="10" y="75"/>
                    </a:lnTo>
                    <a:lnTo>
                      <a:pt x="14" y="73"/>
                    </a:lnTo>
                    <a:lnTo>
                      <a:pt x="22" y="75"/>
                    </a:lnTo>
                    <a:lnTo>
                      <a:pt x="26" y="71"/>
                    </a:lnTo>
                    <a:lnTo>
                      <a:pt x="32" y="69"/>
                    </a:lnTo>
                    <a:lnTo>
                      <a:pt x="39" y="63"/>
                    </a:lnTo>
                    <a:lnTo>
                      <a:pt x="43" y="57"/>
                    </a:lnTo>
                    <a:lnTo>
                      <a:pt x="45" y="55"/>
                    </a:lnTo>
                    <a:lnTo>
                      <a:pt x="49" y="53"/>
                    </a:lnTo>
                    <a:lnTo>
                      <a:pt x="55" y="57"/>
                    </a:lnTo>
                    <a:lnTo>
                      <a:pt x="53" y="59"/>
                    </a:lnTo>
                    <a:lnTo>
                      <a:pt x="59" y="57"/>
                    </a:lnTo>
                    <a:lnTo>
                      <a:pt x="61" y="51"/>
                    </a:lnTo>
                    <a:lnTo>
                      <a:pt x="63" y="41"/>
                    </a:lnTo>
                    <a:lnTo>
                      <a:pt x="65" y="41"/>
                    </a:lnTo>
                    <a:lnTo>
                      <a:pt x="67" y="39"/>
                    </a:lnTo>
                    <a:lnTo>
                      <a:pt x="67" y="39"/>
                    </a:lnTo>
                    <a:lnTo>
                      <a:pt x="69" y="39"/>
                    </a:lnTo>
                    <a:lnTo>
                      <a:pt x="69" y="39"/>
                    </a:lnTo>
                    <a:lnTo>
                      <a:pt x="71" y="37"/>
                    </a:lnTo>
                    <a:lnTo>
                      <a:pt x="73" y="37"/>
                    </a:lnTo>
                    <a:lnTo>
                      <a:pt x="75" y="35"/>
                    </a:lnTo>
                    <a:lnTo>
                      <a:pt x="75" y="33"/>
                    </a:lnTo>
                    <a:lnTo>
                      <a:pt x="77" y="31"/>
                    </a:lnTo>
                    <a:lnTo>
                      <a:pt x="81" y="28"/>
                    </a:lnTo>
                    <a:lnTo>
                      <a:pt x="84" y="26"/>
                    </a:lnTo>
                    <a:lnTo>
                      <a:pt x="88" y="20"/>
                    </a:lnTo>
                    <a:lnTo>
                      <a:pt x="96" y="20"/>
                    </a:lnTo>
                    <a:lnTo>
                      <a:pt x="102" y="18"/>
                    </a:lnTo>
                    <a:lnTo>
                      <a:pt x="106" y="20"/>
                    </a:lnTo>
                    <a:lnTo>
                      <a:pt x="108" y="14"/>
                    </a:lnTo>
                    <a:lnTo>
                      <a:pt x="116" y="18"/>
                    </a:lnTo>
                    <a:lnTo>
                      <a:pt x="118" y="18"/>
                    </a:lnTo>
                    <a:lnTo>
                      <a:pt x="120" y="20"/>
                    </a:lnTo>
                    <a:lnTo>
                      <a:pt x="126" y="14"/>
                    </a:lnTo>
                    <a:lnTo>
                      <a:pt x="128" y="14"/>
                    </a:lnTo>
                    <a:lnTo>
                      <a:pt x="131" y="2"/>
                    </a:lnTo>
                    <a:lnTo>
                      <a:pt x="157" y="0"/>
                    </a:lnTo>
                    <a:lnTo>
                      <a:pt x="17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7" name="Freeform 150"/>
              <p:cNvSpPr>
                <a:spLocks/>
              </p:cNvSpPr>
              <p:nvPr/>
            </p:nvSpPr>
            <p:spPr bwMode="auto">
              <a:xfrm>
                <a:off x="6805" y="2538"/>
                <a:ext cx="47" cy="37"/>
              </a:xfrm>
              <a:custGeom>
                <a:avLst/>
                <a:gdLst>
                  <a:gd name="T0" fmla="*/ 2 w 47"/>
                  <a:gd name="T1" fmla="*/ 19 h 37"/>
                  <a:gd name="T2" fmla="*/ 0 w 47"/>
                  <a:gd name="T3" fmla="*/ 25 h 37"/>
                  <a:gd name="T4" fmla="*/ 2 w 47"/>
                  <a:gd name="T5" fmla="*/ 29 h 37"/>
                  <a:gd name="T6" fmla="*/ 2 w 47"/>
                  <a:gd name="T7" fmla="*/ 33 h 37"/>
                  <a:gd name="T8" fmla="*/ 6 w 47"/>
                  <a:gd name="T9" fmla="*/ 35 h 37"/>
                  <a:gd name="T10" fmla="*/ 10 w 47"/>
                  <a:gd name="T11" fmla="*/ 35 h 37"/>
                  <a:gd name="T12" fmla="*/ 16 w 47"/>
                  <a:gd name="T13" fmla="*/ 35 h 37"/>
                  <a:gd name="T14" fmla="*/ 22 w 47"/>
                  <a:gd name="T15" fmla="*/ 37 h 37"/>
                  <a:gd name="T16" fmla="*/ 26 w 47"/>
                  <a:gd name="T17" fmla="*/ 35 h 37"/>
                  <a:gd name="T18" fmla="*/ 30 w 47"/>
                  <a:gd name="T19" fmla="*/ 33 h 37"/>
                  <a:gd name="T20" fmla="*/ 32 w 47"/>
                  <a:gd name="T21" fmla="*/ 33 h 37"/>
                  <a:gd name="T22" fmla="*/ 38 w 47"/>
                  <a:gd name="T23" fmla="*/ 29 h 37"/>
                  <a:gd name="T24" fmla="*/ 43 w 47"/>
                  <a:gd name="T25" fmla="*/ 27 h 37"/>
                  <a:gd name="T26" fmla="*/ 47 w 47"/>
                  <a:gd name="T27" fmla="*/ 27 h 37"/>
                  <a:gd name="T28" fmla="*/ 47 w 47"/>
                  <a:gd name="T29" fmla="*/ 23 h 37"/>
                  <a:gd name="T30" fmla="*/ 47 w 47"/>
                  <a:gd name="T31" fmla="*/ 19 h 37"/>
                  <a:gd name="T32" fmla="*/ 43 w 47"/>
                  <a:gd name="T33" fmla="*/ 19 h 37"/>
                  <a:gd name="T34" fmla="*/ 43 w 47"/>
                  <a:gd name="T35" fmla="*/ 17 h 37"/>
                  <a:gd name="T36" fmla="*/ 43 w 47"/>
                  <a:gd name="T37" fmla="*/ 15 h 37"/>
                  <a:gd name="T38" fmla="*/ 38 w 47"/>
                  <a:gd name="T39" fmla="*/ 15 h 37"/>
                  <a:gd name="T40" fmla="*/ 36 w 47"/>
                  <a:gd name="T41" fmla="*/ 13 h 37"/>
                  <a:gd name="T42" fmla="*/ 34 w 47"/>
                  <a:gd name="T43" fmla="*/ 13 h 37"/>
                  <a:gd name="T44" fmla="*/ 34 w 47"/>
                  <a:gd name="T45" fmla="*/ 13 h 37"/>
                  <a:gd name="T46" fmla="*/ 30 w 47"/>
                  <a:gd name="T47" fmla="*/ 8 h 37"/>
                  <a:gd name="T48" fmla="*/ 30 w 47"/>
                  <a:gd name="T49" fmla="*/ 0 h 37"/>
                  <a:gd name="T50" fmla="*/ 28 w 47"/>
                  <a:gd name="T51" fmla="*/ 0 h 37"/>
                  <a:gd name="T52" fmla="*/ 26 w 47"/>
                  <a:gd name="T53" fmla="*/ 0 h 37"/>
                  <a:gd name="T54" fmla="*/ 24 w 47"/>
                  <a:gd name="T55" fmla="*/ 2 h 37"/>
                  <a:gd name="T56" fmla="*/ 22 w 47"/>
                  <a:gd name="T57" fmla="*/ 4 h 37"/>
                  <a:gd name="T58" fmla="*/ 18 w 47"/>
                  <a:gd name="T59" fmla="*/ 8 h 37"/>
                  <a:gd name="T60" fmla="*/ 14 w 47"/>
                  <a:gd name="T61" fmla="*/ 11 h 37"/>
                  <a:gd name="T62" fmla="*/ 10 w 47"/>
                  <a:gd name="T63" fmla="*/ 13 h 37"/>
                  <a:gd name="T64" fmla="*/ 6 w 47"/>
                  <a:gd name="T65" fmla="*/ 15 h 37"/>
                  <a:gd name="T66" fmla="*/ 4 w 47"/>
                  <a:gd name="T67"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37">
                    <a:moveTo>
                      <a:pt x="4" y="17"/>
                    </a:moveTo>
                    <a:lnTo>
                      <a:pt x="2" y="19"/>
                    </a:lnTo>
                    <a:lnTo>
                      <a:pt x="0" y="23"/>
                    </a:lnTo>
                    <a:lnTo>
                      <a:pt x="0" y="25"/>
                    </a:lnTo>
                    <a:lnTo>
                      <a:pt x="2" y="29"/>
                    </a:lnTo>
                    <a:lnTo>
                      <a:pt x="2" y="29"/>
                    </a:lnTo>
                    <a:lnTo>
                      <a:pt x="2" y="33"/>
                    </a:lnTo>
                    <a:lnTo>
                      <a:pt x="2" y="33"/>
                    </a:lnTo>
                    <a:lnTo>
                      <a:pt x="4" y="35"/>
                    </a:lnTo>
                    <a:lnTo>
                      <a:pt x="6" y="35"/>
                    </a:lnTo>
                    <a:lnTo>
                      <a:pt x="8" y="33"/>
                    </a:lnTo>
                    <a:lnTo>
                      <a:pt x="10" y="35"/>
                    </a:lnTo>
                    <a:lnTo>
                      <a:pt x="14" y="33"/>
                    </a:lnTo>
                    <a:lnTo>
                      <a:pt x="16" y="35"/>
                    </a:lnTo>
                    <a:lnTo>
                      <a:pt x="20" y="35"/>
                    </a:lnTo>
                    <a:lnTo>
                      <a:pt x="22" y="37"/>
                    </a:lnTo>
                    <a:lnTo>
                      <a:pt x="24" y="35"/>
                    </a:lnTo>
                    <a:lnTo>
                      <a:pt x="26" y="35"/>
                    </a:lnTo>
                    <a:lnTo>
                      <a:pt x="26" y="35"/>
                    </a:lnTo>
                    <a:lnTo>
                      <a:pt x="30" y="33"/>
                    </a:lnTo>
                    <a:lnTo>
                      <a:pt x="30" y="33"/>
                    </a:lnTo>
                    <a:lnTo>
                      <a:pt x="32" y="33"/>
                    </a:lnTo>
                    <a:lnTo>
                      <a:pt x="36" y="31"/>
                    </a:lnTo>
                    <a:lnTo>
                      <a:pt x="38" y="29"/>
                    </a:lnTo>
                    <a:lnTo>
                      <a:pt x="40" y="29"/>
                    </a:lnTo>
                    <a:lnTo>
                      <a:pt x="43" y="27"/>
                    </a:lnTo>
                    <a:lnTo>
                      <a:pt x="43" y="27"/>
                    </a:lnTo>
                    <a:lnTo>
                      <a:pt x="47" y="27"/>
                    </a:lnTo>
                    <a:lnTo>
                      <a:pt x="47" y="25"/>
                    </a:lnTo>
                    <a:lnTo>
                      <a:pt x="47" y="23"/>
                    </a:lnTo>
                    <a:lnTo>
                      <a:pt x="47" y="21"/>
                    </a:lnTo>
                    <a:lnTo>
                      <a:pt x="47" y="19"/>
                    </a:lnTo>
                    <a:lnTo>
                      <a:pt x="47" y="19"/>
                    </a:lnTo>
                    <a:lnTo>
                      <a:pt x="43" y="19"/>
                    </a:lnTo>
                    <a:lnTo>
                      <a:pt x="43" y="19"/>
                    </a:lnTo>
                    <a:lnTo>
                      <a:pt x="43" y="17"/>
                    </a:lnTo>
                    <a:lnTo>
                      <a:pt x="43" y="15"/>
                    </a:lnTo>
                    <a:lnTo>
                      <a:pt x="43" y="15"/>
                    </a:lnTo>
                    <a:lnTo>
                      <a:pt x="40" y="15"/>
                    </a:lnTo>
                    <a:lnTo>
                      <a:pt x="38" y="15"/>
                    </a:lnTo>
                    <a:lnTo>
                      <a:pt x="36" y="15"/>
                    </a:lnTo>
                    <a:lnTo>
                      <a:pt x="36" y="13"/>
                    </a:lnTo>
                    <a:lnTo>
                      <a:pt x="36" y="13"/>
                    </a:lnTo>
                    <a:lnTo>
                      <a:pt x="34" y="13"/>
                    </a:lnTo>
                    <a:lnTo>
                      <a:pt x="34" y="13"/>
                    </a:lnTo>
                    <a:lnTo>
                      <a:pt x="34" y="13"/>
                    </a:lnTo>
                    <a:lnTo>
                      <a:pt x="30" y="8"/>
                    </a:lnTo>
                    <a:lnTo>
                      <a:pt x="30" y="8"/>
                    </a:lnTo>
                    <a:lnTo>
                      <a:pt x="30" y="2"/>
                    </a:lnTo>
                    <a:lnTo>
                      <a:pt x="30" y="0"/>
                    </a:lnTo>
                    <a:lnTo>
                      <a:pt x="28" y="0"/>
                    </a:lnTo>
                    <a:lnTo>
                      <a:pt x="28" y="0"/>
                    </a:lnTo>
                    <a:lnTo>
                      <a:pt x="28" y="0"/>
                    </a:lnTo>
                    <a:lnTo>
                      <a:pt x="26" y="0"/>
                    </a:lnTo>
                    <a:lnTo>
                      <a:pt x="26" y="2"/>
                    </a:lnTo>
                    <a:lnTo>
                      <a:pt x="24" y="2"/>
                    </a:lnTo>
                    <a:lnTo>
                      <a:pt x="22" y="4"/>
                    </a:lnTo>
                    <a:lnTo>
                      <a:pt x="22" y="4"/>
                    </a:lnTo>
                    <a:lnTo>
                      <a:pt x="20" y="6"/>
                    </a:lnTo>
                    <a:lnTo>
                      <a:pt x="18" y="8"/>
                    </a:lnTo>
                    <a:lnTo>
                      <a:pt x="16" y="11"/>
                    </a:lnTo>
                    <a:lnTo>
                      <a:pt x="14" y="11"/>
                    </a:lnTo>
                    <a:lnTo>
                      <a:pt x="12" y="13"/>
                    </a:lnTo>
                    <a:lnTo>
                      <a:pt x="10" y="13"/>
                    </a:lnTo>
                    <a:lnTo>
                      <a:pt x="8" y="13"/>
                    </a:lnTo>
                    <a:lnTo>
                      <a:pt x="6" y="15"/>
                    </a:lnTo>
                    <a:lnTo>
                      <a:pt x="4" y="15"/>
                    </a:lnTo>
                    <a:lnTo>
                      <a:pt x="4" y="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8" name="Freeform 151"/>
              <p:cNvSpPr>
                <a:spLocks/>
              </p:cNvSpPr>
              <p:nvPr/>
            </p:nvSpPr>
            <p:spPr bwMode="auto">
              <a:xfrm>
                <a:off x="6805" y="2538"/>
                <a:ext cx="47" cy="37"/>
              </a:xfrm>
              <a:custGeom>
                <a:avLst/>
                <a:gdLst>
                  <a:gd name="T0" fmla="*/ 2 w 47"/>
                  <a:gd name="T1" fmla="*/ 19 h 37"/>
                  <a:gd name="T2" fmla="*/ 0 w 47"/>
                  <a:gd name="T3" fmla="*/ 25 h 37"/>
                  <a:gd name="T4" fmla="*/ 2 w 47"/>
                  <a:gd name="T5" fmla="*/ 29 h 37"/>
                  <a:gd name="T6" fmla="*/ 2 w 47"/>
                  <a:gd name="T7" fmla="*/ 33 h 37"/>
                  <a:gd name="T8" fmla="*/ 6 w 47"/>
                  <a:gd name="T9" fmla="*/ 35 h 37"/>
                  <a:gd name="T10" fmla="*/ 10 w 47"/>
                  <a:gd name="T11" fmla="*/ 35 h 37"/>
                  <a:gd name="T12" fmla="*/ 16 w 47"/>
                  <a:gd name="T13" fmla="*/ 35 h 37"/>
                  <a:gd name="T14" fmla="*/ 22 w 47"/>
                  <a:gd name="T15" fmla="*/ 37 h 37"/>
                  <a:gd name="T16" fmla="*/ 26 w 47"/>
                  <a:gd name="T17" fmla="*/ 35 h 37"/>
                  <a:gd name="T18" fmla="*/ 30 w 47"/>
                  <a:gd name="T19" fmla="*/ 33 h 37"/>
                  <a:gd name="T20" fmla="*/ 32 w 47"/>
                  <a:gd name="T21" fmla="*/ 33 h 37"/>
                  <a:gd name="T22" fmla="*/ 38 w 47"/>
                  <a:gd name="T23" fmla="*/ 29 h 37"/>
                  <a:gd name="T24" fmla="*/ 43 w 47"/>
                  <a:gd name="T25" fmla="*/ 27 h 37"/>
                  <a:gd name="T26" fmla="*/ 47 w 47"/>
                  <a:gd name="T27" fmla="*/ 27 h 37"/>
                  <a:gd name="T28" fmla="*/ 47 w 47"/>
                  <a:gd name="T29" fmla="*/ 23 h 37"/>
                  <a:gd name="T30" fmla="*/ 47 w 47"/>
                  <a:gd name="T31" fmla="*/ 19 h 37"/>
                  <a:gd name="T32" fmla="*/ 43 w 47"/>
                  <a:gd name="T33" fmla="*/ 19 h 37"/>
                  <a:gd name="T34" fmla="*/ 43 w 47"/>
                  <a:gd name="T35" fmla="*/ 17 h 37"/>
                  <a:gd name="T36" fmla="*/ 43 w 47"/>
                  <a:gd name="T37" fmla="*/ 15 h 37"/>
                  <a:gd name="T38" fmla="*/ 38 w 47"/>
                  <a:gd name="T39" fmla="*/ 15 h 37"/>
                  <a:gd name="T40" fmla="*/ 36 w 47"/>
                  <a:gd name="T41" fmla="*/ 13 h 37"/>
                  <a:gd name="T42" fmla="*/ 34 w 47"/>
                  <a:gd name="T43" fmla="*/ 13 h 37"/>
                  <a:gd name="T44" fmla="*/ 34 w 47"/>
                  <a:gd name="T45" fmla="*/ 13 h 37"/>
                  <a:gd name="T46" fmla="*/ 30 w 47"/>
                  <a:gd name="T47" fmla="*/ 8 h 37"/>
                  <a:gd name="T48" fmla="*/ 30 w 47"/>
                  <a:gd name="T49" fmla="*/ 0 h 37"/>
                  <a:gd name="T50" fmla="*/ 28 w 47"/>
                  <a:gd name="T51" fmla="*/ 0 h 37"/>
                  <a:gd name="T52" fmla="*/ 26 w 47"/>
                  <a:gd name="T53" fmla="*/ 0 h 37"/>
                  <a:gd name="T54" fmla="*/ 24 w 47"/>
                  <a:gd name="T55" fmla="*/ 2 h 37"/>
                  <a:gd name="T56" fmla="*/ 22 w 47"/>
                  <a:gd name="T57" fmla="*/ 4 h 37"/>
                  <a:gd name="T58" fmla="*/ 18 w 47"/>
                  <a:gd name="T59" fmla="*/ 8 h 37"/>
                  <a:gd name="T60" fmla="*/ 14 w 47"/>
                  <a:gd name="T61" fmla="*/ 11 h 37"/>
                  <a:gd name="T62" fmla="*/ 10 w 47"/>
                  <a:gd name="T63" fmla="*/ 13 h 37"/>
                  <a:gd name="T64" fmla="*/ 6 w 47"/>
                  <a:gd name="T65" fmla="*/ 15 h 37"/>
                  <a:gd name="T66" fmla="*/ 4 w 47"/>
                  <a:gd name="T67" fmla="*/ 1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7" h="37">
                    <a:moveTo>
                      <a:pt x="4" y="17"/>
                    </a:moveTo>
                    <a:lnTo>
                      <a:pt x="2" y="19"/>
                    </a:lnTo>
                    <a:lnTo>
                      <a:pt x="0" y="23"/>
                    </a:lnTo>
                    <a:lnTo>
                      <a:pt x="0" y="25"/>
                    </a:lnTo>
                    <a:lnTo>
                      <a:pt x="2" y="29"/>
                    </a:lnTo>
                    <a:lnTo>
                      <a:pt x="2" y="29"/>
                    </a:lnTo>
                    <a:lnTo>
                      <a:pt x="2" y="33"/>
                    </a:lnTo>
                    <a:lnTo>
                      <a:pt x="2" y="33"/>
                    </a:lnTo>
                    <a:lnTo>
                      <a:pt x="4" y="35"/>
                    </a:lnTo>
                    <a:lnTo>
                      <a:pt x="6" y="35"/>
                    </a:lnTo>
                    <a:lnTo>
                      <a:pt x="8" y="33"/>
                    </a:lnTo>
                    <a:lnTo>
                      <a:pt x="10" y="35"/>
                    </a:lnTo>
                    <a:lnTo>
                      <a:pt x="14" y="33"/>
                    </a:lnTo>
                    <a:lnTo>
                      <a:pt x="16" y="35"/>
                    </a:lnTo>
                    <a:lnTo>
                      <a:pt x="20" y="35"/>
                    </a:lnTo>
                    <a:lnTo>
                      <a:pt x="22" y="37"/>
                    </a:lnTo>
                    <a:lnTo>
                      <a:pt x="24" y="35"/>
                    </a:lnTo>
                    <a:lnTo>
                      <a:pt x="26" y="35"/>
                    </a:lnTo>
                    <a:lnTo>
                      <a:pt x="26" y="35"/>
                    </a:lnTo>
                    <a:lnTo>
                      <a:pt x="30" y="33"/>
                    </a:lnTo>
                    <a:lnTo>
                      <a:pt x="30" y="33"/>
                    </a:lnTo>
                    <a:lnTo>
                      <a:pt x="32" y="33"/>
                    </a:lnTo>
                    <a:lnTo>
                      <a:pt x="36" y="31"/>
                    </a:lnTo>
                    <a:lnTo>
                      <a:pt x="38" y="29"/>
                    </a:lnTo>
                    <a:lnTo>
                      <a:pt x="40" y="29"/>
                    </a:lnTo>
                    <a:lnTo>
                      <a:pt x="43" y="27"/>
                    </a:lnTo>
                    <a:lnTo>
                      <a:pt x="43" y="27"/>
                    </a:lnTo>
                    <a:lnTo>
                      <a:pt x="47" y="27"/>
                    </a:lnTo>
                    <a:lnTo>
                      <a:pt x="47" y="25"/>
                    </a:lnTo>
                    <a:lnTo>
                      <a:pt x="47" y="23"/>
                    </a:lnTo>
                    <a:lnTo>
                      <a:pt x="47" y="21"/>
                    </a:lnTo>
                    <a:lnTo>
                      <a:pt x="47" y="19"/>
                    </a:lnTo>
                    <a:lnTo>
                      <a:pt x="47" y="19"/>
                    </a:lnTo>
                    <a:lnTo>
                      <a:pt x="43" y="19"/>
                    </a:lnTo>
                    <a:lnTo>
                      <a:pt x="43" y="19"/>
                    </a:lnTo>
                    <a:lnTo>
                      <a:pt x="43" y="17"/>
                    </a:lnTo>
                    <a:lnTo>
                      <a:pt x="43" y="15"/>
                    </a:lnTo>
                    <a:lnTo>
                      <a:pt x="43" y="15"/>
                    </a:lnTo>
                    <a:lnTo>
                      <a:pt x="40" y="15"/>
                    </a:lnTo>
                    <a:lnTo>
                      <a:pt x="38" y="15"/>
                    </a:lnTo>
                    <a:lnTo>
                      <a:pt x="36" y="15"/>
                    </a:lnTo>
                    <a:lnTo>
                      <a:pt x="36" y="13"/>
                    </a:lnTo>
                    <a:lnTo>
                      <a:pt x="36" y="13"/>
                    </a:lnTo>
                    <a:lnTo>
                      <a:pt x="34" y="13"/>
                    </a:lnTo>
                    <a:lnTo>
                      <a:pt x="34" y="13"/>
                    </a:lnTo>
                    <a:lnTo>
                      <a:pt x="34" y="13"/>
                    </a:lnTo>
                    <a:lnTo>
                      <a:pt x="30" y="8"/>
                    </a:lnTo>
                    <a:lnTo>
                      <a:pt x="30" y="8"/>
                    </a:lnTo>
                    <a:lnTo>
                      <a:pt x="30" y="2"/>
                    </a:lnTo>
                    <a:lnTo>
                      <a:pt x="30" y="0"/>
                    </a:lnTo>
                    <a:lnTo>
                      <a:pt x="28" y="0"/>
                    </a:lnTo>
                    <a:lnTo>
                      <a:pt x="28" y="0"/>
                    </a:lnTo>
                    <a:lnTo>
                      <a:pt x="28" y="0"/>
                    </a:lnTo>
                    <a:lnTo>
                      <a:pt x="26" y="0"/>
                    </a:lnTo>
                    <a:lnTo>
                      <a:pt x="26" y="2"/>
                    </a:lnTo>
                    <a:lnTo>
                      <a:pt x="24" y="2"/>
                    </a:lnTo>
                    <a:lnTo>
                      <a:pt x="22" y="4"/>
                    </a:lnTo>
                    <a:lnTo>
                      <a:pt x="22" y="4"/>
                    </a:lnTo>
                    <a:lnTo>
                      <a:pt x="20" y="6"/>
                    </a:lnTo>
                    <a:lnTo>
                      <a:pt x="18" y="8"/>
                    </a:lnTo>
                    <a:lnTo>
                      <a:pt x="16" y="11"/>
                    </a:lnTo>
                    <a:lnTo>
                      <a:pt x="14" y="11"/>
                    </a:lnTo>
                    <a:lnTo>
                      <a:pt x="12" y="13"/>
                    </a:lnTo>
                    <a:lnTo>
                      <a:pt x="10" y="13"/>
                    </a:lnTo>
                    <a:lnTo>
                      <a:pt x="8" y="13"/>
                    </a:lnTo>
                    <a:lnTo>
                      <a:pt x="6" y="15"/>
                    </a:lnTo>
                    <a:lnTo>
                      <a:pt x="4" y="15"/>
                    </a:lnTo>
                    <a:lnTo>
                      <a:pt x="4" y="17"/>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739" name="Freeform 152"/>
              <p:cNvSpPr>
                <a:spLocks/>
              </p:cNvSpPr>
              <p:nvPr/>
            </p:nvSpPr>
            <p:spPr bwMode="auto">
              <a:xfrm>
                <a:off x="5881" y="3540"/>
                <a:ext cx="8" cy="29"/>
              </a:xfrm>
              <a:custGeom>
                <a:avLst/>
                <a:gdLst>
                  <a:gd name="T0" fmla="*/ 0 w 8"/>
                  <a:gd name="T1" fmla="*/ 12 h 29"/>
                  <a:gd name="T2" fmla="*/ 0 w 8"/>
                  <a:gd name="T3" fmla="*/ 4 h 29"/>
                  <a:gd name="T4" fmla="*/ 2 w 8"/>
                  <a:gd name="T5" fmla="*/ 0 h 29"/>
                  <a:gd name="T6" fmla="*/ 4 w 8"/>
                  <a:gd name="T7" fmla="*/ 2 h 29"/>
                  <a:gd name="T8" fmla="*/ 6 w 8"/>
                  <a:gd name="T9" fmla="*/ 6 h 29"/>
                  <a:gd name="T10" fmla="*/ 6 w 8"/>
                  <a:gd name="T11" fmla="*/ 10 h 29"/>
                  <a:gd name="T12" fmla="*/ 6 w 8"/>
                  <a:gd name="T13" fmla="*/ 12 h 29"/>
                  <a:gd name="T14" fmla="*/ 8 w 8"/>
                  <a:gd name="T15" fmla="*/ 12 h 29"/>
                  <a:gd name="T16" fmla="*/ 8 w 8"/>
                  <a:gd name="T17" fmla="*/ 14 h 29"/>
                  <a:gd name="T18" fmla="*/ 6 w 8"/>
                  <a:gd name="T19" fmla="*/ 16 h 29"/>
                  <a:gd name="T20" fmla="*/ 4 w 8"/>
                  <a:gd name="T21" fmla="*/ 19 h 29"/>
                  <a:gd name="T22" fmla="*/ 4 w 8"/>
                  <a:gd name="T23" fmla="*/ 23 h 29"/>
                  <a:gd name="T24" fmla="*/ 4 w 8"/>
                  <a:gd name="T25" fmla="*/ 27 h 29"/>
                  <a:gd name="T26" fmla="*/ 4 w 8"/>
                  <a:gd name="T27" fmla="*/ 29 h 29"/>
                  <a:gd name="T28" fmla="*/ 4 w 8"/>
                  <a:gd name="T29" fmla="*/ 27 h 29"/>
                  <a:gd name="T30" fmla="*/ 2 w 8"/>
                  <a:gd name="T31" fmla="*/ 23 h 29"/>
                  <a:gd name="T32" fmla="*/ 0 w 8"/>
                  <a:gd name="T33" fmla="*/ 19 h 29"/>
                  <a:gd name="T34" fmla="*/ 0 w 8"/>
                  <a:gd name="T35" fmla="*/ 16 h 29"/>
                  <a:gd name="T36" fmla="*/ 0 w 8"/>
                  <a:gd name="T3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29">
                    <a:moveTo>
                      <a:pt x="0" y="12"/>
                    </a:moveTo>
                    <a:lnTo>
                      <a:pt x="0" y="4"/>
                    </a:lnTo>
                    <a:lnTo>
                      <a:pt x="2" y="0"/>
                    </a:lnTo>
                    <a:lnTo>
                      <a:pt x="4" y="2"/>
                    </a:lnTo>
                    <a:lnTo>
                      <a:pt x="6" y="6"/>
                    </a:lnTo>
                    <a:lnTo>
                      <a:pt x="6" y="10"/>
                    </a:lnTo>
                    <a:lnTo>
                      <a:pt x="6" y="12"/>
                    </a:lnTo>
                    <a:lnTo>
                      <a:pt x="8" y="12"/>
                    </a:lnTo>
                    <a:lnTo>
                      <a:pt x="8" y="14"/>
                    </a:lnTo>
                    <a:lnTo>
                      <a:pt x="6" y="16"/>
                    </a:lnTo>
                    <a:lnTo>
                      <a:pt x="4" y="19"/>
                    </a:lnTo>
                    <a:lnTo>
                      <a:pt x="4" y="23"/>
                    </a:lnTo>
                    <a:lnTo>
                      <a:pt x="4" y="27"/>
                    </a:lnTo>
                    <a:lnTo>
                      <a:pt x="4" y="29"/>
                    </a:lnTo>
                    <a:lnTo>
                      <a:pt x="4" y="27"/>
                    </a:lnTo>
                    <a:lnTo>
                      <a:pt x="2" y="23"/>
                    </a:lnTo>
                    <a:lnTo>
                      <a:pt x="0" y="19"/>
                    </a:lnTo>
                    <a:lnTo>
                      <a:pt x="0" y="16"/>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0" name="Freeform 153"/>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1" name="Freeform 154"/>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2" name="Freeform 155"/>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3" name="Freeform 156"/>
              <p:cNvSpPr>
                <a:spLocks/>
              </p:cNvSpPr>
              <p:nvPr/>
            </p:nvSpPr>
            <p:spPr bwMode="auto">
              <a:xfrm>
                <a:off x="6261" y="2718"/>
                <a:ext cx="229" cy="237"/>
              </a:xfrm>
              <a:custGeom>
                <a:avLst/>
                <a:gdLst>
                  <a:gd name="T0" fmla="*/ 4 w 229"/>
                  <a:gd name="T1" fmla="*/ 96 h 237"/>
                  <a:gd name="T2" fmla="*/ 12 w 229"/>
                  <a:gd name="T3" fmla="*/ 100 h 237"/>
                  <a:gd name="T4" fmla="*/ 31 w 229"/>
                  <a:gd name="T5" fmla="*/ 117 h 237"/>
                  <a:gd name="T6" fmla="*/ 35 w 229"/>
                  <a:gd name="T7" fmla="*/ 125 h 237"/>
                  <a:gd name="T8" fmla="*/ 47 w 229"/>
                  <a:gd name="T9" fmla="*/ 133 h 237"/>
                  <a:gd name="T10" fmla="*/ 47 w 229"/>
                  <a:gd name="T11" fmla="*/ 141 h 237"/>
                  <a:gd name="T12" fmla="*/ 39 w 229"/>
                  <a:gd name="T13" fmla="*/ 154 h 237"/>
                  <a:gd name="T14" fmla="*/ 37 w 229"/>
                  <a:gd name="T15" fmla="*/ 162 h 237"/>
                  <a:gd name="T16" fmla="*/ 41 w 229"/>
                  <a:gd name="T17" fmla="*/ 170 h 237"/>
                  <a:gd name="T18" fmla="*/ 45 w 229"/>
                  <a:gd name="T19" fmla="*/ 178 h 237"/>
                  <a:gd name="T20" fmla="*/ 53 w 229"/>
                  <a:gd name="T21" fmla="*/ 178 h 237"/>
                  <a:gd name="T22" fmla="*/ 61 w 229"/>
                  <a:gd name="T23" fmla="*/ 178 h 237"/>
                  <a:gd name="T24" fmla="*/ 72 w 229"/>
                  <a:gd name="T25" fmla="*/ 180 h 237"/>
                  <a:gd name="T26" fmla="*/ 80 w 229"/>
                  <a:gd name="T27" fmla="*/ 188 h 237"/>
                  <a:gd name="T28" fmla="*/ 84 w 229"/>
                  <a:gd name="T29" fmla="*/ 192 h 237"/>
                  <a:gd name="T30" fmla="*/ 96 w 229"/>
                  <a:gd name="T31" fmla="*/ 205 h 237"/>
                  <a:gd name="T32" fmla="*/ 106 w 229"/>
                  <a:gd name="T33" fmla="*/ 217 h 237"/>
                  <a:gd name="T34" fmla="*/ 121 w 229"/>
                  <a:gd name="T35" fmla="*/ 213 h 237"/>
                  <a:gd name="T36" fmla="*/ 133 w 229"/>
                  <a:gd name="T37" fmla="*/ 219 h 237"/>
                  <a:gd name="T38" fmla="*/ 135 w 229"/>
                  <a:gd name="T39" fmla="*/ 221 h 237"/>
                  <a:gd name="T40" fmla="*/ 145 w 229"/>
                  <a:gd name="T41" fmla="*/ 227 h 237"/>
                  <a:gd name="T42" fmla="*/ 155 w 229"/>
                  <a:gd name="T43" fmla="*/ 229 h 237"/>
                  <a:gd name="T44" fmla="*/ 164 w 229"/>
                  <a:gd name="T45" fmla="*/ 237 h 237"/>
                  <a:gd name="T46" fmla="*/ 168 w 229"/>
                  <a:gd name="T47" fmla="*/ 223 h 237"/>
                  <a:gd name="T48" fmla="*/ 200 w 229"/>
                  <a:gd name="T49" fmla="*/ 219 h 237"/>
                  <a:gd name="T50" fmla="*/ 208 w 229"/>
                  <a:gd name="T51" fmla="*/ 209 h 237"/>
                  <a:gd name="T52" fmla="*/ 225 w 229"/>
                  <a:gd name="T53" fmla="*/ 184 h 237"/>
                  <a:gd name="T54" fmla="*/ 229 w 229"/>
                  <a:gd name="T55" fmla="*/ 184 h 237"/>
                  <a:gd name="T56" fmla="*/ 225 w 229"/>
                  <a:gd name="T57" fmla="*/ 182 h 237"/>
                  <a:gd name="T58" fmla="*/ 217 w 229"/>
                  <a:gd name="T59" fmla="*/ 170 h 237"/>
                  <a:gd name="T60" fmla="*/ 217 w 229"/>
                  <a:gd name="T61" fmla="*/ 166 h 237"/>
                  <a:gd name="T62" fmla="*/ 213 w 229"/>
                  <a:gd name="T63" fmla="*/ 156 h 237"/>
                  <a:gd name="T64" fmla="*/ 198 w 229"/>
                  <a:gd name="T65" fmla="*/ 137 h 237"/>
                  <a:gd name="T66" fmla="*/ 202 w 229"/>
                  <a:gd name="T67" fmla="*/ 113 h 237"/>
                  <a:gd name="T68" fmla="*/ 188 w 229"/>
                  <a:gd name="T69" fmla="*/ 72 h 237"/>
                  <a:gd name="T70" fmla="*/ 188 w 229"/>
                  <a:gd name="T71" fmla="*/ 57 h 237"/>
                  <a:gd name="T72" fmla="*/ 182 w 229"/>
                  <a:gd name="T73" fmla="*/ 51 h 237"/>
                  <a:gd name="T74" fmla="*/ 178 w 229"/>
                  <a:gd name="T75" fmla="*/ 37 h 237"/>
                  <a:gd name="T76" fmla="*/ 178 w 229"/>
                  <a:gd name="T77" fmla="*/ 29 h 237"/>
                  <a:gd name="T78" fmla="*/ 178 w 229"/>
                  <a:gd name="T79" fmla="*/ 23 h 237"/>
                  <a:gd name="T80" fmla="*/ 159 w 229"/>
                  <a:gd name="T81" fmla="*/ 15 h 237"/>
                  <a:gd name="T82" fmla="*/ 151 w 229"/>
                  <a:gd name="T83" fmla="*/ 12 h 237"/>
                  <a:gd name="T84" fmla="*/ 149 w 229"/>
                  <a:gd name="T85" fmla="*/ 6 h 237"/>
                  <a:gd name="T86" fmla="*/ 139 w 229"/>
                  <a:gd name="T87" fmla="*/ 4 h 237"/>
                  <a:gd name="T88" fmla="*/ 127 w 229"/>
                  <a:gd name="T89" fmla="*/ 2 h 237"/>
                  <a:gd name="T90" fmla="*/ 117 w 229"/>
                  <a:gd name="T91" fmla="*/ 15 h 237"/>
                  <a:gd name="T92" fmla="*/ 110 w 229"/>
                  <a:gd name="T93" fmla="*/ 21 h 237"/>
                  <a:gd name="T94" fmla="*/ 96 w 229"/>
                  <a:gd name="T95" fmla="*/ 27 h 237"/>
                  <a:gd name="T96" fmla="*/ 86 w 229"/>
                  <a:gd name="T97" fmla="*/ 25 h 237"/>
                  <a:gd name="T98" fmla="*/ 76 w 229"/>
                  <a:gd name="T99" fmla="*/ 21 h 237"/>
                  <a:gd name="T100" fmla="*/ 72 w 229"/>
                  <a:gd name="T101" fmla="*/ 23 h 237"/>
                  <a:gd name="T102" fmla="*/ 61 w 229"/>
                  <a:gd name="T103" fmla="*/ 41 h 237"/>
                  <a:gd name="T104" fmla="*/ 68 w 229"/>
                  <a:gd name="T105" fmla="*/ 47 h 237"/>
                  <a:gd name="T106" fmla="*/ 61 w 229"/>
                  <a:gd name="T107" fmla="*/ 51 h 237"/>
                  <a:gd name="T108" fmla="*/ 39 w 229"/>
                  <a:gd name="T109" fmla="*/ 49 h 237"/>
                  <a:gd name="T110" fmla="*/ 33 w 229"/>
                  <a:gd name="T111" fmla="*/ 53 h 237"/>
                  <a:gd name="T112" fmla="*/ 27 w 229"/>
                  <a:gd name="T113" fmla="*/ 51 h 237"/>
                  <a:gd name="T114" fmla="*/ 18 w 229"/>
                  <a:gd name="T115" fmla="*/ 53 h 237"/>
                  <a:gd name="T116" fmla="*/ 14 w 229"/>
                  <a:gd name="T117" fmla="*/ 53 h 237"/>
                  <a:gd name="T118" fmla="*/ 2 w 229"/>
                  <a:gd name="T119" fmla="*/ 64 h 237"/>
                  <a:gd name="T120" fmla="*/ 0 w 229"/>
                  <a:gd name="T121" fmla="*/ 70 h 237"/>
                  <a:gd name="T122" fmla="*/ 6 w 229"/>
                  <a:gd name="T123" fmla="*/ 84 h 237"/>
                  <a:gd name="T124" fmla="*/ 0 w 229"/>
                  <a:gd name="T125" fmla="*/ 86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9" h="237">
                    <a:moveTo>
                      <a:pt x="0" y="86"/>
                    </a:moveTo>
                    <a:lnTo>
                      <a:pt x="4" y="96"/>
                    </a:lnTo>
                    <a:lnTo>
                      <a:pt x="8" y="96"/>
                    </a:lnTo>
                    <a:lnTo>
                      <a:pt x="12" y="100"/>
                    </a:lnTo>
                    <a:lnTo>
                      <a:pt x="18" y="111"/>
                    </a:lnTo>
                    <a:lnTo>
                      <a:pt x="31" y="117"/>
                    </a:lnTo>
                    <a:lnTo>
                      <a:pt x="33" y="117"/>
                    </a:lnTo>
                    <a:lnTo>
                      <a:pt x="35" y="125"/>
                    </a:lnTo>
                    <a:lnTo>
                      <a:pt x="39" y="131"/>
                    </a:lnTo>
                    <a:lnTo>
                      <a:pt x="47" y="133"/>
                    </a:lnTo>
                    <a:lnTo>
                      <a:pt x="47" y="135"/>
                    </a:lnTo>
                    <a:lnTo>
                      <a:pt x="47" y="141"/>
                    </a:lnTo>
                    <a:lnTo>
                      <a:pt x="43" y="145"/>
                    </a:lnTo>
                    <a:lnTo>
                      <a:pt x="39" y="154"/>
                    </a:lnTo>
                    <a:lnTo>
                      <a:pt x="37" y="160"/>
                    </a:lnTo>
                    <a:lnTo>
                      <a:pt x="37" y="162"/>
                    </a:lnTo>
                    <a:lnTo>
                      <a:pt x="39" y="168"/>
                    </a:lnTo>
                    <a:lnTo>
                      <a:pt x="41" y="170"/>
                    </a:lnTo>
                    <a:lnTo>
                      <a:pt x="47" y="176"/>
                    </a:lnTo>
                    <a:lnTo>
                      <a:pt x="45" y="178"/>
                    </a:lnTo>
                    <a:lnTo>
                      <a:pt x="51" y="178"/>
                    </a:lnTo>
                    <a:lnTo>
                      <a:pt x="53" y="178"/>
                    </a:lnTo>
                    <a:lnTo>
                      <a:pt x="55" y="178"/>
                    </a:lnTo>
                    <a:lnTo>
                      <a:pt x="61" y="178"/>
                    </a:lnTo>
                    <a:lnTo>
                      <a:pt x="63" y="182"/>
                    </a:lnTo>
                    <a:lnTo>
                      <a:pt x="72" y="180"/>
                    </a:lnTo>
                    <a:lnTo>
                      <a:pt x="72" y="182"/>
                    </a:lnTo>
                    <a:lnTo>
                      <a:pt x="80" y="188"/>
                    </a:lnTo>
                    <a:lnTo>
                      <a:pt x="82" y="190"/>
                    </a:lnTo>
                    <a:lnTo>
                      <a:pt x="84" y="192"/>
                    </a:lnTo>
                    <a:lnTo>
                      <a:pt x="92" y="205"/>
                    </a:lnTo>
                    <a:lnTo>
                      <a:pt x="96" y="205"/>
                    </a:lnTo>
                    <a:lnTo>
                      <a:pt x="102" y="215"/>
                    </a:lnTo>
                    <a:lnTo>
                      <a:pt x="106" y="217"/>
                    </a:lnTo>
                    <a:lnTo>
                      <a:pt x="117" y="213"/>
                    </a:lnTo>
                    <a:lnTo>
                      <a:pt x="121" y="213"/>
                    </a:lnTo>
                    <a:lnTo>
                      <a:pt x="127" y="219"/>
                    </a:lnTo>
                    <a:lnTo>
                      <a:pt x="133" y="219"/>
                    </a:lnTo>
                    <a:lnTo>
                      <a:pt x="135" y="219"/>
                    </a:lnTo>
                    <a:lnTo>
                      <a:pt x="135" y="221"/>
                    </a:lnTo>
                    <a:lnTo>
                      <a:pt x="137" y="221"/>
                    </a:lnTo>
                    <a:lnTo>
                      <a:pt x="145" y="227"/>
                    </a:lnTo>
                    <a:lnTo>
                      <a:pt x="147" y="225"/>
                    </a:lnTo>
                    <a:lnTo>
                      <a:pt x="155" y="229"/>
                    </a:lnTo>
                    <a:lnTo>
                      <a:pt x="157" y="235"/>
                    </a:lnTo>
                    <a:lnTo>
                      <a:pt x="164" y="237"/>
                    </a:lnTo>
                    <a:lnTo>
                      <a:pt x="164" y="227"/>
                    </a:lnTo>
                    <a:lnTo>
                      <a:pt x="168" y="223"/>
                    </a:lnTo>
                    <a:lnTo>
                      <a:pt x="178" y="221"/>
                    </a:lnTo>
                    <a:lnTo>
                      <a:pt x="200" y="219"/>
                    </a:lnTo>
                    <a:lnTo>
                      <a:pt x="202" y="219"/>
                    </a:lnTo>
                    <a:lnTo>
                      <a:pt x="208" y="209"/>
                    </a:lnTo>
                    <a:lnTo>
                      <a:pt x="223" y="194"/>
                    </a:lnTo>
                    <a:lnTo>
                      <a:pt x="225" y="184"/>
                    </a:lnTo>
                    <a:lnTo>
                      <a:pt x="229" y="184"/>
                    </a:lnTo>
                    <a:lnTo>
                      <a:pt x="229" y="184"/>
                    </a:lnTo>
                    <a:lnTo>
                      <a:pt x="229" y="182"/>
                    </a:lnTo>
                    <a:lnTo>
                      <a:pt x="225" y="182"/>
                    </a:lnTo>
                    <a:lnTo>
                      <a:pt x="223" y="178"/>
                    </a:lnTo>
                    <a:lnTo>
                      <a:pt x="217" y="170"/>
                    </a:lnTo>
                    <a:lnTo>
                      <a:pt x="217" y="168"/>
                    </a:lnTo>
                    <a:lnTo>
                      <a:pt x="217" y="166"/>
                    </a:lnTo>
                    <a:lnTo>
                      <a:pt x="215" y="162"/>
                    </a:lnTo>
                    <a:lnTo>
                      <a:pt x="213" y="156"/>
                    </a:lnTo>
                    <a:lnTo>
                      <a:pt x="206" y="145"/>
                    </a:lnTo>
                    <a:lnTo>
                      <a:pt x="198" y="137"/>
                    </a:lnTo>
                    <a:lnTo>
                      <a:pt x="200" y="125"/>
                    </a:lnTo>
                    <a:lnTo>
                      <a:pt x="202" y="113"/>
                    </a:lnTo>
                    <a:lnTo>
                      <a:pt x="190" y="78"/>
                    </a:lnTo>
                    <a:lnTo>
                      <a:pt x="188" y="72"/>
                    </a:lnTo>
                    <a:lnTo>
                      <a:pt x="188" y="60"/>
                    </a:lnTo>
                    <a:lnTo>
                      <a:pt x="188" y="57"/>
                    </a:lnTo>
                    <a:lnTo>
                      <a:pt x="186" y="53"/>
                    </a:lnTo>
                    <a:lnTo>
                      <a:pt x="182" y="51"/>
                    </a:lnTo>
                    <a:lnTo>
                      <a:pt x="182" y="49"/>
                    </a:lnTo>
                    <a:lnTo>
                      <a:pt x="178" y="37"/>
                    </a:lnTo>
                    <a:lnTo>
                      <a:pt x="178" y="31"/>
                    </a:lnTo>
                    <a:lnTo>
                      <a:pt x="178" y="29"/>
                    </a:lnTo>
                    <a:lnTo>
                      <a:pt x="178" y="25"/>
                    </a:lnTo>
                    <a:lnTo>
                      <a:pt x="178" y="23"/>
                    </a:lnTo>
                    <a:lnTo>
                      <a:pt x="168" y="19"/>
                    </a:lnTo>
                    <a:lnTo>
                      <a:pt x="159" y="15"/>
                    </a:lnTo>
                    <a:lnTo>
                      <a:pt x="151" y="15"/>
                    </a:lnTo>
                    <a:lnTo>
                      <a:pt x="151" y="12"/>
                    </a:lnTo>
                    <a:lnTo>
                      <a:pt x="149" y="8"/>
                    </a:lnTo>
                    <a:lnTo>
                      <a:pt x="149" y="6"/>
                    </a:lnTo>
                    <a:lnTo>
                      <a:pt x="143" y="8"/>
                    </a:lnTo>
                    <a:lnTo>
                      <a:pt x="139" y="4"/>
                    </a:lnTo>
                    <a:lnTo>
                      <a:pt x="135" y="0"/>
                    </a:lnTo>
                    <a:lnTo>
                      <a:pt x="127" y="2"/>
                    </a:lnTo>
                    <a:lnTo>
                      <a:pt x="121" y="6"/>
                    </a:lnTo>
                    <a:lnTo>
                      <a:pt x="117" y="15"/>
                    </a:lnTo>
                    <a:lnTo>
                      <a:pt x="110" y="19"/>
                    </a:lnTo>
                    <a:lnTo>
                      <a:pt x="110" y="21"/>
                    </a:lnTo>
                    <a:lnTo>
                      <a:pt x="104" y="23"/>
                    </a:lnTo>
                    <a:lnTo>
                      <a:pt x="96" y="27"/>
                    </a:lnTo>
                    <a:lnTo>
                      <a:pt x="88" y="27"/>
                    </a:lnTo>
                    <a:lnTo>
                      <a:pt x="86" y="25"/>
                    </a:lnTo>
                    <a:lnTo>
                      <a:pt x="80" y="23"/>
                    </a:lnTo>
                    <a:lnTo>
                      <a:pt x="76" y="21"/>
                    </a:lnTo>
                    <a:lnTo>
                      <a:pt x="74" y="21"/>
                    </a:lnTo>
                    <a:lnTo>
                      <a:pt x="72" y="23"/>
                    </a:lnTo>
                    <a:lnTo>
                      <a:pt x="63" y="23"/>
                    </a:lnTo>
                    <a:lnTo>
                      <a:pt x="61" y="41"/>
                    </a:lnTo>
                    <a:lnTo>
                      <a:pt x="65" y="41"/>
                    </a:lnTo>
                    <a:lnTo>
                      <a:pt x="68" y="47"/>
                    </a:lnTo>
                    <a:lnTo>
                      <a:pt x="63" y="49"/>
                    </a:lnTo>
                    <a:lnTo>
                      <a:pt x="61" y="51"/>
                    </a:lnTo>
                    <a:lnTo>
                      <a:pt x="55" y="53"/>
                    </a:lnTo>
                    <a:lnTo>
                      <a:pt x="39" y="49"/>
                    </a:lnTo>
                    <a:lnTo>
                      <a:pt x="35" y="53"/>
                    </a:lnTo>
                    <a:lnTo>
                      <a:pt x="33" y="53"/>
                    </a:lnTo>
                    <a:lnTo>
                      <a:pt x="33" y="53"/>
                    </a:lnTo>
                    <a:lnTo>
                      <a:pt x="27" y="51"/>
                    </a:lnTo>
                    <a:lnTo>
                      <a:pt x="23" y="53"/>
                    </a:lnTo>
                    <a:lnTo>
                      <a:pt x="18" y="53"/>
                    </a:lnTo>
                    <a:lnTo>
                      <a:pt x="16" y="53"/>
                    </a:lnTo>
                    <a:lnTo>
                      <a:pt x="14" y="53"/>
                    </a:lnTo>
                    <a:lnTo>
                      <a:pt x="14" y="53"/>
                    </a:lnTo>
                    <a:lnTo>
                      <a:pt x="2" y="64"/>
                    </a:lnTo>
                    <a:lnTo>
                      <a:pt x="2" y="66"/>
                    </a:lnTo>
                    <a:lnTo>
                      <a:pt x="0" y="70"/>
                    </a:lnTo>
                    <a:lnTo>
                      <a:pt x="8" y="82"/>
                    </a:lnTo>
                    <a:lnTo>
                      <a:pt x="6" y="84"/>
                    </a:lnTo>
                    <a:lnTo>
                      <a:pt x="4" y="84"/>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4" name="Freeform 157"/>
              <p:cNvSpPr>
                <a:spLocks/>
              </p:cNvSpPr>
              <p:nvPr/>
            </p:nvSpPr>
            <p:spPr bwMode="auto">
              <a:xfrm>
                <a:off x="6590" y="2638"/>
                <a:ext cx="133" cy="76"/>
              </a:xfrm>
              <a:custGeom>
                <a:avLst/>
                <a:gdLst>
                  <a:gd name="T0" fmla="*/ 0 w 133"/>
                  <a:gd name="T1" fmla="*/ 41 h 76"/>
                  <a:gd name="T2" fmla="*/ 10 w 133"/>
                  <a:gd name="T3" fmla="*/ 47 h 76"/>
                  <a:gd name="T4" fmla="*/ 23 w 133"/>
                  <a:gd name="T5" fmla="*/ 54 h 76"/>
                  <a:gd name="T6" fmla="*/ 25 w 133"/>
                  <a:gd name="T7" fmla="*/ 56 h 76"/>
                  <a:gd name="T8" fmla="*/ 25 w 133"/>
                  <a:gd name="T9" fmla="*/ 64 h 76"/>
                  <a:gd name="T10" fmla="*/ 29 w 133"/>
                  <a:gd name="T11" fmla="*/ 68 h 76"/>
                  <a:gd name="T12" fmla="*/ 35 w 133"/>
                  <a:gd name="T13" fmla="*/ 68 h 76"/>
                  <a:gd name="T14" fmla="*/ 45 w 133"/>
                  <a:gd name="T15" fmla="*/ 74 h 76"/>
                  <a:gd name="T16" fmla="*/ 53 w 133"/>
                  <a:gd name="T17" fmla="*/ 76 h 76"/>
                  <a:gd name="T18" fmla="*/ 57 w 133"/>
                  <a:gd name="T19" fmla="*/ 74 h 76"/>
                  <a:gd name="T20" fmla="*/ 63 w 133"/>
                  <a:gd name="T21" fmla="*/ 76 h 76"/>
                  <a:gd name="T22" fmla="*/ 65 w 133"/>
                  <a:gd name="T23" fmla="*/ 76 h 76"/>
                  <a:gd name="T24" fmla="*/ 67 w 133"/>
                  <a:gd name="T25" fmla="*/ 74 h 76"/>
                  <a:gd name="T26" fmla="*/ 80 w 133"/>
                  <a:gd name="T27" fmla="*/ 64 h 76"/>
                  <a:gd name="T28" fmla="*/ 88 w 133"/>
                  <a:gd name="T29" fmla="*/ 58 h 76"/>
                  <a:gd name="T30" fmla="*/ 92 w 133"/>
                  <a:gd name="T31" fmla="*/ 58 h 76"/>
                  <a:gd name="T32" fmla="*/ 92 w 133"/>
                  <a:gd name="T33" fmla="*/ 56 h 76"/>
                  <a:gd name="T34" fmla="*/ 94 w 133"/>
                  <a:gd name="T35" fmla="*/ 50 h 76"/>
                  <a:gd name="T36" fmla="*/ 106 w 133"/>
                  <a:gd name="T37" fmla="*/ 41 h 76"/>
                  <a:gd name="T38" fmla="*/ 119 w 133"/>
                  <a:gd name="T39" fmla="*/ 33 h 76"/>
                  <a:gd name="T40" fmla="*/ 129 w 133"/>
                  <a:gd name="T41" fmla="*/ 27 h 76"/>
                  <a:gd name="T42" fmla="*/ 129 w 133"/>
                  <a:gd name="T43" fmla="*/ 25 h 76"/>
                  <a:gd name="T44" fmla="*/ 129 w 133"/>
                  <a:gd name="T45" fmla="*/ 21 h 76"/>
                  <a:gd name="T46" fmla="*/ 133 w 133"/>
                  <a:gd name="T47" fmla="*/ 19 h 76"/>
                  <a:gd name="T48" fmla="*/ 129 w 133"/>
                  <a:gd name="T49" fmla="*/ 17 h 76"/>
                  <a:gd name="T50" fmla="*/ 121 w 133"/>
                  <a:gd name="T51" fmla="*/ 13 h 76"/>
                  <a:gd name="T52" fmla="*/ 110 w 133"/>
                  <a:gd name="T53" fmla="*/ 11 h 76"/>
                  <a:gd name="T54" fmla="*/ 106 w 133"/>
                  <a:gd name="T55" fmla="*/ 9 h 76"/>
                  <a:gd name="T56" fmla="*/ 92 w 133"/>
                  <a:gd name="T57" fmla="*/ 7 h 76"/>
                  <a:gd name="T58" fmla="*/ 88 w 133"/>
                  <a:gd name="T59" fmla="*/ 5 h 76"/>
                  <a:gd name="T60" fmla="*/ 86 w 133"/>
                  <a:gd name="T61" fmla="*/ 3 h 76"/>
                  <a:gd name="T62" fmla="*/ 84 w 133"/>
                  <a:gd name="T63" fmla="*/ 0 h 76"/>
                  <a:gd name="T64" fmla="*/ 78 w 133"/>
                  <a:gd name="T65" fmla="*/ 0 h 76"/>
                  <a:gd name="T66" fmla="*/ 72 w 133"/>
                  <a:gd name="T67" fmla="*/ 3 h 76"/>
                  <a:gd name="T68" fmla="*/ 65 w 133"/>
                  <a:gd name="T69" fmla="*/ 11 h 76"/>
                  <a:gd name="T70" fmla="*/ 61 w 133"/>
                  <a:gd name="T71" fmla="*/ 9 h 76"/>
                  <a:gd name="T72" fmla="*/ 55 w 133"/>
                  <a:gd name="T73" fmla="*/ 3 h 76"/>
                  <a:gd name="T74" fmla="*/ 53 w 133"/>
                  <a:gd name="T75" fmla="*/ 3 h 76"/>
                  <a:gd name="T76" fmla="*/ 49 w 133"/>
                  <a:gd name="T77" fmla="*/ 3 h 76"/>
                  <a:gd name="T78" fmla="*/ 49 w 133"/>
                  <a:gd name="T79" fmla="*/ 9 h 76"/>
                  <a:gd name="T80" fmla="*/ 39 w 133"/>
                  <a:gd name="T81" fmla="*/ 5 h 76"/>
                  <a:gd name="T82" fmla="*/ 37 w 133"/>
                  <a:gd name="T83" fmla="*/ 9 h 76"/>
                  <a:gd name="T84" fmla="*/ 35 w 133"/>
                  <a:gd name="T85" fmla="*/ 19 h 76"/>
                  <a:gd name="T86" fmla="*/ 33 w 133"/>
                  <a:gd name="T87" fmla="*/ 21 h 76"/>
                  <a:gd name="T88" fmla="*/ 29 w 133"/>
                  <a:gd name="T89" fmla="*/ 23 h 76"/>
                  <a:gd name="T90" fmla="*/ 27 w 133"/>
                  <a:gd name="T91" fmla="*/ 23 h 76"/>
                  <a:gd name="T92" fmla="*/ 20 w 133"/>
                  <a:gd name="T93" fmla="*/ 21 h 76"/>
                  <a:gd name="T94" fmla="*/ 16 w 133"/>
                  <a:gd name="T95" fmla="*/ 19 h 76"/>
                  <a:gd name="T96" fmla="*/ 14 w 133"/>
                  <a:gd name="T97" fmla="*/ 15 h 76"/>
                  <a:gd name="T98" fmla="*/ 2 w 133"/>
                  <a:gd name="T99" fmla="*/ 29 h 76"/>
                  <a:gd name="T100" fmla="*/ 0 w 133"/>
                  <a:gd name="T101" fmla="*/ 4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76">
                    <a:moveTo>
                      <a:pt x="0" y="41"/>
                    </a:moveTo>
                    <a:lnTo>
                      <a:pt x="10" y="47"/>
                    </a:lnTo>
                    <a:lnTo>
                      <a:pt x="23" y="54"/>
                    </a:lnTo>
                    <a:lnTo>
                      <a:pt x="25" y="56"/>
                    </a:lnTo>
                    <a:lnTo>
                      <a:pt x="25" y="64"/>
                    </a:lnTo>
                    <a:lnTo>
                      <a:pt x="29" y="68"/>
                    </a:lnTo>
                    <a:lnTo>
                      <a:pt x="35" y="68"/>
                    </a:lnTo>
                    <a:lnTo>
                      <a:pt x="45" y="74"/>
                    </a:lnTo>
                    <a:lnTo>
                      <a:pt x="53" y="76"/>
                    </a:lnTo>
                    <a:lnTo>
                      <a:pt x="57" y="74"/>
                    </a:lnTo>
                    <a:lnTo>
                      <a:pt x="63" y="76"/>
                    </a:lnTo>
                    <a:lnTo>
                      <a:pt x="65" y="76"/>
                    </a:lnTo>
                    <a:lnTo>
                      <a:pt x="67" y="74"/>
                    </a:lnTo>
                    <a:lnTo>
                      <a:pt x="80" y="64"/>
                    </a:lnTo>
                    <a:lnTo>
                      <a:pt x="88" y="58"/>
                    </a:lnTo>
                    <a:lnTo>
                      <a:pt x="92" y="58"/>
                    </a:lnTo>
                    <a:lnTo>
                      <a:pt x="92" y="56"/>
                    </a:lnTo>
                    <a:lnTo>
                      <a:pt x="94" y="50"/>
                    </a:lnTo>
                    <a:lnTo>
                      <a:pt x="106" y="41"/>
                    </a:lnTo>
                    <a:lnTo>
                      <a:pt x="119" y="33"/>
                    </a:lnTo>
                    <a:lnTo>
                      <a:pt x="129" y="27"/>
                    </a:lnTo>
                    <a:lnTo>
                      <a:pt x="129" y="25"/>
                    </a:lnTo>
                    <a:lnTo>
                      <a:pt x="129" y="21"/>
                    </a:lnTo>
                    <a:lnTo>
                      <a:pt x="133" y="19"/>
                    </a:lnTo>
                    <a:lnTo>
                      <a:pt x="129" y="17"/>
                    </a:lnTo>
                    <a:lnTo>
                      <a:pt x="121" y="13"/>
                    </a:lnTo>
                    <a:lnTo>
                      <a:pt x="110" y="11"/>
                    </a:lnTo>
                    <a:lnTo>
                      <a:pt x="106" y="9"/>
                    </a:lnTo>
                    <a:lnTo>
                      <a:pt x="92" y="7"/>
                    </a:lnTo>
                    <a:lnTo>
                      <a:pt x="88" y="5"/>
                    </a:lnTo>
                    <a:lnTo>
                      <a:pt x="86" y="3"/>
                    </a:lnTo>
                    <a:lnTo>
                      <a:pt x="84" y="0"/>
                    </a:lnTo>
                    <a:lnTo>
                      <a:pt x="78" y="0"/>
                    </a:lnTo>
                    <a:lnTo>
                      <a:pt x="72" y="3"/>
                    </a:lnTo>
                    <a:lnTo>
                      <a:pt x="65" y="11"/>
                    </a:lnTo>
                    <a:lnTo>
                      <a:pt x="61" y="9"/>
                    </a:lnTo>
                    <a:lnTo>
                      <a:pt x="55" y="3"/>
                    </a:lnTo>
                    <a:lnTo>
                      <a:pt x="53" y="3"/>
                    </a:lnTo>
                    <a:lnTo>
                      <a:pt x="49" y="3"/>
                    </a:lnTo>
                    <a:lnTo>
                      <a:pt x="49" y="9"/>
                    </a:lnTo>
                    <a:lnTo>
                      <a:pt x="39" y="5"/>
                    </a:lnTo>
                    <a:lnTo>
                      <a:pt x="37" y="9"/>
                    </a:lnTo>
                    <a:lnTo>
                      <a:pt x="35" y="19"/>
                    </a:lnTo>
                    <a:lnTo>
                      <a:pt x="33" y="21"/>
                    </a:lnTo>
                    <a:lnTo>
                      <a:pt x="29" y="23"/>
                    </a:lnTo>
                    <a:lnTo>
                      <a:pt x="27" y="23"/>
                    </a:lnTo>
                    <a:lnTo>
                      <a:pt x="20" y="21"/>
                    </a:lnTo>
                    <a:lnTo>
                      <a:pt x="16" y="19"/>
                    </a:lnTo>
                    <a:lnTo>
                      <a:pt x="14" y="15"/>
                    </a:lnTo>
                    <a:lnTo>
                      <a:pt x="2" y="29"/>
                    </a:lnTo>
                    <a:lnTo>
                      <a:pt x="0" y="4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5" name="Freeform 158"/>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6" name="Freeform 159"/>
              <p:cNvSpPr>
                <a:spLocks/>
              </p:cNvSpPr>
              <p:nvPr/>
            </p:nvSpPr>
            <p:spPr bwMode="auto">
              <a:xfrm>
                <a:off x="6265" y="3178"/>
                <a:ext cx="321" cy="158"/>
              </a:xfrm>
              <a:custGeom>
                <a:avLst/>
                <a:gdLst>
                  <a:gd name="T0" fmla="*/ 227 w 321"/>
                  <a:gd name="T1" fmla="*/ 15 h 158"/>
                  <a:gd name="T2" fmla="*/ 215 w 321"/>
                  <a:gd name="T3" fmla="*/ 17 h 158"/>
                  <a:gd name="T4" fmla="*/ 202 w 321"/>
                  <a:gd name="T5" fmla="*/ 10 h 158"/>
                  <a:gd name="T6" fmla="*/ 196 w 321"/>
                  <a:gd name="T7" fmla="*/ 23 h 158"/>
                  <a:gd name="T8" fmla="*/ 180 w 321"/>
                  <a:gd name="T9" fmla="*/ 31 h 158"/>
                  <a:gd name="T10" fmla="*/ 153 w 321"/>
                  <a:gd name="T11" fmla="*/ 41 h 158"/>
                  <a:gd name="T12" fmla="*/ 141 w 321"/>
                  <a:gd name="T13" fmla="*/ 31 h 158"/>
                  <a:gd name="T14" fmla="*/ 123 w 321"/>
                  <a:gd name="T15" fmla="*/ 29 h 158"/>
                  <a:gd name="T16" fmla="*/ 108 w 321"/>
                  <a:gd name="T17" fmla="*/ 27 h 158"/>
                  <a:gd name="T18" fmla="*/ 96 w 321"/>
                  <a:gd name="T19" fmla="*/ 35 h 158"/>
                  <a:gd name="T20" fmla="*/ 84 w 321"/>
                  <a:gd name="T21" fmla="*/ 43 h 158"/>
                  <a:gd name="T22" fmla="*/ 72 w 321"/>
                  <a:gd name="T23" fmla="*/ 41 h 158"/>
                  <a:gd name="T24" fmla="*/ 70 w 321"/>
                  <a:gd name="T25" fmla="*/ 37 h 158"/>
                  <a:gd name="T26" fmla="*/ 66 w 321"/>
                  <a:gd name="T27" fmla="*/ 51 h 158"/>
                  <a:gd name="T28" fmla="*/ 76 w 321"/>
                  <a:gd name="T29" fmla="*/ 64 h 158"/>
                  <a:gd name="T30" fmla="*/ 88 w 321"/>
                  <a:gd name="T31" fmla="*/ 74 h 158"/>
                  <a:gd name="T32" fmla="*/ 92 w 321"/>
                  <a:gd name="T33" fmla="*/ 80 h 158"/>
                  <a:gd name="T34" fmla="*/ 88 w 321"/>
                  <a:gd name="T35" fmla="*/ 84 h 158"/>
                  <a:gd name="T36" fmla="*/ 98 w 321"/>
                  <a:gd name="T37" fmla="*/ 92 h 158"/>
                  <a:gd name="T38" fmla="*/ 102 w 321"/>
                  <a:gd name="T39" fmla="*/ 88 h 158"/>
                  <a:gd name="T40" fmla="*/ 102 w 321"/>
                  <a:gd name="T41" fmla="*/ 82 h 158"/>
                  <a:gd name="T42" fmla="*/ 111 w 321"/>
                  <a:gd name="T43" fmla="*/ 88 h 158"/>
                  <a:gd name="T44" fmla="*/ 127 w 321"/>
                  <a:gd name="T45" fmla="*/ 98 h 158"/>
                  <a:gd name="T46" fmla="*/ 141 w 321"/>
                  <a:gd name="T47" fmla="*/ 119 h 158"/>
                  <a:gd name="T48" fmla="*/ 141 w 321"/>
                  <a:gd name="T49" fmla="*/ 127 h 158"/>
                  <a:gd name="T50" fmla="*/ 133 w 321"/>
                  <a:gd name="T51" fmla="*/ 127 h 158"/>
                  <a:gd name="T52" fmla="*/ 104 w 321"/>
                  <a:gd name="T53" fmla="*/ 113 h 158"/>
                  <a:gd name="T54" fmla="*/ 88 w 321"/>
                  <a:gd name="T55" fmla="*/ 109 h 158"/>
                  <a:gd name="T56" fmla="*/ 74 w 321"/>
                  <a:gd name="T57" fmla="*/ 107 h 158"/>
                  <a:gd name="T58" fmla="*/ 39 w 321"/>
                  <a:gd name="T59" fmla="*/ 94 h 158"/>
                  <a:gd name="T60" fmla="*/ 14 w 321"/>
                  <a:gd name="T61" fmla="*/ 88 h 158"/>
                  <a:gd name="T62" fmla="*/ 2 w 321"/>
                  <a:gd name="T63" fmla="*/ 90 h 158"/>
                  <a:gd name="T64" fmla="*/ 14 w 321"/>
                  <a:gd name="T65" fmla="*/ 92 h 158"/>
                  <a:gd name="T66" fmla="*/ 25 w 321"/>
                  <a:gd name="T67" fmla="*/ 94 h 158"/>
                  <a:gd name="T68" fmla="*/ 37 w 321"/>
                  <a:gd name="T69" fmla="*/ 98 h 158"/>
                  <a:gd name="T70" fmla="*/ 61 w 321"/>
                  <a:gd name="T71" fmla="*/ 111 h 158"/>
                  <a:gd name="T72" fmla="*/ 102 w 321"/>
                  <a:gd name="T73" fmla="*/ 123 h 158"/>
                  <a:gd name="T74" fmla="*/ 139 w 321"/>
                  <a:gd name="T75" fmla="*/ 143 h 158"/>
                  <a:gd name="T76" fmla="*/ 155 w 321"/>
                  <a:gd name="T77" fmla="*/ 158 h 158"/>
                  <a:gd name="T78" fmla="*/ 321 w 321"/>
                  <a:gd name="T79" fmla="*/ 74 h 158"/>
                  <a:gd name="T80" fmla="*/ 321 w 321"/>
                  <a:gd name="T81" fmla="*/ 29 h 158"/>
                  <a:gd name="T82" fmla="*/ 313 w 321"/>
                  <a:gd name="T83" fmla="*/ 31 h 158"/>
                  <a:gd name="T84" fmla="*/ 303 w 321"/>
                  <a:gd name="T85" fmla="*/ 23 h 158"/>
                  <a:gd name="T86" fmla="*/ 292 w 321"/>
                  <a:gd name="T87" fmla="*/ 25 h 158"/>
                  <a:gd name="T88" fmla="*/ 284 w 321"/>
                  <a:gd name="T89" fmla="*/ 33 h 158"/>
                  <a:gd name="T90" fmla="*/ 280 w 321"/>
                  <a:gd name="T91" fmla="*/ 29 h 158"/>
                  <a:gd name="T92" fmla="*/ 272 w 321"/>
                  <a:gd name="T93" fmla="*/ 10 h 158"/>
                  <a:gd name="T94" fmla="*/ 260 w 321"/>
                  <a:gd name="T95" fmla="*/ 6 h 158"/>
                  <a:gd name="T96" fmla="*/ 256 w 321"/>
                  <a:gd name="T97" fmla="*/ 4 h 158"/>
                  <a:gd name="T98" fmla="*/ 256 w 321"/>
                  <a:gd name="T99" fmla="*/ 17 h 158"/>
                  <a:gd name="T100" fmla="*/ 262 w 321"/>
                  <a:gd name="T101" fmla="*/ 25 h 158"/>
                  <a:gd name="T102" fmla="*/ 241 w 321"/>
                  <a:gd name="T103" fmla="*/ 15 h 158"/>
                  <a:gd name="T104" fmla="*/ 233 w 321"/>
                  <a:gd name="T105" fmla="*/ 8 h 158"/>
                  <a:gd name="T106" fmla="*/ 225 w 321"/>
                  <a:gd name="T107"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1" h="158">
                    <a:moveTo>
                      <a:pt x="225" y="2"/>
                    </a:moveTo>
                    <a:lnTo>
                      <a:pt x="223" y="6"/>
                    </a:lnTo>
                    <a:lnTo>
                      <a:pt x="227" y="15"/>
                    </a:lnTo>
                    <a:lnTo>
                      <a:pt x="227" y="19"/>
                    </a:lnTo>
                    <a:lnTo>
                      <a:pt x="225" y="19"/>
                    </a:lnTo>
                    <a:lnTo>
                      <a:pt x="215" y="17"/>
                    </a:lnTo>
                    <a:lnTo>
                      <a:pt x="213" y="15"/>
                    </a:lnTo>
                    <a:lnTo>
                      <a:pt x="204" y="10"/>
                    </a:lnTo>
                    <a:lnTo>
                      <a:pt x="202" y="10"/>
                    </a:lnTo>
                    <a:lnTo>
                      <a:pt x="200" y="21"/>
                    </a:lnTo>
                    <a:lnTo>
                      <a:pt x="196" y="21"/>
                    </a:lnTo>
                    <a:lnTo>
                      <a:pt x="196" y="23"/>
                    </a:lnTo>
                    <a:lnTo>
                      <a:pt x="196" y="29"/>
                    </a:lnTo>
                    <a:lnTo>
                      <a:pt x="186" y="33"/>
                    </a:lnTo>
                    <a:lnTo>
                      <a:pt x="180" y="31"/>
                    </a:lnTo>
                    <a:lnTo>
                      <a:pt x="166" y="45"/>
                    </a:lnTo>
                    <a:lnTo>
                      <a:pt x="162" y="43"/>
                    </a:lnTo>
                    <a:lnTo>
                      <a:pt x="153" y="41"/>
                    </a:lnTo>
                    <a:lnTo>
                      <a:pt x="149" y="35"/>
                    </a:lnTo>
                    <a:lnTo>
                      <a:pt x="143" y="35"/>
                    </a:lnTo>
                    <a:lnTo>
                      <a:pt x="141" y="31"/>
                    </a:lnTo>
                    <a:lnTo>
                      <a:pt x="129" y="27"/>
                    </a:lnTo>
                    <a:lnTo>
                      <a:pt x="129" y="29"/>
                    </a:lnTo>
                    <a:lnTo>
                      <a:pt x="123" y="29"/>
                    </a:lnTo>
                    <a:lnTo>
                      <a:pt x="119" y="29"/>
                    </a:lnTo>
                    <a:lnTo>
                      <a:pt x="113" y="29"/>
                    </a:lnTo>
                    <a:lnTo>
                      <a:pt x="108" y="27"/>
                    </a:lnTo>
                    <a:lnTo>
                      <a:pt x="102" y="29"/>
                    </a:lnTo>
                    <a:lnTo>
                      <a:pt x="100" y="33"/>
                    </a:lnTo>
                    <a:lnTo>
                      <a:pt x="96" y="35"/>
                    </a:lnTo>
                    <a:lnTo>
                      <a:pt x="94" y="43"/>
                    </a:lnTo>
                    <a:lnTo>
                      <a:pt x="90" y="45"/>
                    </a:lnTo>
                    <a:lnTo>
                      <a:pt x="84" y="43"/>
                    </a:lnTo>
                    <a:lnTo>
                      <a:pt x="78" y="41"/>
                    </a:lnTo>
                    <a:lnTo>
                      <a:pt x="72" y="43"/>
                    </a:lnTo>
                    <a:lnTo>
                      <a:pt x="72" y="41"/>
                    </a:lnTo>
                    <a:lnTo>
                      <a:pt x="70" y="39"/>
                    </a:lnTo>
                    <a:lnTo>
                      <a:pt x="72" y="37"/>
                    </a:lnTo>
                    <a:lnTo>
                      <a:pt x="70" y="37"/>
                    </a:lnTo>
                    <a:lnTo>
                      <a:pt x="66" y="43"/>
                    </a:lnTo>
                    <a:lnTo>
                      <a:pt x="66" y="45"/>
                    </a:lnTo>
                    <a:lnTo>
                      <a:pt x="66" y="51"/>
                    </a:lnTo>
                    <a:lnTo>
                      <a:pt x="70" y="57"/>
                    </a:lnTo>
                    <a:lnTo>
                      <a:pt x="74" y="60"/>
                    </a:lnTo>
                    <a:lnTo>
                      <a:pt x="76" y="64"/>
                    </a:lnTo>
                    <a:lnTo>
                      <a:pt x="80" y="70"/>
                    </a:lnTo>
                    <a:lnTo>
                      <a:pt x="84" y="74"/>
                    </a:lnTo>
                    <a:lnTo>
                      <a:pt x="88" y="74"/>
                    </a:lnTo>
                    <a:lnTo>
                      <a:pt x="92" y="76"/>
                    </a:lnTo>
                    <a:lnTo>
                      <a:pt x="92" y="78"/>
                    </a:lnTo>
                    <a:lnTo>
                      <a:pt x="92" y="80"/>
                    </a:lnTo>
                    <a:lnTo>
                      <a:pt x="90" y="80"/>
                    </a:lnTo>
                    <a:lnTo>
                      <a:pt x="88" y="82"/>
                    </a:lnTo>
                    <a:lnTo>
                      <a:pt x="88" y="84"/>
                    </a:lnTo>
                    <a:lnTo>
                      <a:pt x="90" y="86"/>
                    </a:lnTo>
                    <a:lnTo>
                      <a:pt x="92" y="90"/>
                    </a:lnTo>
                    <a:lnTo>
                      <a:pt x="98" y="92"/>
                    </a:lnTo>
                    <a:lnTo>
                      <a:pt x="102" y="92"/>
                    </a:lnTo>
                    <a:lnTo>
                      <a:pt x="104" y="90"/>
                    </a:lnTo>
                    <a:lnTo>
                      <a:pt x="102" y="88"/>
                    </a:lnTo>
                    <a:lnTo>
                      <a:pt x="100" y="86"/>
                    </a:lnTo>
                    <a:lnTo>
                      <a:pt x="100" y="84"/>
                    </a:lnTo>
                    <a:lnTo>
                      <a:pt x="102" y="82"/>
                    </a:lnTo>
                    <a:lnTo>
                      <a:pt x="104" y="82"/>
                    </a:lnTo>
                    <a:lnTo>
                      <a:pt x="108" y="86"/>
                    </a:lnTo>
                    <a:lnTo>
                      <a:pt x="111" y="88"/>
                    </a:lnTo>
                    <a:lnTo>
                      <a:pt x="121" y="92"/>
                    </a:lnTo>
                    <a:lnTo>
                      <a:pt x="125" y="94"/>
                    </a:lnTo>
                    <a:lnTo>
                      <a:pt x="127" y="98"/>
                    </a:lnTo>
                    <a:lnTo>
                      <a:pt x="129" y="105"/>
                    </a:lnTo>
                    <a:lnTo>
                      <a:pt x="133" y="111"/>
                    </a:lnTo>
                    <a:lnTo>
                      <a:pt x="141" y="119"/>
                    </a:lnTo>
                    <a:lnTo>
                      <a:pt x="143" y="123"/>
                    </a:lnTo>
                    <a:lnTo>
                      <a:pt x="143" y="123"/>
                    </a:lnTo>
                    <a:lnTo>
                      <a:pt x="141" y="127"/>
                    </a:lnTo>
                    <a:lnTo>
                      <a:pt x="139" y="129"/>
                    </a:lnTo>
                    <a:lnTo>
                      <a:pt x="139" y="129"/>
                    </a:lnTo>
                    <a:lnTo>
                      <a:pt x="133" y="127"/>
                    </a:lnTo>
                    <a:lnTo>
                      <a:pt x="129" y="123"/>
                    </a:lnTo>
                    <a:lnTo>
                      <a:pt x="123" y="121"/>
                    </a:lnTo>
                    <a:lnTo>
                      <a:pt x="104" y="113"/>
                    </a:lnTo>
                    <a:lnTo>
                      <a:pt x="96" y="109"/>
                    </a:lnTo>
                    <a:lnTo>
                      <a:pt x="90" y="107"/>
                    </a:lnTo>
                    <a:lnTo>
                      <a:pt x="88" y="109"/>
                    </a:lnTo>
                    <a:lnTo>
                      <a:pt x="82" y="109"/>
                    </a:lnTo>
                    <a:lnTo>
                      <a:pt x="78" y="107"/>
                    </a:lnTo>
                    <a:lnTo>
                      <a:pt x="74" y="107"/>
                    </a:lnTo>
                    <a:lnTo>
                      <a:pt x="57" y="100"/>
                    </a:lnTo>
                    <a:lnTo>
                      <a:pt x="49" y="96"/>
                    </a:lnTo>
                    <a:lnTo>
                      <a:pt x="39" y="94"/>
                    </a:lnTo>
                    <a:lnTo>
                      <a:pt x="29" y="90"/>
                    </a:lnTo>
                    <a:lnTo>
                      <a:pt x="23" y="90"/>
                    </a:lnTo>
                    <a:lnTo>
                      <a:pt x="14" y="88"/>
                    </a:lnTo>
                    <a:lnTo>
                      <a:pt x="10" y="86"/>
                    </a:lnTo>
                    <a:lnTo>
                      <a:pt x="0" y="88"/>
                    </a:lnTo>
                    <a:lnTo>
                      <a:pt x="2" y="90"/>
                    </a:lnTo>
                    <a:lnTo>
                      <a:pt x="8" y="90"/>
                    </a:lnTo>
                    <a:lnTo>
                      <a:pt x="10" y="90"/>
                    </a:lnTo>
                    <a:lnTo>
                      <a:pt x="14" y="92"/>
                    </a:lnTo>
                    <a:lnTo>
                      <a:pt x="17" y="92"/>
                    </a:lnTo>
                    <a:lnTo>
                      <a:pt x="21" y="92"/>
                    </a:lnTo>
                    <a:lnTo>
                      <a:pt x="25" y="94"/>
                    </a:lnTo>
                    <a:lnTo>
                      <a:pt x="29" y="96"/>
                    </a:lnTo>
                    <a:lnTo>
                      <a:pt x="33" y="96"/>
                    </a:lnTo>
                    <a:lnTo>
                      <a:pt x="37" y="98"/>
                    </a:lnTo>
                    <a:lnTo>
                      <a:pt x="43" y="100"/>
                    </a:lnTo>
                    <a:lnTo>
                      <a:pt x="49" y="102"/>
                    </a:lnTo>
                    <a:lnTo>
                      <a:pt x="61" y="111"/>
                    </a:lnTo>
                    <a:lnTo>
                      <a:pt x="78" y="117"/>
                    </a:lnTo>
                    <a:lnTo>
                      <a:pt x="90" y="121"/>
                    </a:lnTo>
                    <a:lnTo>
                      <a:pt x="102" y="123"/>
                    </a:lnTo>
                    <a:lnTo>
                      <a:pt x="117" y="129"/>
                    </a:lnTo>
                    <a:lnTo>
                      <a:pt x="129" y="135"/>
                    </a:lnTo>
                    <a:lnTo>
                      <a:pt x="139" y="143"/>
                    </a:lnTo>
                    <a:lnTo>
                      <a:pt x="141" y="147"/>
                    </a:lnTo>
                    <a:lnTo>
                      <a:pt x="147" y="154"/>
                    </a:lnTo>
                    <a:lnTo>
                      <a:pt x="155" y="158"/>
                    </a:lnTo>
                    <a:lnTo>
                      <a:pt x="321" y="158"/>
                    </a:lnTo>
                    <a:lnTo>
                      <a:pt x="321" y="74"/>
                    </a:lnTo>
                    <a:lnTo>
                      <a:pt x="321" y="74"/>
                    </a:lnTo>
                    <a:lnTo>
                      <a:pt x="321" y="70"/>
                    </a:lnTo>
                    <a:lnTo>
                      <a:pt x="321" y="70"/>
                    </a:lnTo>
                    <a:lnTo>
                      <a:pt x="321" y="29"/>
                    </a:lnTo>
                    <a:lnTo>
                      <a:pt x="319" y="27"/>
                    </a:lnTo>
                    <a:lnTo>
                      <a:pt x="317" y="29"/>
                    </a:lnTo>
                    <a:lnTo>
                      <a:pt x="313" y="31"/>
                    </a:lnTo>
                    <a:lnTo>
                      <a:pt x="309" y="31"/>
                    </a:lnTo>
                    <a:lnTo>
                      <a:pt x="309" y="25"/>
                    </a:lnTo>
                    <a:lnTo>
                      <a:pt x="303" y="23"/>
                    </a:lnTo>
                    <a:lnTo>
                      <a:pt x="298" y="23"/>
                    </a:lnTo>
                    <a:lnTo>
                      <a:pt x="294" y="23"/>
                    </a:lnTo>
                    <a:lnTo>
                      <a:pt x="292" y="25"/>
                    </a:lnTo>
                    <a:lnTo>
                      <a:pt x="290" y="29"/>
                    </a:lnTo>
                    <a:lnTo>
                      <a:pt x="288" y="31"/>
                    </a:lnTo>
                    <a:lnTo>
                      <a:pt x="284" y="33"/>
                    </a:lnTo>
                    <a:lnTo>
                      <a:pt x="284" y="29"/>
                    </a:lnTo>
                    <a:lnTo>
                      <a:pt x="282" y="29"/>
                    </a:lnTo>
                    <a:lnTo>
                      <a:pt x="280" y="29"/>
                    </a:lnTo>
                    <a:lnTo>
                      <a:pt x="276" y="25"/>
                    </a:lnTo>
                    <a:lnTo>
                      <a:pt x="276" y="21"/>
                    </a:lnTo>
                    <a:lnTo>
                      <a:pt x="272" y="10"/>
                    </a:lnTo>
                    <a:lnTo>
                      <a:pt x="270" y="8"/>
                    </a:lnTo>
                    <a:lnTo>
                      <a:pt x="264" y="8"/>
                    </a:lnTo>
                    <a:lnTo>
                      <a:pt x="260" y="6"/>
                    </a:lnTo>
                    <a:lnTo>
                      <a:pt x="260" y="6"/>
                    </a:lnTo>
                    <a:lnTo>
                      <a:pt x="258" y="4"/>
                    </a:lnTo>
                    <a:lnTo>
                      <a:pt x="256" y="4"/>
                    </a:lnTo>
                    <a:lnTo>
                      <a:pt x="254" y="6"/>
                    </a:lnTo>
                    <a:lnTo>
                      <a:pt x="254" y="13"/>
                    </a:lnTo>
                    <a:lnTo>
                      <a:pt x="256" y="17"/>
                    </a:lnTo>
                    <a:lnTo>
                      <a:pt x="264" y="19"/>
                    </a:lnTo>
                    <a:lnTo>
                      <a:pt x="264" y="23"/>
                    </a:lnTo>
                    <a:lnTo>
                      <a:pt x="262" y="25"/>
                    </a:lnTo>
                    <a:lnTo>
                      <a:pt x="256" y="23"/>
                    </a:lnTo>
                    <a:lnTo>
                      <a:pt x="251" y="21"/>
                    </a:lnTo>
                    <a:lnTo>
                      <a:pt x="241" y="15"/>
                    </a:lnTo>
                    <a:lnTo>
                      <a:pt x="235" y="15"/>
                    </a:lnTo>
                    <a:lnTo>
                      <a:pt x="235" y="15"/>
                    </a:lnTo>
                    <a:lnTo>
                      <a:pt x="233" y="8"/>
                    </a:lnTo>
                    <a:lnTo>
                      <a:pt x="229" y="0"/>
                    </a:lnTo>
                    <a:lnTo>
                      <a:pt x="227" y="0"/>
                    </a:lnTo>
                    <a:lnTo>
                      <a:pt x="22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7" name="Freeform 160"/>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8" name="Freeform 161"/>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9" name="Freeform 162"/>
              <p:cNvSpPr>
                <a:spLocks/>
              </p:cNvSpPr>
              <p:nvPr/>
            </p:nvSpPr>
            <p:spPr bwMode="auto">
              <a:xfrm>
                <a:off x="6265" y="3178"/>
                <a:ext cx="372" cy="215"/>
              </a:xfrm>
              <a:custGeom>
                <a:avLst/>
                <a:gdLst>
                  <a:gd name="T0" fmla="*/ 23 w 372"/>
                  <a:gd name="T1" fmla="*/ 90 h 215"/>
                  <a:gd name="T2" fmla="*/ 57 w 372"/>
                  <a:gd name="T3" fmla="*/ 100 h 215"/>
                  <a:gd name="T4" fmla="*/ 88 w 372"/>
                  <a:gd name="T5" fmla="*/ 109 h 215"/>
                  <a:gd name="T6" fmla="*/ 123 w 372"/>
                  <a:gd name="T7" fmla="*/ 121 h 215"/>
                  <a:gd name="T8" fmla="*/ 139 w 372"/>
                  <a:gd name="T9" fmla="*/ 129 h 215"/>
                  <a:gd name="T10" fmla="*/ 141 w 372"/>
                  <a:gd name="T11" fmla="*/ 119 h 215"/>
                  <a:gd name="T12" fmla="*/ 125 w 372"/>
                  <a:gd name="T13" fmla="*/ 94 h 215"/>
                  <a:gd name="T14" fmla="*/ 104 w 372"/>
                  <a:gd name="T15" fmla="*/ 82 h 215"/>
                  <a:gd name="T16" fmla="*/ 102 w 372"/>
                  <a:gd name="T17" fmla="*/ 88 h 215"/>
                  <a:gd name="T18" fmla="*/ 92 w 372"/>
                  <a:gd name="T19" fmla="*/ 90 h 215"/>
                  <a:gd name="T20" fmla="*/ 90 w 372"/>
                  <a:gd name="T21" fmla="*/ 80 h 215"/>
                  <a:gd name="T22" fmla="*/ 88 w 372"/>
                  <a:gd name="T23" fmla="*/ 74 h 215"/>
                  <a:gd name="T24" fmla="*/ 74 w 372"/>
                  <a:gd name="T25" fmla="*/ 60 h 215"/>
                  <a:gd name="T26" fmla="*/ 66 w 372"/>
                  <a:gd name="T27" fmla="*/ 43 h 215"/>
                  <a:gd name="T28" fmla="*/ 72 w 372"/>
                  <a:gd name="T29" fmla="*/ 41 h 215"/>
                  <a:gd name="T30" fmla="*/ 90 w 372"/>
                  <a:gd name="T31" fmla="*/ 45 h 215"/>
                  <a:gd name="T32" fmla="*/ 102 w 372"/>
                  <a:gd name="T33" fmla="*/ 29 h 215"/>
                  <a:gd name="T34" fmla="*/ 123 w 372"/>
                  <a:gd name="T35" fmla="*/ 29 h 215"/>
                  <a:gd name="T36" fmla="*/ 143 w 372"/>
                  <a:gd name="T37" fmla="*/ 35 h 215"/>
                  <a:gd name="T38" fmla="*/ 166 w 372"/>
                  <a:gd name="T39" fmla="*/ 45 h 215"/>
                  <a:gd name="T40" fmla="*/ 196 w 372"/>
                  <a:gd name="T41" fmla="*/ 23 h 215"/>
                  <a:gd name="T42" fmla="*/ 204 w 372"/>
                  <a:gd name="T43" fmla="*/ 10 h 215"/>
                  <a:gd name="T44" fmla="*/ 227 w 372"/>
                  <a:gd name="T45" fmla="*/ 19 h 215"/>
                  <a:gd name="T46" fmla="*/ 227 w 372"/>
                  <a:gd name="T47" fmla="*/ 0 h 215"/>
                  <a:gd name="T48" fmla="*/ 235 w 372"/>
                  <a:gd name="T49" fmla="*/ 15 h 215"/>
                  <a:gd name="T50" fmla="*/ 262 w 372"/>
                  <a:gd name="T51" fmla="*/ 25 h 215"/>
                  <a:gd name="T52" fmla="*/ 254 w 372"/>
                  <a:gd name="T53" fmla="*/ 13 h 215"/>
                  <a:gd name="T54" fmla="*/ 260 w 372"/>
                  <a:gd name="T55" fmla="*/ 6 h 215"/>
                  <a:gd name="T56" fmla="*/ 272 w 372"/>
                  <a:gd name="T57" fmla="*/ 10 h 215"/>
                  <a:gd name="T58" fmla="*/ 282 w 372"/>
                  <a:gd name="T59" fmla="*/ 29 h 215"/>
                  <a:gd name="T60" fmla="*/ 290 w 372"/>
                  <a:gd name="T61" fmla="*/ 29 h 215"/>
                  <a:gd name="T62" fmla="*/ 303 w 372"/>
                  <a:gd name="T63" fmla="*/ 23 h 215"/>
                  <a:gd name="T64" fmla="*/ 317 w 372"/>
                  <a:gd name="T65" fmla="*/ 29 h 215"/>
                  <a:gd name="T66" fmla="*/ 333 w 372"/>
                  <a:gd name="T67" fmla="*/ 23 h 215"/>
                  <a:gd name="T68" fmla="*/ 358 w 372"/>
                  <a:gd name="T69" fmla="*/ 27 h 215"/>
                  <a:gd name="T70" fmla="*/ 372 w 372"/>
                  <a:gd name="T71" fmla="*/ 41 h 215"/>
                  <a:gd name="T72" fmla="*/ 366 w 372"/>
                  <a:gd name="T73" fmla="*/ 53 h 215"/>
                  <a:gd name="T74" fmla="*/ 364 w 372"/>
                  <a:gd name="T75" fmla="*/ 68 h 215"/>
                  <a:gd name="T76" fmla="*/ 358 w 372"/>
                  <a:gd name="T77" fmla="*/ 82 h 215"/>
                  <a:gd name="T78" fmla="*/ 339 w 372"/>
                  <a:gd name="T79" fmla="*/ 78 h 215"/>
                  <a:gd name="T80" fmla="*/ 325 w 372"/>
                  <a:gd name="T81" fmla="*/ 70 h 215"/>
                  <a:gd name="T82" fmla="*/ 327 w 372"/>
                  <a:gd name="T83" fmla="*/ 76 h 215"/>
                  <a:gd name="T84" fmla="*/ 331 w 372"/>
                  <a:gd name="T85" fmla="*/ 92 h 215"/>
                  <a:gd name="T86" fmla="*/ 337 w 372"/>
                  <a:gd name="T87" fmla="*/ 111 h 215"/>
                  <a:gd name="T88" fmla="*/ 348 w 372"/>
                  <a:gd name="T89" fmla="*/ 123 h 215"/>
                  <a:gd name="T90" fmla="*/ 368 w 372"/>
                  <a:gd name="T91" fmla="*/ 162 h 215"/>
                  <a:gd name="T92" fmla="*/ 348 w 372"/>
                  <a:gd name="T93" fmla="*/ 176 h 215"/>
                  <a:gd name="T94" fmla="*/ 323 w 372"/>
                  <a:gd name="T95" fmla="*/ 190 h 215"/>
                  <a:gd name="T96" fmla="*/ 307 w 372"/>
                  <a:gd name="T97" fmla="*/ 207 h 215"/>
                  <a:gd name="T98" fmla="*/ 282 w 372"/>
                  <a:gd name="T99" fmla="*/ 215 h 215"/>
                  <a:gd name="T100" fmla="*/ 254 w 372"/>
                  <a:gd name="T101" fmla="*/ 205 h 215"/>
                  <a:gd name="T102" fmla="*/ 227 w 372"/>
                  <a:gd name="T103" fmla="*/ 178 h 215"/>
                  <a:gd name="T104" fmla="*/ 200 w 372"/>
                  <a:gd name="T105" fmla="*/ 172 h 215"/>
                  <a:gd name="T106" fmla="*/ 192 w 372"/>
                  <a:gd name="T107" fmla="*/ 182 h 215"/>
                  <a:gd name="T108" fmla="*/ 174 w 372"/>
                  <a:gd name="T109" fmla="*/ 170 h 215"/>
                  <a:gd name="T110" fmla="*/ 141 w 372"/>
                  <a:gd name="T111" fmla="*/ 147 h 215"/>
                  <a:gd name="T112" fmla="*/ 102 w 372"/>
                  <a:gd name="T113" fmla="*/ 123 h 215"/>
                  <a:gd name="T114" fmla="*/ 49 w 372"/>
                  <a:gd name="T115" fmla="*/ 102 h 215"/>
                  <a:gd name="T116" fmla="*/ 29 w 372"/>
                  <a:gd name="T117" fmla="*/ 96 h 215"/>
                  <a:gd name="T118" fmla="*/ 14 w 372"/>
                  <a:gd name="T119" fmla="*/ 92 h 215"/>
                  <a:gd name="T120" fmla="*/ 0 w 372"/>
                  <a:gd name="T121" fmla="*/ 8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 h="215">
                    <a:moveTo>
                      <a:pt x="0" y="88"/>
                    </a:moveTo>
                    <a:lnTo>
                      <a:pt x="10" y="86"/>
                    </a:lnTo>
                    <a:lnTo>
                      <a:pt x="14" y="88"/>
                    </a:lnTo>
                    <a:lnTo>
                      <a:pt x="23" y="90"/>
                    </a:lnTo>
                    <a:lnTo>
                      <a:pt x="29" y="90"/>
                    </a:lnTo>
                    <a:lnTo>
                      <a:pt x="39" y="94"/>
                    </a:lnTo>
                    <a:lnTo>
                      <a:pt x="49" y="96"/>
                    </a:lnTo>
                    <a:lnTo>
                      <a:pt x="57" y="100"/>
                    </a:lnTo>
                    <a:lnTo>
                      <a:pt x="74" y="107"/>
                    </a:lnTo>
                    <a:lnTo>
                      <a:pt x="78" y="107"/>
                    </a:lnTo>
                    <a:lnTo>
                      <a:pt x="82" y="109"/>
                    </a:lnTo>
                    <a:lnTo>
                      <a:pt x="88" y="109"/>
                    </a:lnTo>
                    <a:lnTo>
                      <a:pt x="90" y="107"/>
                    </a:lnTo>
                    <a:lnTo>
                      <a:pt x="96" y="109"/>
                    </a:lnTo>
                    <a:lnTo>
                      <a:pt x="104" y="113"/>
                    </a:lnTo>
                    <a:lnTo>
                      <a:pt x="123" y="121"/>
                    </a:lnTo>
                    <a:lnTo>
                      <a:pt x="129" y="123"/>
                    </a:lnTo>
                    <a:lnTo>
                      <a:pt x="133" y="127"/>
                    </a:lnTo>
                    <a:lnTo>
                      <a:pt x="139" y="129"/>
                    </a:lnTo>
                    <a:lnTo>
                      <a:pt x="139" y="129"/>
                    </a:lnTo>
                    <a:lnTo>
                      <a:pt x="141" y="127"/>
                    </a:lnTo>
                    <a:lnTo>
                      <a:pt x="143" y="123"/>
                    </a:lnTo>
                    <a:lnTo>
                      <a:pt x="143" y="123"/>
                    </a:lnTo>
                    <a:lnTo>
                      <a:pt x="141" y="119"/>
                    </a:lnTo>
                    <a:lnTo>
                      <a:pt x="133" y="111"/>
                    </a:lnTo>
                    <a:lnTo>
                      <a:pt x="129" y="105"/>
                    </a:lnTo>
                    <a:lnTo>
                      <a:pt x="127" y="98"/>
                    </a:lnTo>
                    <a:lnTo>
                      <a:pt x="125" y="94"/>
                    </a:lnTo>
                    <a:lnTo>
                      <a:pt x="121" y="92"/>
                    </a:lnTo>
                    <a:lnTo>
                      <a:pt x="111" y="88"/>
                    </a:lnTo>
                    <a:lnTo>
                      <a:pt x="108" y="86"/>
                    </a:lnTo>
                    <a:lnTo>
                      <a:pt x="104" y="82"/>
                    </a:lnTo>
                    <a:lnTo>
                      <a:pt x="102" y="82"/>
                    </a:lnTo>
                    <a:lnTo>
                      <a:pt x="100" y="84"/>
                    </a:lnTo>
                    <a:lnTo>
                      <a:pt x="100" y="86"/>
                    </a:lnTo>
                    <a:lnTo>
                      <a:pt x="102" y="88"/>
                    </a:lnTo>
                    <a:lnTo>
                      <a:pt x="104" y="90"/>
                    </a:lnTo>
                    <a:lnTo>
                      <a:pt x="102" y="92"/>
                    </a:lnTo>
                    <a:lnTo>
                      <a:pt x="98" y="92"/>
                    </a:lnTo>
                    <a:lnTo>
                      <a:pt x="92" y="90"/>
                    </a:lnTo>
                    <a:lnTo>
                      <a:pt x="90" y="86"/>
                    </a:lnTo>
                    <a:lnTo>
                      <a:pt x="88" y="84"/>
                    </a:lnTo>
                    <a:lnTo>
                      <a:pt x="88" y="82"/>
                    </a:lnTo>
                    <a:lnTo>
                      <a:pt x="90" y="80"/>
                    </a:lnTo>
                    <a:lnTo>
                      <a:pt x="92" y="80"/>
                    </a:lnTo>
                    <a:lnTo>
                      <a:pt x="92" y="78"/>
                    </a:lnTo>
                    <a:lnTo>
                      <a:pt x="92" y="76"/>
                    </a:lnTo>
                    <a:lnTo>
                      <a:pt x="88" y="74"/>
                    </a:lnTo>
                    <a:lnTo>
                      <a:pt x="84" y="74"/>
                    </a:lnTo>
                    <a:lnTo>
                      <a:pt x="80" y="70"/>
                    </a:lnTo>
                    <a:lnTo>
                      <a:pt x="76" y="64"/>
                    </a:lnTo>
                    <a:lnTo>
                      <a:pt x="74" y="60"/>
                    </a:lnTo>
                    <a:lnTo>
                      <a:pt x="70" y="57"/>
                    </a:lnTo>
                    <a:lnTo>
                      <a:pt x="66" y="51"/>
                    </a:lnTo>
                    <a:lnTo>
                      <a:pt x="66" y="45"/>
                    </a:lnTo>
                    <a:lnTo>
                      <a:pt x="66" y="43"/>
                    </a:lnTo>
                    <a:lnTo>
                      <a:pt x="70" y="37"/>
                    </a:lnTo>
                    <a:lnTo>
                      <a:pt x="72" y="37"/>
                    </a:lnTo>
                    <a:lnTo>
                      <a:pt x="70" y="39"/>
                    </a:lnTo>
                    <a:lnTo>
                      <a:pt x="72" y="41"/>
                    </a:lnTo>
                    <a:lnTo>
                      <a:pt x="72" y="43"/>
                    </a:lnTo>
                    <a:lnTo>
                      <a:pt x="78" y="41"/>
                    </a:lnTo>
                    <a:lnTo>
                      <a:pt x="84" y="43"/>
                    </a:lnTo>
                    <a:lnTo>
                      <a:pt x="90" y="45"/>
                    </a:lnTo>
                    <a:lnTo>
                      <a:pt x="94" y="43"/>
                    </a:lnTo>
                    <a:lnTo>
                      <a:pt x="96" y="35"/>
                    </a:lnTo>
                    <a:lnTo>
                      <a:pt x="100" y="33"/>
                    </a:lnTo>
                    <a:lnTo>
                      <a:pt x="102" y="29"/>
                    </a:lnTo>
                    <a:lnTo>
                      <a:pt x="108" y="27"/>
                    </a:lnTo>
                    <a:lnTo>
                      <a:pt x="113" y="29"/>
                    </a:lnTo>
                    <a:lnTo>
                      <a:pt x="119" y="29"/>
                    </a:lnTo>
                    <a:lnTo>
                      <a:pt x="123" y="29"/>
                    </a:lnTo>
                    <a:lnTo>
                      <a:pt x="129" y="29"/>
                    </a:lnTo>
                    <a:lnTo>
                      <a:pt x="129" y="27"/>
                    </a:lnTo>
                    <a:lnTo>
                      <a:pt x="141" y="31"/>
                    </a:lnTo>
                    <a:lnTo>
                      <a:pt x="143" y="35"/>
                    </a:lnTo>
                    <a:lnTo>
                      <a:pt x="149" y="35"/>
                    </a:lnTo>
                    <a:lnTo>
                      <a:pt x="153" y="41"/>
                    </a:lnTo>
                    <a:lnTo>
                      <a:pt x="162" y="43"/>
                    </a:lnTo>
                    <a:lnTo>
                      <a:pt x="166" y="45"/>
                    </a:lnTo>
                    <a:lnTo>
                      <a:pt x="180" y="31"/>
                    </a:lnTo>
                    <a:lnTo>
                      <a:pt x="186" y="33"/>
                    </a:lnTo>
                    <a:lnTo>
                      <a:pt x="196" y="29"/>
                    </a:lnTo>
                    <a:lnTo>
                      <a:pt x="196" y="23"/>
                    </a:lnTo>
                    <a:lnTo>
                      <a:pt x="196" y="21"/>
                    </a:lnTo>
                    <a:lnTo>
                      <a:pt x="200" y="21"/>
                    </a:lnTo>
                    <a:lnTo>
                      <a:pt x="202" y="10"/>
                    </a:lnTo>
                    <a:lnTo>
                      <a:pt x="204" y="10"/>
                    </a:lnTo>
                    <a:lnTo>
                      <a:pt x="213" y="15"/>
                    </a:lnTo>
                    <a:lnTo>
                      <a:pt x="215" y="17"/>
                    </a:lnTo>
                    <a:lnTo>
                      <a:pt x="225" y="19"/>
                    </a:lnTo>
                    <a:lnTo>
                      <a:pt x="227" y="19"/>
                    </a:lnTo>
                    <a:lnTo>
                      <a:pt x="227" y="15"/>
                    </a:lnTo>
                    <a:lnTo>
                      <a:pt x="223" y="6"/>
                    </a:lnTo>
                    <a:lnTo>
                      <a:pt x="225" y="2"/>
                    </a:lnTo>
                    <a:lnTo>
                      <a:pt x="227" y="0"/>
                    </a:lnTo>
                    <a:lnTo>
                      <a:pt x="229" y="0"/>
                    </a:lnTo>
                    <a:lnTo>
                      <a:pt x="233" y="8"/>
                    </a:lnTo>
                    <a:lnTo>
                      <a:pt x="235" y="15"/>
                    </a:lnTo>
                    <a:lnTo>
                      <a:pt x="235" y="15"/>
                    </a:lnTo>
                    <a:lnTo>
                      <a:pt x="241" y="15"/>
                    </a:lnTo>
                    <a:lnTo>
                      <a:pt x="251" y="21"/>
                    </a:lnTo>
                    <a:lnTo>
                      <a:pt x="256" y="23"/>
                    </a:lnTo>
                    <a:lnTo>
                      <a:pt x="262" y="25"/>
                    </a:lnTo>
                    <a:lnTo>
                      <a:pt x="264" y="23"/>
                    </a:lnTo>
                    <a:lnTo>
                      <a:pt x="264" y="19"/>
                    </a:lnTo>
                    <a:lnTo>
                      <a:pt x="256" y="17"/>
                    </a:lnTo>
                    <a:lnTo>
                      <a:pt x="254" y="13"/>
                    </a:lnTo>
                    <a:lnTo>
                      <a:pt x="254" y="6"/>
                    </a:lnTo>
                    <a:lnTo>
                      <a:pt x="256" y="4"/>
                    </a:lnTo>
                    <a:lnTo>
                      <a:pt x="258" y="4"/>
                    </a:lnTo>
                    <a:lnTo>
                      <a:pt x="260" y="6"/>
                    </a:lnTo>
                    <a:lnTo>
                      <a:pt x="260" y="6"/>
                    </a:lnTo>
                    <a:lnTo>
                      <a:pt x="264" y="8"/>
                    </a:lnTo>
                    <a:lnTo>
                      <a:pt x="270" y="8"/>
                    </a:lnTo>
                    <a:lnTo>
                      <a:pt x="272" y="10"/>
                    </a:lnTo>
                    <a:lnTo>
                      <a:pt x="276" y="21"/>
                    </a:lnTo>
                    <a:lnTo>
                      <a:pt x="276" y="25"/>
                    </a:lnTo>
                    <a:lnTo>
                      <a:pt x="280" y="29"/>
                    </a:lnTo>
                    <a:lnTo>
                      <a:pt x="282" y="29"/>
                    </a:lnTo>
                    <a:lnTo>
                      <a:pt x="284" y="29"/>
                    </a:lnTo>
                    <a:lnTo>
                      <a:pt x="284" y="33"/>
                    </a:lnTo>
                    <a:lnTo>
                      <a:pt x="288" y="31"/>
                    </a:lnTo>
                    <a:lnTo>
                      <a:pt x="290" y="29"/>
                    </a:lnTo>
                    <a:lnTo>
                      <a:pt x="292" y="25"/>
                    </a:lnTo>
                    <a:lnTo>
                      <a:pt x="294" y="23"/>
                    </a:lnTo>
                    <a:lnTo>
                      <a:pt x="298" y="23"/>
                    </a:lnTo>
                    <a:lnTo>
                      <a:pt x="303" y="23"/>
                    </a:lnTo>
                    <a:lnTo>
                      <a:pt x="309" y="25"/>
                    </a:lnTo>
                    <a:lnTo>
                      <a:pt x="309" y="31"/>
                    </a:lnTo>
                    <a:lnTo>
                      <a:pt x="313" y="31"/>
                    </a:lnTo>
                    <a:lnTo>
                      <a:pt x="317" y="29"/>
                    </a:lnTo>
                    <a:lnTo>
                      <a:pt x="319" y="27"/>
                    </a:lnTo>
                    <a:lnTo>
                      <a:pt x="323" y="29"/>
                    </a:lnTo>
                    <a:lnTo>
                      <a:pt x="327" y="27"/>
                    </a:lnTo>
                    <a:lnTo>
                      <a:pt x="333" y="23"/>
                    </a:lnTo>
                    <a:lnTo>
                      <a:pt x="333" y="21"/>
                    </a:lnTo>
                    <a:lnTo>
                      <a:pt x="335" y="19"/>
                    </a:lnTo>
                    <a:lnTo>
                      <a:pt x="348" y="21"/>
                    </a:lnTo>
                    <a:lnTo>
                      <a:pt x="358" y="27"/>
                    </a:lnTo>
                    <a:lnTo>
                      <a:pt x="362" y="33"/>
                    </a:lnTo>
                    <a:lnTo>
                      <a:pt x="366" y="35"/>
                    </a:lnTo>
                    <a:lnTo>
                      <a:pt x="370" y="39"/>
                    </a:lnTo>
                    <a:lnTo>
                      <a:pt x="372" y="41"/>
                    </a:lnTo>
                    <a:lnTo>
                      <a:pt x="372" y="45"/>
                    </a:lnTo>
                    <a:lnTo>
                      <a:pt x="368" y="49"/>
                    </a:lnTo>
                    <a:lnTo>
                      <a:pt x="366" y="51"/>
                    </a:lnTo>
                    <a:lnTo>
                      <a:pt x="366" y="53"/>
                    </a:lnTo>
                    <a:lnTo>
                      <a:pt x="364" y="57"/>
                    </a:lnTo>
                    <a:lnTo>
                      <a:pt x="364" y="62"/>
                    </a:lnTo>
                    <a:lnTo>
                      <a:pt x="366" y="66"/>
                    </a:lnTo>
                    <a:lnTo>
                      <a:pt x="364" y="68"/>
                    </a:lnTo>
                    <a:lnTo>
                      <a:pt x="364" y="70"/>
                    </a:lnTo>
                    <a:lnTo>
                      <a:pt x="362" y="74"/>
                    </a:lnTo>
                    <a:lnTo>
                      <a:pt x="358" y="78"/>
                    </a:lnTo>
                    <a:lnTo>
                      <a:pt x="358" y="82"/>
                    </a:lnTo>
                    <a:lnTo>
                      <a:pt x="354" y="82"/>
                    </a:lnTo>
                    <a:lnTo>
                      <a:pt x="352" y="80"/>
                    </a:lnTo>
                    <a:lnTo>
                      <a:pt x="345" y="78"/>
                    </a:lnTo>
                    <a:lnTo>
                      <a:pt x="339" y="78"/>
                    </a:lnTo>
                    <a:lnTo>
                      <a:pt x="335" y="80"/>
                    </a:lnTo>
                    <a:lnTo>
                      <a:pt x="333" y="76"/>
                    </a:lnTo>
                    <a:lnTo>
                      <a:pt x="329" y="74"/>
                    </a:lnTo>
                    <a:lnTo>
                      <a:pt x="325" y="70"/>
                    </a:lnTo>
                    <a:lnTo>
                      <a:pt x="323" y="68"/>
                    </a:lnTo>
                    <a:lnTo>
                      <a:pt x="321" y="70"/>
                    </a:lnTo>
                    <a:lnTo>
                      <a:pt x="321" y="74"/>
                    </a:lnTo>
                    <a:lnTo>
                      <a:pt x="327" y="76"/>
                    </a:lnTo>
                    <a:lnTo>
                      <a:pt x="331" y="82"/>
                    </a:lnTo>
                    <a:lnTo>
                      <a:pt x="333" y="86"/>
                    </a:lnTo>
                    <a:lnTo>
                      <a:pt x="333" y="90"/>
                    </a:lnTo>
                    <a:lnTo>
                      <a:pt x="331" y="92"/>
                    </a:lnTo>
                    <a:lnTo>
                      <a:pt x="331" y="96"/>
                    </a:lnTo>
                    <a:lnTo>
                      <a:pt x="331" y="96"/>
                    </a:lnTo>
                    <a:lnTo>
                      <a:pt x="337" y="105"/>
                    </a:lnTo>
                    <a:lnTo>
                      <a:pt x="337" y="111"/>
                    </a:lnTo>
                    <a:lnTo>
                      <a:pt x="341" y="115"/>
                    </a:lnTo>
                    <a:lnTo>
                      <a:pt x="348" y="117"/>
                    </a:lnTo>
                    <a:lnTo>
                      <a:pt x="348" y="121"/>
                    </a:lnTo>
                    <a:lnTo>
                      <a:pt x="348" y="123"/>
                    </a:lnTo>
                    <a:lnTo>
                      <a:pt x="348" y="127"/>
                    </a:lnTo>
                    <a:lnTo>
                      <a:pt x="348" y="127"/>
                    </a:lnTo>
                    <a:lnTo>
                      <a:pt x="358" y="145"/>
                    </a:lnTo>
                    <a:lnTo>
                      <a:pt x="368" y="162"/>
                    </a:lnTo>
                    <a:lnTo>
                      <a:pt x="368" y="170"/>
                    </a:lnTo>
                    <a:lnTo>
                      <a:pt x="368" y="174"/>
                    </a:lnTo>
                    <a:lnTo>
                      <a:pt x="356" y="176"/>
                    </a:lnTo>
                    <a:lnTo>
                      <a:pt x="348" y="176"/>
                    </a:lnTo>
                    <a:lnTo>
                      <a:pt x="335" y="178"/>
                    </a:lnTo>
                    <a:lnTo>
                      <a:pt x="331" y="182"/>
                    </a:lnTo>
                    <a:lnTo>
                      <a:pt x="325" y="188"/>
                    </a:lnTo>
                    <a:lnTo>
                      <a:pt x="323" y="190"/>
                    </a:lnTo>
                    <a:lnTo>
                      <a:pt x="311" y="205"/>
                    </a:lnTo>
                    <a:lnTo>
                      <a:pt x="311" y="207"/>
                    </a:lnTo>
                    <a:lnTo>
                      <a:pt x="309" y="207"/>
                    </a:lnTo>
                    <a:lnTo>
                      <a:pt x="307" y="207"/>
                    </a:lnTo>
                    <a:lnTo>
                      <a:pt x="303" y="211"/>
                    </a:lnTo>
                    <a:lnTo>
                      <a:pt x="296" y="215"/>
                    </a:lnTo>
                    <a:lnTo>
                      <a:pt x="288" y="215"/>
                    </a:lnTo>
                    <a:lnTo>
                      <a:pt x="282" y="215"/>
                    </a:lnTo>
                    <a:lnTo>
                      <a:pt x="274" y="215"/>
                    </a:lnTo>
                    <a:lnTo>
                      <a:pt x="270" y="215"/>
                    </a:lnTo>
                    <a:lnTo>
                      <a:pt x="264" y="213"/>
                    </a:lnTo>
                    <a:lnTo>
                      <a:pt x="254" y="205"/>
                    </a:lnTo>
                    <a:lnTo>
                      <a:pt x="243" y="199"/>
                    </a:lnTo>
                    <a:lnTo>
                      <a:pt x="235" y="190"/>
                    </a:lnTo>
                    <a:lnTo>
                      <a:pt x="231" y="184"/>
                    </a:lnTo>
                    <a:lnTo>
                      <a:pt x="227" y="178"/>
                    </a:lnTo>
                    <a:lnTo>
                      <a:pt x="221" y="176"/>
                    </a:lnTo>
                    <a:lnTo>
                      <a:pt x="213" y="174"/>
                    </a:lnTo>
                    <a:lnTo>
                      <a:pt x="204" y="172"/>
                    </a:lnTo>
                    <a:lnTo>
                      <a:pt x="200" y="172"/>
                    </a:lnTo>
                    <a:lnTo>
                      <a:pt x="202" y="174"/>
                    </a:lnTo>
                    <a:lnTo>
                      <a:pt x="202" y="176"/>
                    </a:lnTo>
                    <a:lnTo>
                      <a:pt x="200" y="180"/>
                    </a:lnTo>
                    <a:lnTo>
                      <a:pt x="192" y="182"/>
                    </a:lnTo>
                    <a:lnTo>
                      <a:pt x="188" y="180"/>
                    </a:lnTo>
                    <a:lnTo>
                      <a:pt x="184" y="174"/>
                    </a:lnTo>
                    <a:lnTo>
                      <a:pt x="180" y="172"/>
                    </a:lnTo>
                    <a:lnTo>
                      <a:pt x="174" y="170"/>
                    </a:lnTo>
                    <a:lnTo>
                      <a:pt x="170" y="168"/>
                    </a:lnTo>
                    <a:lnTo>
                      <a:pt x="162" y="160"/>
                    </a:lnTo>
                    <a:lnTo>
                      <a:pt x="147" y="154"/>
                    </a:lnTo>
                    <a:lnTo>
                      <a:pt x="141" y="147"/>
                    </a:lnTo>
                    <a:lnTo>
                      <a:pt x="139" y="143"/>
                    </a:lnTo>
                    <a:lnTo>
                      <a:pt x="129" y="135"/>
                    </a:lnTo>
                    <a:lnTo>
                      <a:pt x="117" y="129"/>
                    </a:lnTo>
                    <a:lnTo>
                      <a:pt x="102" y="123"/>
                    </a:lnTo>
                    <a:lnTo>
                      <a:pt x="90" y="121"/>
                    </a:lnTo>
                    <a:lnTo>
                      <a:pt x="78" y="117"/>
                    </a:lnTo>
                    <a:lnTo>
                      <a:pt x="61" y="111"/>
                    </a:lnTo>
                    <a:lnTo>
                      <a:pt x="49" y="102"/>
                    </a:lnTo>
                    <a:lnTo>
                      <a:pt x="43" y="100"/>
                    </a:lnTo>
                    <a:lnTo>
                      <a:pt x="37" y="98"/>
                    </a:lnTo>
                    <a:lnTo>
                      <a:pt x="33" y="96"/>
                    </a:lnTo>
                    <a:lnTo>
                      <a:pt x="29" y="96"/>
                    </a:lnTo>
                    <a:lnTo>
                      <a:pt x="25" y="94"/>
                    </a:lnTo>
                    <a:lnTo>
                      <a:pt x="21" y="92"/>
                    </a:lnTo>
                    <a:lnTo>
                      <a:pt x="17" y="92"/>
                    </a:lnTo>
                    <a:lnTo>
                      <a:pt x="14" y="92"/>
                    </a:lnTo>
                    <a:lnTo>
                      <a:pt x="10" y="90"/>
                    </a:lnTo>
                    <a:lnTo>
                      <a:pt x="8" y="90"/>
                    </a:lnTo>
                    <a:lnTo>
                      <a:pt x="2" y="90"/>
                    </a:lnTo>
                    <a:lnTo>
                      <a:pt x="0" y="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0" name="Freeform 163"/>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1" name="Freeform 164"/>
              <p:cNvSpPr>
                <a:spLocks/>
              </p:cNvSpPr>
              <p:nvPr/>
            </p:nvSpPr>
            <p:spPr bwMode="auto">
              <a:xfrm>
                <a:off x="6604" y="3276"/>
                <a:ext cx="231" cy="148"/>
              </a:xfrm>
              <a:custGeom>
                <a:avLst/>
                <a:gdLst>
                  <a:gd name="T0" fmla="*/ 78 w 231"/>
                  <a:gd name="T1" fmla="*/ 9 h 148"/>
                  <a:gd name="T2" fmla="*/ 80 w 231"/>
                  <a:gd name="T3" fmla="*/ 25 h 148"/>
                  <a:gd name="T4" fmla="*/ 86 w 231"/>
                  <a:gd name="T5" fmla="*/ 25 h 148"/>
                  <a:gd name="T6" fmla="*/ 90 w 231"/>
                  <a:gd name="T7" fmla="*/ 31 h 148"/>
                  <a:gd name="T8" fmla="*/ 94 w 231"/>
                  <a:gd name="T9" fmla="*/ 35 h 148"/>
                  <a:gd name="T10" fmla="*/ 94 w 231"/>
                  <a:gd name="T11" fmla="*/ 41 h 148"/>
                  <a:gd name="T12" fmla="*/ 103 w 231"/>
                  <a:gd name="T13" fmla="*/ 45 h 148"/>
                  <a:gd name="T14" fmla="*/ 107 w 231"/>
                  <a:gd name="T15" fmla="*/ 45 h 148"/>
                  <a:gd name="T16" fmla="*/ 98 w 231"/>
                  <a:gd name="T17" fmla="*/ 66 h 148"/>
                  <a:gd name="T18" fmla="*/ 100 w 231"/>
                  <a:gd name="T19" fmla="*/ 76 h 148"/>
                  <a:gd name="T20" fmla="*/ 109 w 231"/>
                  <a:gd name="T21" fmla="*/ 84 h 148"/>
                  <a:gd name="T22" fmla="*/ 119 w 231"/>
                  <a:gd name="T23" fmla="*/ 78 h 148"/>
                  <a:gd name="T24" fmla="*/ 129 w 231"/>
                  <a:gd name="T25" fmla="*/ 82 h 148"/>
                  <a:gd name="T26" fmla="*/ 147 w 231"/>
                  <a:gd name="T27" fmla="*/ 80 h 148"/>
                  <a:gd name="T28" fmla="*/ 139 w 231"/>
                  <a:gd name="T29" fmla="*/ 86 h 148"/>
                  <a:gd name="T30" fmla="*/ 125 w 231"/>
                  <a:gd name="T31" fmla="*/ 90 h 148"/>
                  <a:gd name="T32" fmla="*/ 115 w 231"/>
                  <a:gd name="T33" fmla="*/ 103 h 148"/>
                  <a:gd name="T34" fmla="*/ 100 w 231"/>
                  <a:gd name="T35" fmla="*/ 111 h 148"/>
                  <a:gd name="T36" fmla="*/ 103 w 231"/>
                  <a:gd name="T37" fmla="*/ 103 h 148"/>
                  <a:gd name="T38" fmla="*/ 105 w 231"/>
                  <a:gd name="T39" fmla="*/ 94 h 148"/>
                  <a:gd name="T40" fmla="*/ 92 w 231"/>
                  <a:gd name="T41" fmla="*/ 86 h 148"/>
                  <a:gd name="T42" fmla="*/ 74 w 231"/>
                  <a:gd name="T43" fmla="*/ 99 h 148"/>
                  <a:gd name="T44" fmla="*/ 56 w 231"/>
                  <a:gd name="T45" fmla="*/ 103 h 148"/>
                  <a:gd name="T46" fmla="*/ 47 w 231"/>
                  <a:gd name="T47" fmla="*/ 92 h 148"/>
                  <a:gd name="T48" fmla="*/ 31 w 231"/>
                  <a:gd name="T49" fmla="*/ 88 h 148"/>
                  <a:gd name="T50" fmla="*/ 39 w 231"/>
                  <a:gd name="T51" fmla="*/ 101 h 148"/>
                  <a:gd name="T52" fmla="*/ 31 w 231"/>
                  <a:gd name="T53" fmla="*/ 107 h 148"/>
                  <a:gd name="T54" fmla="*/ 17 w 231"/>
                  <a:gd name="T55" fmla="*/ 109 h 148"/>
                  <a:gd name="T56" fmla="*/ 13 w 231"/>
                  <a:gd name="T57" fmla="*/ 113 h 148"/>
                  <a:gd name="T58" fmla="*/ 4 w 231"/>
                  <a:gd name="T59" fmla="*/ 119 h 148"/>
                  <a:gd name="T60" fmla="*/ 2 w 231"/>
                  <a:gd name="T61" fmla="*/ 125 h 148"/>
                  <a:gd name="T62" fmla="*/ 17 w 231"/>
                  <a:gd name="T63" fmla="*/ 135 h 148"/>
                  <a:gd name="T64" fmla="*/ 9 w 231"/>
                  <a:gd name="T65" fmla="*/ 144 h 148"/>
                  <a:gd name="T66" fmla="*/ 2 w 231"/>
                  <a:gd name="T67" fmla="*/ 148 h 148"/>
                  <a:gd name="T68" fmla="*/ 109 w 231"/>
                  <a:gd name="T69" fmla="*/ 139 h 148"/>
                  <a:gd name="T70" fmla="*/ 125 w 231"/>
                  <a:gd name="T71" fmla="*/ 123 h 148"/>
                  <a:gd name="T72" fmla="*/ 154 w 231"/>
                  <a:gd name="T73" fmla="*/ 107 h 148"/>
                  <a:gd name="T74" fmla="*/ 199 w 231"/>
                  <a:gd name="T75" fmla="*/ 107 h 148"/>
                  <a:gd name="T76" fmla="*/ 229 w 231"/>
                  <a:gd name="T77" fmla="*/ 117 h 148"/>
                  <a:gd name="T78" fmla="*/ 223 w 231"/>
                  <a:gd name="T79" fmla="*/ 35 h 148"/>
                  <a:gd name="T80" fmla="*/ 188 w 231"/>
                  <a:gd name="T81" fmla="*/ 35 h 148"/>
                  <a:gd name="T82" fmla="*/ 168 w 231"/>
                  <a:gd name="T83" fmla="*/ 33 h 148"/>
                  <a:gd name="T84" fmla="*/ 147 w 231"/>
                  <a:gd name="T85" fmla="*/ 33 h 148"/>
                  <a:gd name="T86" fmla="*/ 127 w 231"/>
                  <a:gd name="T87" fmla="*/ 35 h 148"/>
                  <a:gd name="T88" fmla="*/ 103 w 231"/>
                  <a:gd name="T89" fmla="*/ 21 h 148"/>
                  <a:gd name="T90" fmla="*/ 84 w 231"/>
                  <a:gd name="T91"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1" h="148">
                    <a:moveTo>
                      <a:pt x="84" y="2"/>
                    </a:moveTo>
                    <a:lnTo>
                      <a:pt x="80" y="7"/>
                    </a:lnTo>
                    <a:lnTo>
                      <a:pt x="78" y="9"/>
                    </a:lnTo>
                    <a:lnTo>
                      <a:pt x="74" y="13"/>
                    </a:lnTo>
                    <a:lnTo>
                      <a:pt x="72" y="17"/>
                    </a:lnTo>
                    <a:lnTo>
                      <a:pt x="80" y="25"/>
                    </a:lnTo>
                    <a:lnTo>
                      <a:pt x="82" y="25"/>
                    </a:lnTo>
                    <a:lnTo>
                      <a:pt x="82" y="25"/>
                    </a:lnTo>
                    <a:lnTo>
                      <a:pt x="86" y="25"/>
                    </a:lnTo>
                    <a:lnTo>
                      <a:pt x="86" y="27"/>
                    </a:lnTo>
                    <a:lnTo>
                      <a:pt x="88" y="29"/>
                    </a:lnTo>
                    <a:lnTo>
                      <a:pt x="90" y="31"/>
                    </a:lnTo>
                    <a:lnTo>
                      <a:pt x="92" y="31"/>
                    </a:lnTo>
                    <a:lnTo>
                      <a:pt x="94" y="33"/>
                    </a:lnTo>
                    <a:lnTo>
                      <a:pt x="94" y="35"/>
                    </a:lnTo>
                    <a:lnTo>
                      <a:pt x="94" y="37"/>
                    </a:lnTo>
                    <a:lnTo>
                      <a:pt x="94" y="39"/>
                    </a:lnTo>
                    <a:lnTo>
                      <a:pt x="94" y="41"/>
                    </a:lnTo>
                    <a:lnTo>
                      <a:pt x="96" y="41"/>
                    </a:lnTo>
                    <a:lnTo>
                      <a:pt x="98" y="41"/>
                    </a:lnTo>
                    <a:lnTo>
                      <a:pt x="103" y="45"/>
                    </a:lnTo>
                    <a:lnTo>
                      <a:pt x="103" y="45"/>
                    </a:lnTo>
                    <a:lnTo>
                      <a:pt x="105" y="45"/>
                    </a:lnTo>
                    <a:lnTo>
                      <a:pt x="107" y="45"/>
                    </a:lnTo>
                    <a:lnTo>
                      <a:pt x="107" y="49"/>
                    </a:lnTo>
                    <a:lnTo>
                      <a:pt x="103" y="60"/>
                    </a:lnTo>
                    <a:lnTo>
                      <a:pt x="98" y="66"/>
                    </a:lnTo>
                    <a:lnTo>
                      <a:pt x="96" y="72"/>
                    </a:lnTo>
                    <a:lnTo>
                      <a:pt x="98" y="74"/>
                    </a:lnTo>
                    <a:lnTo>
                      <a:pt x="100" y="76"/>
                    </a:lnTo>
                    <a:lnTo>
                      <a:pt x="103" y="80"/>
                    </a:lnTo>
                    <a:lnTo>
                      <a:pt x="105" y="84"/>
                    </a:lnTo>
                    <a:lnTo>
                      <a:pt x="109" y="84"/>
                    </a:lnTo>
                    <a:lnTo>
                      <a:pt x="113" y="82"/>
                    </a:lnTo>
                    <a:lnTo>
                      <a:pt x="115" y="76"/>
                    </a:lnTo>
                    <a:lnTo>
                      <a:pt x="119" y="78"/>
                    </a:lnTo>
                    <a:lnTo>
                      <a:pt x="119" y="82"/>
                    </a:lnTo>
                    <a:lnTo>
                      <a:pt x="123" y="84"/>
                    </a:lnTo>
                    <a:lnTo>
                      <a:pt x="129" y="82"/>
                    </a:lnTo>
                    <a:lnTo>
                      <a:pt x="133" y="80"/>
                    </a:lnTo>
                    <a:lnTo>
                      <a:pt x="139" y="80"/>
                    </a:lnTo>
                    <a:lnTo>
                      <a:pt x="147" y="80"/>
                    </a:lnTo>
                    <a:lnTo>
                      <a:pt x="152" y="82"/>
                    </a:lnTo>
                    <a:lnTo>
                      <a:pt x="150" y="86"/>
                    </a:lnTo>
                    <a:lnTo>
                      <a:pt x="139" y="86"/>
                    </a:lnTo>
                    <a:lnTo>
                      <a:pt x="133" y="88"/>
                    </a:lnTo>
                    <a:lnTo>
                      <a:pt x="127" y="90"/>
                    </a:lnTo>
                    <a:lnTo>
                      <a:pt x="125" y="90"/>
                    </a:lnTo>
                    <a:lnTo>
                      <a:pt x="121" y="90"/>
                    </a:lnTo>
                    <a:lnTo>
                      <a:pt x="119" y="96"/>
                    </a:lnTo>
                    <a:lnTo>
                      <a:pt x="115" y="103"/>
                    </a:lnTo>
                    <a:lnTo>
                      <a:pt x="113" y="105"/>
                    </a:lnTo>
                    <a:lnTo>
                      <a:pt x="109" y="107"/>
                    </a:lnTo>
                    <a:lnTo>
                      <a:pt x="100" y="111"/>
                    </a:lnTo>
                    <a:lnTo>
                      <a:pt x="98" y="107"/>
                    </a:lnTo>
                    <a:lnTo>
                      <a:pt x="100" y="107"/>
                    </a:lnTo>
                    <a:lnTo>
                      <a:pt x="103" y="103"/>
                    </a:lnTo>
                    <a:lnTo>
                      <a:pt x="103" y="101"/>
                    </a:lnTo>
                    <a:lnTo>
                      <a:pt x="105" y="96"/>
                    </a:lnTo>
                    <a:lnTo>
                      <a:pt x="105" y="94"/>
                    </a:lnTo>
                    <a:lnTo>
                      <a:pt x="105" y="88"/>
                    </a:lnTo>
                    <a:lnTo>
                      <a:pt x="100" y="86"/>
                    </a:lnTo>
                    <a:lnTo>
                      <a:pt x="92" y="86"/>
                    </a:lnTo>
                    <a:lnTo>
                      <a:pt x="88" y="90"/>
                    </a:lnTo>
                    <a:lnTo>
                      <a:pt x="82" y="96"/>
                    </a:lnTo>
                    <a:lnTo>
                      <a:pt x="74" y="99"/>
                    </a:lnTo>
                    <a:lnTo>
                      <a:pt x="68" y="101"/>
                    </a:lnTo>
                    <a:lnTo>
                      <a:pt x="62" y="105"/>
                    </a:lnTo>
                    <a:lnTo>
                      <a:pt x="56" y="103"/>
                    </a:lnTo>
                    <a:lnTo>
                      <a:pt x="56" y="96"/>
                    </a:lnTo>
                    <a:lnTo>
                      <a:pt x="53" y="94"/>
                    </a:lnTo>
                    <a:lnTo>
                      <a:pt x="47" y="92"/>
                    </a:lnTo>
                    <a:lnTo>
                      <a:pt x="37" y="86"/>
                    </a:lnTo>
                    <a:lnTo>
                      <a:pt x="33" y="86"/>
                    </a:lnTo>
                    <a:lnTo>
                      <a:pt x="31" y="88"/>
                    </a:lnTo>
                    <a:lnTo>
                      <a:pt x="33" y="92"/>
                    </a:lnTo>
                    <a:lnTo>
                      <a:pt x="33" y="96"/>
                    </a:lnTo>
                    <a:lnTo>
                      <a:pt x="39" y="101"/>
                    </a:lnTo>
                    <a:lnTo>
                      <a:pt x="39" y="105"/>
                    </a:lnTo>
                    <a:lnTo>
                      <a:pt x="35" y="107"/>
                    </a:lnTo>
                    <a:lnTo>
                      <a:pt x="31" y="107"/>
                    </a:lnTo>
                    <a:lnTo>
                      <a:pt x="25" y="107"/>
                    </a:lnTo>
                    <a:lnTo>
                      <a:pt x="21" y="107"/>
                    </a:lnTo>
                    <a:lnTo>
                      <a:pt x="17" y="109"/>
                    </a:lnTo>
                    <a:lnTo>
                      <a:pt x="17" y="111"/>
                    </a:lnTo>
                    <a:lnTo>
                      <a:pt x="15" y="111"/>
                    </a:lnTo>
                    <a:lnTo>
                      <a:pt x="13" y="113"/>
                    </a:lnTo>
                    <a:lnTo>
                      <a:pt x="9" y="115"/>
                    </a:lnTo>
                    <a:lnTo>
                      <a:pt x="6" y="117"/>
                    </a:lnTo>
                    <a:lnTo>
                      <a:pt x="4" y="119"/>
                    </a:lnTo>
                    <a:lnTo>
                      <a:pt x="2" y="119"/>
                    </a:lnTo>
                    <a:lnTo>
                      <a:pt x="0" y="121"/>
                    </a:lnTo>
                    <a:lnTo>
                      <a:pt x="2" y="125"/>
                    </a:lnTo>
                    <a:lnTo>
                      <a:pt x="6" y="131"/>
                    </a:lnTo>
                    <a:lnTo>
                      <a:pt x="11" y="133"/>
                    </a:lnTo>
                    <a:lnTo>
                      <a:pt x="17" y="135"/>
                    </a:lnTo>
                    <a:lnTo>
                      <a:pt x="19" y="137"/>
                    </a:lnTo>
                    <a:lnTo>
                      <a:pt x="15" y="141"/>
                    </a:lnTo>
                    <a:lnTo>
                      <a:pt x="9" y="144"/>
                    </a:lnTo>
                    <a:lnTo>
                      <a:pt x="6" y="146"/>
                    </a:lnTo>
                    <a:lnTo>
                      <a:pt x="4" y="148"/>
                    </a:lnTo>
                    <a:lnTo>
                      <a:pt x="2" y="148"/>
                    </a:lnTo>
                    <a:lnTo>
                      <a:pt x="100" y="148"/>
                    </a:lnTo>
                    <a:lnTo>
                      <a:pt x="103" y="141"/>
                    </a:lnTo>
                    <a:lnTo>
                      <a:pt x="109" y="139"/>
                    </a:lnTo>
                    <a:lnTo>
                      <a:pt x="115" y="131"/>
                    </a:lnTo>
                    <a:lnTo>
                      <a:pt x="119" y="129"/>
                    </a:lnTo>
                    <a:lnTo>
                      <a:pt x="125" y="123"/>
                    </a:lnTo>
                    <a:lnTo>
                      <a:pt x="133" y="119"/>
                    </a:lnTo>
                    <a:lnTo>
                      <a:pt x="145" y="111"/>
                    </a:lnTo>
                    <a:lnTo>
                      <a:pt x="154" y="107"/>
                    </a:lnTo>
                    <a:lnTo>
                      <a:pt x="166" y="105"/>
                    </a:lnTo>
                    <a:lnTo>
                      <a:pt x="186" y="107"/>
                    </a:lnTo>
                    <a:lnTo>
                      <a:pt x="199" y="107"/>
                    </a:lnTo>
                    <a:lnTo>
                      <a:pt x="213" y="109"/>
                    </a:lnTo>
                    <a:lnTo>
                      <a:pt x="225" y="115"/>
                    </a:lnTo>
                    <a:lnTo>
                      <a:pt x="229" y="117"/>
                    </a:lnTo>
                    <a:lnTo>
                      <a:pt x="231" y="117"/>
                    </a:lnTo>
                    <a:lnTo>
                      <a:pt x="231" y="39"/>
                    </a:lnTo>
                    <a:lnTo>
                      <a:pt x="223" y="35"/>
                    </a:lnTo>
                    <a:lnTo>
                      <a:pt x="207" y="35"/>
                    </a:lnTo>
                    <a:lnTo>
                      <a:pt x="199" y="37"/>
                    </a:lnTo>
                    <a:lnTo>
                      <a:pt x="188" y="35"/>
                    </a:lnTo>
                    <a:lnTo>
                      <a:pt x="180" y="33"/>
                    </a:lnTo>
                    <a:lnTo>
                      <a:pt x="174" y="31"/>
                    </a:lnTo>
                    <a:lnTo>
                      <a:pt x="168" y="33"/>
                    </a:lnTo>
                    <a:lnTo>
                      <a:pt x="162" y="35"/>
                    </a:lnTo>
                    <a:lnTo>
                      <a:pt x="154" y="33"/>
                    </a:lnTo>
                    <a:lnTo>
                      <a:pt x="147" y="33"/>
                    </a:lnTo>
                    <a:lnTo>
                      <a:pt x="139" y="35"/>
                    </a:lnTo>
                    <a:lnTo>
                      <a:pt x="133" y="37"/>
                    </a:lnTo>
                    <a:lnTo>
                      <a:pt x="127" y="35"/>
                    </a:lnTo>
                    <a:lnTo>
                      <a:pt x="117" y="33"/>
                    </a:lnTo>
                    <a:lnTo>
                      <a:pt x="111" y="29"/>
                    </a:lnTo>
                    <a:lnTo>
                      <a:pt x="103" y="21"/>
                    </a:lnTo>
                    <a:lnTo>
                      <a:pt x="98" y="13"/>
                    </a:lnTo>
                    <a:lnTo>
                      <a:pt x="88" y="0"/>
                    </a:lnTo>
                    <a:lnTo>
                      <a:pt x="84"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2" name="Freeform 165"/>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3" name="Freeform 166"/>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4" name="Freeform 167"/>
              <p:cNvSpPr>
                <a:spLocks/>
              </p:cNvSpPr>
              <p:nvPr/>
            </p:nvSpPr>
            <p:spPr bwMode="auto">
              <a:xfrm>
                <a:off x="6594" y="3276"/>
                <a:ext cx="296" cy="209"/>
              </a:xfrm>
              <a:custGeom>
                <a:avLst/>
                <a:gdLst>
                  <a:gd name="T0" fmla="*/ 8 w 296"/>
                  <a:gd name="T1" fmla="*/ 178 h 209"/>
                  <a:gd name="T2" fmla="*/ 12 w 296"/>
                  <a:gd name="T3" fmla="*/ 170 h 209"/>
                  <a:gd name="T4" fmla="*/ 6 w 296"/>
                  <a:gd name="T5" fmla="*/ 164 h 209"/>
                  <a:gd name="T6" fmla="*/ 12 w 296"/>
                  <a:gd name="T7" fmla="*/ 148 h 209"/>
                  <a:gd name="T8" fmla="*/ 25 w 296"/>
                  <a:gd name="T9" fmla="*/ 141 h 209"/>
                  <a:gd name="T10" fmla="*/ 16 w 296"/>
                  <a:gd name="T11" fmla="*/ 131 h 209"/>
                  <a:gd name="T12" fmla="*/ 14 w 296"/>
                  <a:gd name="T13" fmla="*/ 119 h 209"/>
                  <a:gd name="T14" fmla="*/ 25 w 296"/>
                  <a:gd name="T15" fmla="*/ 111 h 209"/>
                  <a:gd name="T16" fmla="*/ 35 w 296"/>
                  <a:gd name="T17" fmla="*/ 107 h 209"/>
                  <a:gd name="T18" fmla="*/ 49 w 296"/>
                  <a:gd name="T19" fmla="*/ 101 h 209"/>
                  <a:gd name="T20" fmla="*/ 43 w 296"/>
                  <a:gd name="T21" fmla="*/ 86 h 209"/>
                  <a:gd name="T22" fmla="*/ 66 w 296"/>
                  <a:gd name="T23" fmla="*/ 96 h 209"/>
                  <a:gd name="T24" fmla="*/ 84 w 296"/>
                  <a:gd name="T25" fmla="*/ 99 h 209"/>
                  <a:gd name="T26" fmla="*/ 110 w 296"/>
                  <a:gd name="T27" fmla="*/ 86 h 209"/>
                  <a:gd name="T28" fmla="*/ 113 w 296"/>
                  <a:gd name="T29" fmla="*/ 101 h 209"/>
                  <a:gd name="T30" fmla="*/ 110 w 296"/>
                  <a:gd name="T31" fmla="*/ 111 h 209"/>
                  <a:gd name="T32" fmla="*/ 129 w 296"/>
                  <a:gd name="T33" fmla="*/ 96 h 209"/>
                  <a:gd name="T34" fmla="*/ 143 w 296"/>
                  <a:gd name="T35" fmla="*/ 88 h 209"/>
                  <a:gd name="T36" fmla="*/ 157 w 296"/>
                  <a:gd name="T37" fmla="*/ 80 h 209"/>
                  <a:gd name="T38" fmla="*/ 133 w 296"/>
                  <a:gd name="T39" fmla="*/ 84 h 209"/>
                  <a:gd name="T40" fmla="*/ 123 w 296"/>
                  <a:gd name="T41" fmla="*/ 82 h 209"/>
                  <a:gd name="T42" fmla="*/ 110 w 296"/>
                  <a:gd name="T43" fmla="*/ 76 h 209"/>
                  <a:gd name="T44" fmla="*/ 113 w 296"/>
                  <a:gd name="T45" fmla="*/ 60 h 209"/>
                  <a:gd name="T46" fmla="*/ 113 w 296"/>
                  <a:gd name="T47" fmla="*/ 45 h 209"/>
                  <a:gd name="T48" fmla="*/ 104 w 296"/>
                  <a:gd name="T49" fmla="*/ 41 h 209"/>
                  <a:gd name="T50" fmla="*/ 104 w 296"/>
                  <a:gd name="T51" fmla="*/ 33 h 209"/>
                  <a:gd name="T52" fmla="*/ 96 w 296"/>
                  <a:gd name="T53" fmla="*/ 27 h 209"/>
                  <a:gd name="T54" fmla="*/ 90 w 296"/>
                  <a:gd name="T55" fmla="*/ 25 h 209"/>
                  <a:gd name="T56" fmla="*/ 90 w 296"/>
                  <a:gd name="T57" fmla="*/ 7 h 209"/>
                  <a:gd name="T58" fmla="*/ 113 w 296"/>
                  <a:gd name="T59" fmla="*/ 21 h 209"/>
                  <a:gd name="T60" fmla="*/ 143 w 296"/>
                  <a:gd name="T61" fmla="*/ 37 h 209"/>
                  <a:gd name="T62" fmla="*/ 172 w 296"/>
                  <a:gd name="T63" fmla="*/ 35 h 209"/>
                  <a:gd name="T64" fmla="*/ 198 w 296"/>
                  <a:gd name="T65" fmla="*/ 35 h 209"/>
                  <a:gd name="T66" fmla="*/ 245 w 296"/>
                  <a:gd name="T67" fmla="*/ 39 h 209"/>
                  <a:gd name="T68" fmla="*/ 276 w 296"/>
                  <a:gd name="T69" fmla="*/ 56 h 209"/>
                  <a:gd name="T70" fmla="*/ 290 w 296"/>
                  <a:gd name="T71" fmla="*/ 90 h 209"/>
                  <a:gd name="T72" fmla="*/ 292 w 296"/>
                  <a:gd name="T73" fmla="*/ 115 h 209"/>
                  <a:gd name="T74" fmla="*/ 276 w 296"/>
                  <a:gd name="T75" fmla="*/ 123 h 209"/>
                  <a:gd name="T76" fmla="*/ 247 w 296"/>
                  <a:gd name="T77" fmla="*/ 119 h 209"/>
                  <a:gd name="T78" fmla="*/ 223 w 296"/>
                  <a:gd name="T79" fmla="*/ 109 h 209"/>
                  <a:gd name="T80" fmla="*/ 164 w 296"/>
                  <a:gd name="T81" fmla="*/ 107 h 209"/>
                  <a:gd name="T82" fmla="*/ 129 w 296"/>
                  <a:gd name="T83" fmla="*/ 129 h 209"/>
                  <a:gd name="T84" fmla="*/ 108 w 296"/>
                  <a:gd name="T85" fmla="*/ 152 h 209"/>
                  <a:gd name="T86" fmla="*/ 88 w 296"/>
                  <a:gd name="T87" fmla="*/ 182 h 209"/>
                  <a:gd name="T88" fmla="*/ 70 w 296"/>
                  <a:gd name="T89" fmla="*/ 203 h 209"/>
                  <a:gd name="T90" fmla="*/ 51 w 296"/>
                  <a:gd name="T91" fmla="*/ 209 h 209"/>
                  <a:gd name="T92" fmla="*/ 31 w 296"/>
                  <a:gd name="T93" fmla="*/ 207 h 209"/>
                  <a:gd name="T94" fmla="*/ 21 w 296"/>
                  <a:gd name="T95" fmla="*/ 195 h 209"/>
                  <a:gd name="T96" fmla="*/ 16 w 296"/>
                  <a:gd name="T97" fmla="*/ 186 h 209"/>
                  <a:gd name="T98" fmla="*/ 27 w 296"/>
                  <a:gd name="T99" fmla="*/ 191 h 209"/>
                  <a:gd name="T100" fmla="*/ 29 w 296"/>
                  <a:gd name="T101" fmla="*/ 184 h 209"/>
                  <a:gd name="T102" fmla="*/ 16 w 296"/>
                  <a:gd name="T103" fmla="*/ 182 h 209"/>
                  <a:gd name="T104" fmla="*/ 0 w 296"/>
                  <a:gd name="T105" fmla="*/ 17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6" h="209">
                    <a:moveTo>
                      <a:pt x="0" y="178"/>
                    </a:moveTo>
                    <a:lnTo>
                      <a:pt x="2" y="176"/>
                    </a:lnTo>
                    <a:lnTo>
                      <a:pt x="4" y="176"/>
                    </a:lnTo>
                    <a:lnTo>
                      <a:pt x="8" y="178"/>
                    </a:lnTo>
                    <a:lnTo>
                      <a:pt x="12" y="176"/>
                    </a:lnTo>
                    <a:lnTo>
                      <a:pt x="12" y="176"/>
                    </a:lnTo>
                    <a:lnTo>
                      <a:pt x="12" y="174"/>
                    </a:lnTo>
                    <a:lnTo>
                      <a:pt x="12" y="170"/>
                    </a:lnTo>
                    <a:lnTo>
                      <a:pt x="10" y="168"/>
                    </a:lnTo>
                    <a:lnTo>
                      <a:pt x="6" y="168"/>
                    </a:lnTo>
                    <a:lnTo>
                      <a:pt x="6" y="166"/>
                    </a:lnTo>
                    <a:lnTo>
                      <a:pt x="6" y="164"/>
                    </a:lnTo>
                    <a:lnTo>
                      <a:pt x="8" y="162"/>
                    </a:lnTo>
                    <a:lnTo>
                      <a:pt x="8" y="160"/>
                    </a:lnTo>
                    <a:lnTo>
                      <a:pt x="10" y="152"/>
                    </a:lnTo>
                    <a:lnTo>
                      <a:pt x="12" y="148"/>
                    </a:lnTo>
                    <a:lnTo>
                      <a:pt x="14" y="148"/>
                    </a:lnTo>
                    <a:lnTo>
                      <a:pt x="16" y="146"/>
                    </a:lnTo>
                    <a:lnTo>
                      <a:pt x="19" y="144"/>
                    </a:lnTo>
                    <a:lnTo>
                      <a:pt x="25" y="141"/>
                    </a:lnTo>
                    <a:lnTo>
                      <a:pt x="29" y="137"/>
                    </a:lnTo>
                    <a:lnTo>
                      <a:pt x="27" y="135"/>
                    </a:lnTo>
                    <a:lnTo>
                      <a:pt x="21" y="133"/>
                    </a:lnTo>
                    <a:lnTo>
                      <a:pt x="16" y="131"/>
                    </a:lnTo>
                    <a:lnTo>
                      <a:pt x="12" y="125"/>
                    </a:lnTo>
                    <a:lnTo>
                      <a:pt x="10" y="121"/>
                    </a:lnTo>
                    <a:lnTo>
                      <a:pt x="12" y="119"/>
                    </a:lnTo>
                    <a:lnTo>
                      <a:pt x="14" y="119"/>
                    </a:lnTo>
                    <a:lnTo>
                      <a:pt x="16" y="117"/>
                    </a:lnTo>
                    <a:lnTo>
                      <a:pt x="19" y="115"/>
                    </a:lnTo>
                    <a:lnTo>
                      <a:pt x="23" y="113"/>
                    </a:lnTo>
                    <a:lnTo>
                      <a:pt x="25" y="111"/>
                    </a:lnTo>
                    <a:lnTo>
                      <a:pt x="27" y="111"/>
                    </a:lnTo>
                    <a:lnTo>
                      <a:pt x="27" y="109"/>
                    </a:lnTo>
                    <a:lnTo>
                      <a:pt x="31" y="107"/>
                    </a:lnTo>
                    <a:lnTo>
                      <a:pt x="35" y="107"/>
                    </a:lnTo>
                    <a:lnTo>
                      <a:pt x="41" y="107"/>
                    </a:lnTo>
                    <a:lnTo>
                      <a:pt x="45" y="107"/>
                    </a:lnTo>
                    <a:lnTo>
                      <a:pt x="49" y="105"/>
                    </a:lnTo>
                    <a:lnTo>
                      <a:pt x="49" y="101"/>
                    </a:lnTo>
                    <a:lnTo>
                      <a:pt x="43" y="96"/>
                    </a:lnTo>
                    <a:lnTo>
                      <a:pt x="43" y="92"/>
                    </a:lnTo>
                    <a:lnTo>
                      <a:pt x="41" y="88"/>
                    </a:lnTo>
                    <a:lnTo>
                      <a:pt x="43" y="86"/>
                    </a:lnTo>
                    <a:lnTo>
                      <a:pt x="47" y="86"/>
                    </a:lnTo>
                    <a:lnTo>
                      <a:pt x="57" y="92"/>
                    </a:lnTo>
                    <a:lnTo>
                      <a:pt x="63" y="94"/>
                    </a:lnTo>
                    <a:lnTo>
                      <a:pt x="66" y="96"/>
                    </a:lnTo>
                    <a:lnTo>
                      <a:pt x="66" y="103"/>
                    </a:lnTo>
                    <a:lnTo>
                      <a:pt x="72" y="105"/>
                    </a:lnTo>
                    <a:lnTo>
                      <a:pt x="78" y="101"/>
                    </a:lnTo>
                    <a:lnTo>
                      <a:pt x="84" y="99"/>
                    </a:lnTo>
                    <a:lnTo>
                      <a:pt x="92" y="96"/>
                    </a:lnTo>
                    <a:lnTo>
                      <a:pt x="98" y="90"/>
                    </a:lnTo>
                    <a:lnTo>
                      <a:pt x="102" y="86"/>
                    </a:lnTo>
                    <a:lnTo>
                      <a:pt x="110" y="86"/>
                    </a:lnTo>
                    <a:lnTo>
                      <a:pt x="115" y="88"/>
                    </a:lnTo>
                    <a:lnTo>
                      <a:pt x="115" y="94"/>
                    </a:lnTo>
                    <a:lnTo>
                      <a:pt x="115" y="96"/>
                    </a:lnTo>
                    <a:lnTo>
                      <a:pt x="113" y="101"/>
                    </a:lnTo>
                    <a:lnTo>
                      <a:pt x="113" y="103"/>
                    </a:lnTo>
                    <a:lnTo>
                      <a:pt x="110" y="107"/>
                    </a:lnTo>
                    <a:lnTo>
                      <a:pt x="108" y="107"/>
                    </a:lnTo>
                    <a:lnTo>
                      <a:pt x="110" y="111"/>
                    </a:lnTo>
                    <a:lnTo>
                      <a:pt x="119" y="107"/>
                    </a:lnTo>
                    <a:lnTo>
                      <a:pt x="123" y="105"/>
                    </a:lnTo>
                    <a:lnTo>
                      <a:pt x="125" y="103"/>
                    </a:lnTo>
                    <a:lnTo>
                      <a:pt x="129" y="96"/>
                    </a:lnTo>
                    <a:lnTo>
                      <a:pt x="131" y="90"/>
                    </a:lnTo>
                    <a:lnTo>
                      <a:pt x="135" y="90"/>
                    </a:lnTo>
                    <a:lnTo>
                      <a:pt x="137" y="90"/>
                    </a:lnTo>
                    <a:lnTo>
                      <a:pt x="143" y="88"/>
                    </a:lnTo>
                    <a:lnTo>
                      <a:pt x="149" y="86"/>
                    </a:lnTo>
                    <a:lnTo>
                      <a:pt x="160" y="86"/>
                    </a:lnTo>
                    <a:lnTo>
                      <a:pt x="162" y="82"/>
                    </a:lnTo>
                    <a:lnTo>
                      <a:pt x="157" y="80"/>
                    </a:lnTo>
                    <a:lnTo>
                      <a:pt x="149" y="80"/>
                    </a:lnTo>
                    <a:lnTo>
                      <a:pt x="143" y="80"/>
                    </a:lnTo>
                    <a:lnTo>
                      <a:pt x="139" y="82"/>
                    </a:lnTo>
                    <a:lnTo>
                      <a:pt x="133" y="84"/>
                    </a:lnTo>
                    <a:lnTo>
                      <a:pt x="129" y="82"/>
                    </a:lnTo>
                    <a:lnTo>
                      <a:pt x="129" y="78"/>
                    </a:lnTo>
                    <a:lnTo>
                      <a:pt x="125" y="76"/>
                    </a:lnTo>
                    <a:lnTo>
                      <a:pt x="123" y="82"/>
                    </a:lnTo>
                    <a:lnTo>
                      <a:pt x="119" y="84"/>
                    </a:lnTo>
                    <a:lnTo>
                      <a:pt x="115" y="84"/>
                    </a:lnTo>
                    <a:lnTo>
                      <a:pt x="113" y="80"/>
                    </a:lnTo>
                    <a:lnTo>
                      <a:pt x="110" y="76"/>
                    </a:lnTo>
                    <a:lnTo>
                      <a:pt x="108" y="74"/>
                    </a:lnTo>
                    <a:lnTo>
                      <a:pt x="106" y="72"/>
                    </a:lnTo>
                    <a:lnTo>
                      <a:pt x="108" y="66"/>
                    </a:lnTo>
                    <a:lnTo>
                      <a:pt x="113" y="60"/>
                    </a:lnTo>
                    <a:lnTo>
                      <a:pt x="117" y="49"/>
                    </a:lnTo>
                    <a:lnTo>
                      <a:pt x="117" y="45"/>
                    </a:lnTo>
                    <a:lnTo>
                      <a:pt x="115" y="45"/>
                    </a:lnTo>
                    <a:lnTo>
                      <a:pt x="113" y="45"/>
                    </a:lnTo>
                    <a:lnTo>
                      <a:pt x="113" y="45"/>
                    </a:lnTo>
                    <a:lnTo>
                      <a:pt x="108" y="41"/>
                    </a:lnTo>
                    <a:lnTo>
                      <a:pt x="106" y="41"/>
                    </a:lnTo>
                    <a:lnTo>
                      <a:pt x="104" y="41"/>
                    </a:lnTo>
                    <a:lnTo>
                      <a:pt x="104" y="39"/>
                    </a:lnTo>
                    <a:lnTo>
                      <a:pt x="104" y="37"/>
                    </a:lnTo>
                    <a:lnTo>
                      <a:pt x="104" y="35"/>
                    </a:lnTo>
                    <a:lnTo>
                      <a:pt x="104" y="33"/>
                    </a:lnTo>
                    <a:lnTo>
                      <a:pt x="102" y="31"/>
                    </a:lnTo>
                    <a:lnTo>
                      <a:pt x="100" y="31"/>
                    </a:lnTo>
                    <a:lnTo>
                      <a:pt x="98" y="29"/>
                    </a:lnTo>
                    <a:lnTo>
                      <a:pt x="96" y="27"/>
                    </a:lnTo>
                    <a:lnTo>
                      <a:pt x="96" y="25"/>
                    </a:lnTo>
                    <a:lnTo>
                      <a:pt x="92" y="25"/>
                    </a:lnTo>
                    <a:lnTo>
                      <a:pt x="92" y="25"/>
                    </a:lnTo>
                    <a:lnTo>
                      <a:pt x="90" y="25"/>
                    </a:lnTo>
                    <a:lnTo>
                      <a:pt x="82" y="17"/>
                    </a:lnTo>
                    <a:lnTo>
                      <a:pt x="84" y="13"/>
                    </a:lnTo>
                    <a:lnTo>
                      <a:pt x="88" y="9"/>
                    </a:lnTo>
                    <a:lnTo>
                      <a:pt x="90" y="7"/>
                    </a:lnTo>
                    <a:lnTo>
                      <a:pt x="94" y="2"/>
                    </a:lnTo>
                    <a:lnTo>
                      <a:pt x="98" y="0"/>
                    </a:lnTo>
                    <a:lnTo>
                      <a:pt x="108" y="13"/>
                    </a:lnTo>
                    <a:lnTo>
                      <a:pt x="113" y="21"/>
                    </a:lnTo>
                    <a:lnTo>
                      <a:pt x="121" y="29"/>
                    </a:lnTo>
                    <a:lnTo>
                      <a:pt x="127" y="33"/>
                    </a:lnTo>
                    <a:lnTo>
                      <a:pt x="137" y="35"/>
                    </a:lnTo>
                    <a:lnTo>
                      <a:pt x="143" y="37"/>
                    </a:lnTo>
                    <a:lnTo>
                      <a:pt x="149" y="35"/>
                    </a:lnTo>
                    <a:lnTo>
                      <a:pt x="157" y="33"/>
                    </a:lnTo>
                    <a:lnTo>
                      <a:pt x="164" y="33"/>
                    </a:lnTo>
                    <a:lnTo>
                      <a:pt x="172" y="35"/>
                    </a:lnTo>
                    <a:lnTo>
                      <a:pt x="178" y="33"/>
                    </a:lnTo>
                    <a:lnTo>
                      <a:pt x="184" y="31"/>
                    </a:lnTo>
                    <a:lnTo>
                      <a:pt x="190" y="33"/>
                    </a:lnTo>
                    <a:lnTo>
                      <a:pt x="198" y="35"/>
                    </a:lnTo>
                    <a:lnTo>
                      <a:pt x="209" y="37"/>
                    </a:lnTo>
                    <a:lnTo>
                      <a:pt x="217" y="35"/>
                    </a:lnTo>
                    <a:lnTo>
                      <a:pt x="233" y="35"/>
                    </a:lnTo>
                    <a:lnTo>
                      <a:pt x="245" y="39"/>
                    </a:lnTo>
                    <a:lnTo>
                      <a:pt x="254" y="43"/>
                    </a:lnTo>
                    <a:lnTo>
                      <a:pt x="264" y="47"/>
                    </a:lnTo>
                    <a:lnTo>
                      <a:pt x="272" y="49"/>
                    </a:lnTo>
                    <a:lnTo>
                      <a:pt x="276" y="56"/>
                    </a:lnTo>
                    <a:lnTo>
                      <a:pt x="280" y="62"/>
                    </a:lnTo>
                    <a:lnTo>
                      <a:pt x="286" y="70"/>
                    </a:lnTo>
                    <a:lnTo>
                      <a:pt x="292" y="84"/>
                    </a:lnTo>
                    <a:lnTo>
                      <a:pt x="290" y="90"/>
                    </a:lnTo>
                    <a:lnTo>
                      <a:pt x="292" y="94"/>
                    </a:lnTo>
                    <a:lnTo>
                      <a:pt x="296" y="103"/>
                    </a:lnTo>
                    <a:lnTo>
                      <a:pt x="294" y="109"/>
                    </a:lnTo>
                    <a:lnTo>
                      <a:pt x="292" y="115"/>
                    </a:lnTo>
                    <a:lnTo>
                      <a:pt x="290" y="119"/>
                    </a:lnTo>
                    <a:lnTo>
                      <a:pt x="284" y="123"/>
                    </a:lnTo>
                    <a:lnTo>
                      <a:pt x="278" y="125"/>
                    </a:lnTo>
                    <a:lnTo>
                      <a:pt x="276" y="123"/>
                    </a:lnTo>
                    <a:lnTo>
                      <a:pt x="272" y="125"/>
                    </a:lnTo>
                    <a:lnTo>
                      <a:pt x="270" y="125"/>
                    </a:lnTo>
                    <a:lnTo>
                      <a:pt x="262" y="123"/>
                    </a:lnTo>
                    <a:lnTo>
                      <a:pt x="247" y="119"/>
                    </a:lnTo>
                    <a:lnTo>
                      <a:pt x="243" y="117"/>
                    </a:lnTo>
                    <a:lnTo>
                      <a:pt x="239" y="117"/>
                    </a:lnTo>
                    <a:lnTo>
                      <a:pt x="235" y="115"/>
                    </a:lnTo>
                    <a:lnTo>
                      <a:pt x="223" y="109"/>
                    </a:lnTo>
                    <a:lnTo>
                      <a:pt x="209" y="107"/>
                    </a:lnTo>
                    <a:lnTo>
                      <a:pt x="196" y="107"/>
                    </a:lnTo>
                    <a:lnTo>
                      <a:pt x="176" y="105"/>
                    </a:lnTo>
                    <a:lnTo>
                      <a:pt x="164" y="107"/>
                    </a:lnTo>
                    <a:lnTo>
                      <a:pt x="155" y="111"/>
                    </a:lnTo>
                    <a:lnTo>
                      <a:pt x="143" y="119"/>
                    </a:lnTo>
                    <a:lnTo>
                      <a:pt x="135" y="123"/>
                    </a:lnTo>
                    <a:lnTo>
                      <a:pt x="129" y="129"/>
                    </a:lnTo>
                    <a:lnTo>
                      <a:pt x="125" y="131"/>
                    </a:lnTo>
                    <a:lnTo>
                      <a:pt x="119" y="137"/>
                    </a:lnTo>
                    <a:lnTo>
                      <a:pt x="113" y="141"/>
                    </a:lnTo>
                    <a:lnTo>
                      <a:pt x="108" y="152"/>
                    </a:lnTo>
                    <a:lnTo>
                      <a:pt x="102" y="160"/>
                    </a:lnTo>
                    <a:lnTo>
                      <a:pt x="96" y="168"/>
                    </a:lnTo>
                    <a:lnTo>
                      <a:pt x="90" y="176"/>
                    </a:lnTo>
                    <a:lnTo>
                      <a:pt x="88" y="182"/>
                    </a:lnTo>
                    <a:lnTo>
                      <a:pt x="82" y="188"/>
                    </a:lnTo>
                    <a:lnTo>
                      <a:pt x="78" y="195"/>
                    </a:lnTo>
                    <a:lnTo>
                      <a:pt x="74" y="201"/>
                    </a:lnTo>
                    <a:lnTo>
                      <a:pt x="70" y="203"/>
                    </a:lnTo>
                    <a:lnTo>
                      <a:pt x="63" y="205"/>
                    </a:lnTo>
                    <a:lnTo>
                      <a:pt x="59" y="207"/>
                    </a:lnTo>
                    <a:lnTo>
                      <a:pt x="57" y="209"/>
                    </a:lnTo>
                    <a:lnTo>
                      <a:pt x="51" y="209"/>
                    </a:lnTo>
                    <a:lnTo>
                      <a:pt x="45" y="207"/>
                    </a:lnTo>
                    <a:lnTo>
                      <a:pt x="39" y="207"/>
                    </a:lnTo>
                    <a:lnTo>
                      <a:pt x="35" y="207"/>
                    </a:lnTo>
                    <a:lnTo>
                      <a:pt x="31" y="207"/>
                    </a:lnTo>
                    <a:lnTo>
                      <a:pt x="27" y="205"/>
                    </a:lnTo>
                    <a:lnTo>
                      <a:pt x="25" y="203"/>
                    </a:lnTo>
                    <a:lnTo>
                      <a:pt x="25" y="199"/>
                    </a:lnTo>
                    <a:lnTo>
                      <a:pt x="21" y="195"/>
                    </a:lnTo>
                    <a:lnTo>
                      <a:pt x="19" y="193"/>
                    </a:lnTo>
                    <a:lnTo>
                      <a:pt x="19" y="191"/>
                    </a:lnTo>
                    <a:lnTo>
                      <a:pt x="16" y="188"/>
                    </a:lnTo>
                    <a:lnTo>
                      <a:pt x="16" y="186"/>
                    </a:lnTo>
                    <a:lnTo>
                      <a:pt x="21" y="186"/>
                    </a:lnTo>
                    <a:lnTo>
                      <a:pt x="23" y="188"/>
                    </a:lnTo>
                    <a:lnTo>
                      <a:pt x="25" y="191"/>
                    </a:lnTo>
                    <a:lnTo>
                      <a:pt x="27" y="191"/>
                    </a:lnTo>
                    <a:lnTo>
                      <a:pt x="29" y="191"/>
                    </a:lnTo>
                    <a:lnTo>
                      <a:pt x="29" y="186"/>
                    </a:lnTo>
                    <a:lnTo>
                      <a:pt x="31" y="184"/>
                    </a:lnTo>
                    <a:lnTo>
                      <a:pt x="29" y="184"/>
                    </a:lnTo>
                    <a:lnTo>
                      <a:pt x="25" y="184"/>
                    </a:lnTo>
                    <a:lnTo>
                      <a:pt x="23" y="184"/>
                    </a:lnTo>
                    <a:lnTo>
                      <a:pt x="21" y="182"/>
                    </a:lnTo>
                    <a:lnTo>
                      <a:pt x="16" y="182"/>
                    </a:lnTo>
                    <a:lnTo>
                      <a:pt x="12" y="184"/>
                    </a:lnTo>
                    <a:lnTo>
                      <a:pt x="8" y="184"/>
                    </a:lnTo>
                    <a:lnTo>
                      <a:pt x="2" y="180"/>
                    </a:lnTo>
                    <a:lnTo>
                      <a:pt x="0" y="17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5" name="Freeform 168"/>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6" name="Freeform 169"/>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7" name="Freeform 170"/>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8" name="Freeform 171"/>
              <p:cNvSpPr>
                <a:spLocks/>
              </p:cNvSpPr>
              <p:nvPr/>
            </p:nvSpPr>
            <p:spPr bwMode="auto">
              <a:xfrm>
                <a:off x="6445" y="3358"/>
                <a:ext cx="18" cy="23"/>
              </a:xfrm>
              <a:custGeom>
                <a:avLst/>
                <a:gdLst>
                  <a:gd name="T0" fmla="*/ 0 w 18"/>
                  <a:gd name="T1" fmla="*/ 2 h 23"/>
                  <a:gd name="T2" fmla="*/ 6 w 18"/>
                  <a:gd name="T3" fmla="*/ 2 h 23"/>
                  <a:gd name="T4" fmla="*/ 10 w 18"/>
                  <a:gd name="T5" fmla="*/ 0 h 23"/>
                  <a:gd name="T6" fmla="*/ 14 w 18"/>
                  <a:gd name="T7" fmla="*/ 12 h 23"/>
                  <a:gd name="T8" fmla="*/ 18 w 18"/>
                  <a:gd name="T9" fmla="*/ 21 h 23"/>
                  <a:gd name="T10" fmla="*/ 16 w 18"/>
                  <a:gd name="T11" fmla="*/ 23 h 23"/>
                  <a:gd name="T12" fmla="*/ 16 w 18"/>
                  <a:gd name="T13" fmla="*/ 23 h 23"/>
                  <a:gd name="T14" fmla="*/ 12 w 18"/>
                  <a:gd name="T15" fmla="*/ 21 h 23"/>
                  <a:gd name="T16" fmla="*/ 2 w 18"/>
                  <a:gd name="T17" fmla="*/ 10 h 23"/>
                  <a:gd name="T18" fmla="*/ 0 w 18"/>
                  <a:gd name="T19"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23">
                    <a:moveTo>
                      <a:pt x="0" y="2"/>
                    </a:moveTo>
                    <a:lnTo>
                      <a:pt x="6" y="2"/>
                    </a:lnTo>
                    <a:lnTo>
                      <a:pt x="10" y="0"/>
                    </a:lnTo>
                    <a:lnTo>
                      <a:pt x="14" y="12"/>
                    </a:lnTo>
                    <a:lnTo>
                      <a:pt x="18" y="21"/>
                    </a:lnTo>
                    <a:lnTo>
                      <a:pt x="16" y="23"/>
                    </a:lnTo>
                    <a:lnTo>
                      <a:pt x="16" y="23"/>
                    </a:lnTo>
                    <a:lnTo>
                      <a:pt x="12" y="21"/>
                    </a:lnTo>
                    <a:lnTo>
                      <a:pt x="2" y="1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9" name="Freeform 172"/>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0" name="Freeform 173"/>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1" name="Freeform 174"/>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2" name="Freeform 175"/>
              <p:cNvSpPr>
                <a:spLocks/>
              </p:cNvSpPr>
              <p:nvPr/>
            </p:nvSpPr>
            <p:spPr bwMode="auto">
              <a:xfrm>
                <a:off x="6594" y="3360"/>
                <a:ext cx="16" cy="23"/>
              </a:xfrm>
              <a:custGeom>
                <a:avLst/>
                <a:gdLst>
                  <a:gd name="T0" fmla="*/ 0 w 16"/>
                  <a:gd name="T1" fmla="*/ 19 h 23"/>
                  <a:gd name="T2" fmla="*/ 2 w 16"/>
                  <a:gd name="T3" fmla="*/ 17 h 23"/>
                  <a:gd name="T4" fmla="*/ 6 w 16"/>
                  <a:gd name="T5" fmla="*/ 10 h 23"/>
                  <a:gd name="T6" fmla="*/ 6 w 16"/>
                  <a:gd name="T7" fmla="*/ 8 h 23"/>
                  <a:gd name="T8" fmla="*/ 6 w 16"/>
                  <a:gd name="T9" fmla="*/ 4 h 23"/>
                  <a:gd name="T10" fmla="*/ 10 w 16"/>
                  <a:gd name="T11" fmla="*/ 2 h 23"/>
                  <a:gd name="T12" fmla="*/ 12 w 16"/>
                  <a:gd name="T13" fmla="*/ 2 h 23"/>
                  <a:gd name="T14" fmla="*/ 14 w 16"/>
                  <a:gd name="T15" fmla="*/ 0 h 23"/>
                  <a:gd name="T16" fmla="*/ 14 w 16"/>
                  <a:gd name="T17" fmla="*/ 2 h 23"/>
                  <a:gd name="T18" fmla="*/ 16 w 16"/>
                  <a:gd name="T19" fmla="*/ 4 h 23"/>
                  <a:gd name="T20" fmla="*/ 12 w 16"/>
                  <a:gd name="T21" fmla="*/ 8 h 23"/>
                  <a:gd name="T22" fmla="*/ 10 w 16"/>
                  <a:gd name="T23" fmla="*/ 12 h 23"/>
                  <a:gd name="T24" fmla="*/ 8 w 16"/>
                  <a:gd name="T25" fmla="*/ 15 h 23"/>
                  <a:gd name="T26" fmla="*/ 8 w 16"/>
                  <a:gd name="T27" fmla="*/ 21 h 23"/>
                  <a:gd name="T28" fmla="*/ 6 w 16"/>
                  <a:gd name="T29" fmla="*/ 21 h 23"/>
                  <a:gd name="T30" fmla="*/ 2 w 16"/>
                  <a:gd name="T31" fmla="*/ 21 h 23"/>
                  <a:gd name="T32" fmla="*/ 2 w 16"/>
                  <a:gd name="T33" fmla="*/ 23 h 23"/>
                  <a:gd name="T34" fmla="*/ 0 w 16"/>
                  <a:gd name="T35" fmla="*/ 23 h 23"/>
                  <a:gd name="T36" fmla="*/ 0 w 16"/>
                  <a:gd name="T37"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23">
                    <a:moveTo>
                      <a:pt x="0" y="19"/>
                    </a:moveTo>
                    <a:lnTo>
                      <a:pt x="2" y="17"/>
                    </a:lnTo>
                    <a:lnTo>
                      <a:pt x="6" y="10"/>
                    </a:lnTo>
                    <a:lnTo>
                      <a:pt x="6" y="8"/>
                    </a:lnTo>
                    <a:lnTo>
                      <a:pt x="6" y="4"/>
                    </a:lnTo>
                    <a:lnTo>
                      <a:pt x="10" y="2"/>
                    </a:lnTo>
                    <a:lnTo>
                      <a:pt x="12" y="2"/>
                    </a:lnTo>
                    <a:lnTo>
                      <a:pt x="14" y="0"/>
                    </a:lnTo>
                    <a:lnTo>
                      <a:pt x="14" y="2"/>
                    </a:lnTo>
                    <a:lnTo>
                      <a:pt x="16" y="4"/>
                    </a:lnTo>
                    <a:lnTo>
                      <a:pt x="12" y="8"/>
                    </a:lnTo>
                    <a:lnTo>
                      <a:pt x="10" y="12"/>
                    </a:lnTo>
                    <a:lnTo>
                      <a:pt x="8" y="15"/>
                    </a:lnTo>
                    <a:lnTo>
                      <a:pt x="8" y="21"/>
                    </a:lnTo>
                    <a:lnTo>
                      <a:pt x="6" y="21"/>
                    </a:lnTo>
                    <a:lnTo>
                      <a:pt x="2" y="21"/>
                    </a:lnTo>
                    <a:lnTo>
                      <a:pt x="2" y="23"/>
                    </a:lnTo>
                    <a:lnTo>
                      <a:pt x="0" y="23"/>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3" name="Freeform 176"/>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4" name="Freeform 177"/>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5" name="Freeform 178"/>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6" name="Freeform 179"/>
              <p:cNvSpPr>
                <a:spLocks/>
              </p:cNvSpPr>
              <p:nvPr/>
            </p:nvSpPr>
            <p:spPr bwMode="auto">
              <a:xfrm>
                <a:off x="6568" y="3393"/>
                <a:ext cx="26" cy="16"/>
              </a:xfrm>
              <a:custGeom>
                <a:avLst/>
                <a:gdLst>
                  <a:gd name="T0" fmla="*/ 0 w 26"/>
                  <a:gd name="T1" fmla="*/ 10 h 16"/>
                  <a:gd name="T2" fmla="*/ 4 w 26"/>
                  <a:gd name="T3" fmla="*/ 10 h 16"/>
                  <a:gd name="T4" fmla="*/ 8 w 26"/>
                  <a:gd name="T5" fmla="*/ 8 h 16"/>
                  <a:gd name="T6" fmla="*/ 10 w 26"/>
                  <a:gd name="T7" fmla="*/ 6 h 16"/>
                  <a:gd name="T8" fmla="*/ 14 w 26"/>
                  <a:gd name="T9" fmla="*/ 4 h 16"/>
                  <a:gd name="T10" fmla="*/ 18 w 26"/>
                  <a:gd name="T11" fmla="*/ 2 h 16"/>
                  <a:gd name="T12" fmla="*/ 20 w 26"/>
                  <a:gd name="T13" fmla="*/ 0 h 16"/>
                  <a:gd name="T14" fmla="*/ 24 w 26"/>
                  <a:gd name="T15" fmla="*/ 2 h 16"/>
                  <a:gd name="T16" fmla="*/ 26 w 26"/>
                  <a:gd name="T17" fmla="*/ 0 h 16"/>
                  <a:gd name="T18" fmla="*/ 24 w 26"/>
                  <a:gd name="T19" fmla="*/ 6 h 16"/>
                  <a:gd name="T20" fmla="*/ 24 w 26"/>
                  <a:gd name="T21" fmla="*/ 10 h 16"/>
                  <a:gd name="T22" fmla="*/ 24 w 26"/>
                  <a:gd name="T23" fmla="*/ 12 h 16"/>
                  <a:gd name="T24" fmla="*/ 20 w 26"/>
                  <a:gd name="T25" fmla="*/ 12 h 16"/>
                  <a:gd name="T26" fmla="*/ 18 w 26"/>
                  <a:gd name="T27" fmla="*/ 10 h 16"/>
                  <a:gd name="T28" fmla="*/ 14 w 26"/>
                  <a:gd name="T29" fmla="*/ 10 h 16"/>
                  <a:gd name="T30" fmla="*/ 10 w 26"/>
                  <a:gd name="T31" fmla="*/ 12 h 16"/>
                  <a:gd name="T32" fmla="*/ 6 w 26"/>
                  <a:gd name="T33" fmla="*/ 16 h 16"/>
                  <a:gd name="T34" fmla="*/ 4 w 26"/>
                  <a:gd name="T35" fmla="*/ 14 h 16"/>
                  <a:gd name="T36" fmla="*/ 0 w 26"/>
                  <a:gd name="T37" fmla="*/ 14 h 16"/>
                  <a:gd name="T38" fmla="*/ 0 w 26"/>
                  <a:gd name="T39"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0" y="10"/>
                    </a:moveTo>
                    <a:lnTo>
                      <a:pt x="4" y="10"/>
                    </a:lnTo>
                    <a:lnTo>
                      <a:pt x="8" y="8"/>
                    </a:lnTo>
                    <a:lnTo>
                      <a:pt x="10" y="6"/>
                    </a:lnTo>
                    <a:lnTo>
                      <a:pt x="14" y="4"/>
                    </a:lnTo>
                    <a:lnTo>
                      <a:pt x="18" y="2"/>
                    </a:lnTo>
                    <a:lnTo>
                      <a:pt x="20" y="0"/>
                    </a:lnTo>
                    <a:lnTo>
                      <a:pt x="24" y="2"/>
                    </a:lnTo>
                    <a:lnTo>
                      <a:pt x="26" y="0"/>
                    </a:lnTo>
                    <a:lnTo>
                      <a:pt x="24" y="6"/>
                    </a:lnTo>
                    <a:lnTo>
                      <a:pt x="24" y="10"/>
                    </a:lnTo>
                    <a:lnTo>
                      <a:pt x="24" y="12"/>
                    </a:lnTo>
                    <a:lnTo>
                      <a:pt x="20" y="12"/>
                    </a:lnTo>
                    <a:lnTo>
                      <a:pt x="18" y="10"/>
                    </a:lnTo>
                    <a:lnTo>
                      <a:pt x="14" y="10"/>
                    </a:lnTo>
                    <a:lnTo>
                      <a:pt x="10" y="12"/>
                    </a:lnTo>
                    <a:lnTo>
                      <a:pt x="6" y="16"/>
                    </a:lnTo>
                    <a:lnTo>
                      <a:pt x="4" y="14"/>
                    </a:lnTo>
                    <a:lnTo>
                      <a:pt x="0" y="14"/>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7" name="Freeform 180"/>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8" name="Freeform 181"/>
              <p:cNvSpPr>
                <a:spLocks/>
              </p:cNvSpPr>
              <p:nvPr/>
            </p:nvSpPr>
            <p:spPr bwMode="auto">
              <a:xfrm>
                <a:off x="6514" y="3403"/>
                <a:ext cx="70" cy="53"/>
              </a:xfrm>
              <a:custGeom>
                <a:avLst/>
                <a:gdLst>
                  <a:gd name="T0" fmla="*/ 0 w 70"/>
                  <a:gd name="T1" fmla="*/ 0 h 53"/>
                  <a:gd name="T2" fmla="*/ 0 w 70"/>
                  <a:gd name="T3" fmla="*/ 4 h 53"/>
                  <a:gd name="T4" fmla="*/ 0 w 70"/>
                  <a:gd name="T5" fmla="*/ 6 h 53"/>
                  <a:gd name="T6" fmla="*/ 5 w 70"/>
                  <a:gd name="T7" fmla="*/ 10 h 53"/>
                  <a:gd name="T8" fmla="*/ 9 w 70"/>
                  <a:gd name="T9" fmla="*/ 12 h 53"/>
                  <a:gd name="T10" fmla="*/ 9 w 70"/>
                  <a:gd name="T11" fmla="*/ 17 h 53"/>
                  <a:gd name="T12" fmla="*/ 11 w 70"/>
                  <a:gd name="T13" fmla="*/ 21 h 53"/>
                  <a:gd name="T14" fmla="*/ 11 w 70"/>
                  <a:gd name="T15" fmla="*/ 23 h 53"/>
                  <a:gd name="T16" fmla="*/ 13 w 70"/>
                  <a:gd name="T17" fmla="*/ 31 h 53"/>
                  <a:gd name="T18" fmla="*/ 15 w 70"/>
                  <a:gd name="T19" fmla="*/ 37 h 53"/>
                  <a:gd name="T20" fmla="*/ 17 w 70"/>
                  <a:gd name="T21" fmla="*/ 39 h 53"/>
                  <a:gd name="T22" fmla="*/ 29 w 70"/>
                  <a:gd name="T23" fmla="*/ 41 h 53"/>
                  <a:gd name="T24" fmla="*/ 37 w 70"/>
                  <a:gd name="T25" fmla="*/ 43 h 53"/>
                  <a:gd name="T26" fmla="*/ 41 w 70"/>
                  <a:gd name="T27" fmla="*/ 45 h 53"/>
                  <a:gd name="T28" fmla="*/ 43 w 70"/>
                  <a:gd name="T29" fmla="*/ 45 h 53"/>
                  <a:gd name="T30" fmla="*/ 52 w 70"/>
                  <a:gd name="T31" fmla="*/ 47 h 53"/>
                  <a:gd name="T32" fmla="*/ 58 w 70"/>
                  <a:gd name="T33" fmla="*/ 51 h 53"/>
                  <a:gd name="T34" fmla="*/ 64 w 70"/>
                  <a:gd name="T35" fmla="*/ 53 h 53"/>
                  <a:gd name="T36" fmla="*/ 70 w 70"/>
                  <a:gd name="T37" fmla="*/ 49 h 53"/>
                  <a:gd name="T38" fmla="*/ 68 w 70"/>
                  <a:gd name="T39" fmla="*/ 45 h 53"/>
                  <a:gd name="T40" fmla="*/ 70 w 70"/>
                  <a:gd name="T41" fmla="*/ 37 h 53"/>
                  <a:gd name="T42" fmla="*/ 70 w 70"/>
                  <a:gd name="T43" fmla="*/ 33 h 53"/>
                  <a:gd name="T44" fmla="*/ 70 w 70"/>
                  <a:gd name="T45" fmla="*/ 27 h 53"/>
                  <a:gd name="T46" fmla="*/ 64 w 70"/>
                  <a:gd name="T47" fmla="*/ 23 h 53"/>
                  <a:gd name="T48" fmla="*/ 60 w 70"/>
                  <a:gd name="T49" fmla="*/ 19 h 53"/>
                  <a:gd name="T50" fmla="*/ 58 w 70"/>
                  <a:gd name="T51" fmla="*/ 14 h 53"/>
                  <a:gd name="T52" fmla="*/ 39 w 70"/>
                  <a:gd name="T53" fmla="*/ 17 h 53"/>
                  <a:gd name="T54" fmla="*/ 35 w 70"/>
                  <a:gd name="T55" fmla="*/ 19 h 53"/>
                  <a:gd name="T56" fmla="*/ 31 w 70"/>
                  <a:gd name="T57" fmla="*/ 21 h 53"/>
                  <a:gd name="T58" fmla="*/ 31 w 70"/>
                  <a:gd name="T59" fmla="*/ 21 h 53"/>
                  <a:gd name="T60" fmla="*/ 27 w 70"/>
                  <a:gd name="T61" fmla="*/ 25 h 53"/>
                  <a:gd name="T62" fmla="*/ 25 w 70"/>
                  <a:gd name="T63" fmla="*/ 25 h 53"/>
                  <a:gd name="T64" fmla="*/ 21 w 70"/>
                  <a:gd name="T65" fmla="*/ 23 h 53"/>
                  <a:gd name="T66" fmla="*/ 21 w 70"/>
                  <a:gd name="T67" fmla="*/ 21 h 53"/>
                  <a:gd name="T68" fmla="*/ 19 w 70"/>
                  <a:gd name="T69" fmla="*/ 19 h 53"/>
                  <a:gd name="T70" fmla="*/ 15 w 70"/>
                  <a:gd name="T71" fmla="*/ 14 h 53"/>
                  <a:gd name="T72" fmla="*/ 11 w 70"/>
                  <a:gd name="T73" fmla="*/ 6 h 53"/>
                  <a:gd name="T74" fmla="*/ 11 w 70"/>
                  <a:gd name="T75" fmla="*/ 4 h 53"/>
                  <a:gd name="T76" fmla="*/ 11 w 70"/>
                  <a:gd name="T77" fmla="*/ 0 h 53"/>
                  <a:gd name="T78" fmla="*/ 2 w 70"/>
                  <a:gd name="T79" fmla="*/ 0 h 53"/>
                  <a:gd name="T80" fmla="*/ 0 w 70"/>
                  <a:gd name="T81"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0"/>
                    </a:moveTo>
                    <a:lnTo>
                      <a:pt x="0" y="4"/>
                    </a:lnTo>
                    <a:lnTo>
                      <a:pt x="0" y="6"/>
                    </a:lnTo>
                    <a:lnTo>
                      <a:pt x="5" y="10"/>
                    </a:lnTo>
                    <a:lnTo>
                      <a:pt x="9" y="12"/>
                    </a:lnTo>
                    <a:lnTo>
                      <a:pt x="9" y="17"/>
                    </a:lnTo>
                    <a:lnTo>
                      <a:pt x="11" y="21"/>
                    </a:lnTo>
                    <a:lnTo>
                      <a:pt x="11" y="23"/>
                    </a:lnTo>
                    <a:lnTo>
                      <a:pt x="13" y="31"/>
                    </a:lnTo>
                    <a:lnTo>
                      <a:pt x="15" y="37"/>
                    </a:lnTo>
                    <a:lnTo>
                      <a:pt x="17" y="39"/>
                    </a:lnTo>
                    <a:lnTo>
                      <a:pt x="29" y="41"/>
                    </a:lnTo>
                    <a:lnTo>
                      <a:pt x="37" y="43"/>
                    </a:lnTo>
                    <a:lnTo>
                      <a:pt x="41" y="45"/>
                    </a:lnTo>
                    <a:lnTo>
                      <a:pt x="43" y="45"/>
                    </a:lnTo>
                    <a:lnTo>
                      <a:pt x="52" y="47"/>
                    </a:lnTo>
                    <a:lnTo>
                      <a:pt x="58" y="51"/>
                    </a:lnTo>
                    <a:lnTo>
                      <a:pt x="64" y="53"/>
                    </a:lnTo>
                    <a:lnTo>
                      <a:pt x="70" y="49"/>
                    </a:lnTo>
                    <a:lnTo>
                      <a:pt x="68" y="45"/>
                    </a:lnTo>
                    <a:lnTo>
                      <a:pt x="70" y="37"/>
                    </a:lnTo>
                    <a:lnTo>
                      <a:pt x="70" y="33"/>
                    </a:lnTo>
                    <a:lnTo>
                      <a:pt x="70" y="27"/>
                    </a:lnTo>
                    <a:lnTo>
                      <a:pt x="64" y="23"/>
                    </a:lnTo>
                    <a:lnTo>
                      <a:pt x="60" y="19"/>
                    </a:lnTo>
                    <a:lnTo>
                      <a:pt x="58" y="14"/>
                    </a:lnTo>
                    <a:lnTo>
                      <a:pt x="39" y="17"/>
                    </a:lnTo>
                    <a:lnTo>
                      <a:pt x="35" y="19"/>
                    </a:lnTo>
                    <a:lnTo>
                      <a:pt x="31" y="21"/>
                    </a:lnTo>
                    <a:lnTo>
                      <a:pt x="31" y="21"/>
                    </a:lnTo>
                    <a:lnTo>
                      <a:pt x="27" y="25"/>
                    </a:lnTo>
                    <a:lnTo>
                      <a:pt x="25" y="25"/>
                    </a:lnTo>
                    <a:lnTo>
                      <a:pt x="21" y="23"/>
                    </a:lnTo>
                    <a:lnTo>
                      <a:pt x="21" y="21"/>
                    </a:lnTo>
                    <a:lnTo>
                      <a:pt x="19" y="19"/>
                    </a:lnTo>
                    <a:lnTo>
                      <a:pt x="15" y="14"/>
                    </a:lnTo>
                    <a:lnTo>
                      <a:pt x="11" y="6"/>
                    </a:lnTo>
                    <a:lnTo>
                      <a:pt x="11" y="4"/>
                    </a:lnTo>
                    <a:lnTo>
                      <a:pt x="11" y="0"/>
                    </a:lnTo>
                    <a:lnTo>
                      <a:pt x="2"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9" name="Rectangle 182"/>
              <p:cNvSpPr>
                <a:spLocks noChangeArrowheads="1"/>
              </p:cNvSpPr>
              <p:nvPr/>
            </p:nvSpPr>
            <p:spPr bwMode="auto">
              <a:xfrm>
                <a:off x="6467" y="3344"/>
                <a:ext cx="68" cy="51"/>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770" name="Freeform 183"/>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1" name="Freeform 184"/>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2" name="Freeform 185"/>
              <p:cNvSpPr>
                <a:spLocks/>
              </p:cNvSpPr>
              <p:nvPr/>
            </p:nvSpPr>
            <p:spPr bwMode="auto">
              <a:xfrm>
                <a:off x="6514" y="3403"/>
                <a:ext cx="70" cy="53"/>
              </a:xfrm>
              <a:custGeom>
                <a:avLst/>
                <a:gdLst>
                  <a:gd name="T0" fmla="*/ 0 w 70"/>
                  <a:gd name="T1" fmla="*/ 4 h 53"/>
                  <a:gd name="T2" fmla="*/ 0 w 70"/>
                  <a:gd name="T3" fmla="*/ 0 h 53"/>
                  <a:gd name="T4" fmla="*/ 2 w 70"/>
                  <a:gd name="T5" fmla="*/ 0 h 53"/>
                  <a:gd name="T6" fmla="*/ 11 w 70"/>
                  <a:gd name="T7" fmla="*/ 0 h 53"/>
                  <a:gd name="T8" fmla="*/ 11 w 70"/>
                  <a:gd name="T9" fmla="*/ 4 h 53"/>
                  <a:gd name="T10" fmla="*/ 11 w 70"/>
                  <a:gd name="T11" fmla="*/ 6 h 53"/>
                  <a:gd name="T12" fmla="*/ 15 w 70"/>
                  <a:gd name="T13" fmla="*/ 14 h 53"/>
                  <a:gd name="T14" fmla="*/ 19 w 70"/>
                  <a:gd name="T15" fmla="*/ 19 h 53"/>
                  <a:gd name="T16" fmla="*/ 21 w 70"/>
                  <a:gd name="T17" fmla="*/ 21 h 53"/>
                  <a:gd name="T18" fmla="*/ 21 w 70"/>
                  <a:gd name="T19" fmla="*/ 23 h 53"/>
                  <a:gd name="T20" fmla="*/ 25 w 70"/>
                  <a:gd name="T21" fmla="*/ 25 h 53"/>
                  <a:gd name="T22" fmla="*/ 27 w 70"/>
                  <a:gd name="T23" fmla="*/ 25 h 53"/>
                  <a:gd name="T24" fmla="*/ 31 w 70"/>
                  <a:gd name="T25" fmla="*/ 21 h 53"/>
                  <a:gd name="T26" fmla="*/ 31 w 70"/>
                  <a:gd name="T27" fmla="*/ 21 h 53"/>
                  <a:gd name="T28" fmla="*/ 35 w 70"/>
                  <a:gd name="T29" fmla="*/ 19 h 53"/>
                  <a:gd name="T30" fmla="*/ 39 w 70"/>
                  <a:gd name="T31" fmla="*/ 17 h 53"/>
                  <a:gd name="T32" fmla="*/ 58 w 70"/>
                  <a:gd name="T33" fmla="*/ 14 h 53"/>
                  <a:gd name="T34" fmla="*/ 60 w 70"/>
                  <a:gd name="T35" fmla="*/ 19 h 53"/>
                  <a:gd name="T36" fmla="*/ 64 w 70"/>
                  <a:gd name="T37" fmla="*/ 23 h 53"/>
                  <a:gd name="T38" fmla="*/ 70 w 70"/>
                  <a:gd name="T39" fmla="*/ 27 h 53"/>
                  <a:gd name="T40" fmla="*/ 70 w 70"/>
                  <a:gd name="T41" fmla="*/ 33 h 53"/>
                  <a:gd name="T42" fmla="*/ 70 w 70"/>
                  <a:gd name="T43" fmla="*/ 37 h 53"/>
                  <a:gd name="T44" fmla="*/ 68 w 70"/>
                  <a:gd name="T45" fmla="*/ 45 h 53"/>
                  <a:gd name="T46" fmla="*/ 70 w 70"/>
                  <a:gd name="T47" fmla="*/ 49 h 53"/>
                  <a:gd name="T48" fmla="*/ 64 w 70"/>
                  <a:gd name="T49" fmla="*/ 53 h 53"/>
                  <a:gd name="T50" fmla="*/ 58 w 70"/>
                  <a:gd name="T51" fmla="*/ 51 h 53"/>
                  <a:gd name="T52" fmla="*/ 52 w 70"/>
                  <a:gd name="T53" fmla="*/ 47 h 53"/>
                  <a:gd name="T54" fmla="*/ 43 w 70"/>
                  <a:gd name="T55" fmla="*/ 45 h 53"/>
                  <a:gd name="T56" fmla="*/ 41 w 70"/>
                  <a:gd name="T57" fmla="*/ 45 h 53"/>
                  <a:gd name="T58" fmla="*/ 37 w 70"/>
                  <a:gd name="T59" fmla="*/ 43 h 53"/>
                  <a:gd name="T60" fmla="*/ 29 w 70"/>
                  <a:gd name="T61" fmla="*/ 41 h 53"/>
                  <a:gd name="T62" fmla="*/ 17 w 70"/>
                  <a:gd name="T63" fmla="*/ 39 h 53"/>
                  <a:gd name="T64" fmla="*/ 15 w 70"/>
                  <a:gd name="T65" fmla="*/ 37 h 53"/>
                  <a:gd name="T66" fmla="*/ 13 w 70"/>
                  <a:gd name="T67" fmla="*/ 31 h 53"/>
                  <a:gd name="T68" fmla="*/ 11 w 70"/>
                  <a:gd name="T69" fmla="*/ 23 h 53"/>
                  <a:gd name="T70" fmla="*/ 11 w 70"/>
                  <a:gd name="T71" fmla="*/ 21 h 53"/>
                  <a:gd name="T72" fmla="*/ 9 w 70"/>
                  <a:gd name="T73" fmla="*/ 17 h 53"/>
                  <a:gd name="T74" fmla="*/ 9 w 70"/>
                  <a:gd name="T75" fmla="*/ 12 h 53"/>
                  <a:gd name="T76" fmla="*/ 5 w 70"/>
                  <a:gd name="T77" fmla="*/ 10 h 53"/>
                  <a:gd name="T78" fmla="*/ 0 w 70"/>
                  <a:gd name="T79" fmla="*/ 6 h 53"/>
                  <a:gd name="T80" fmla="*/ 0 w 70"/>
                  <a:gd name="T81" fmla="*/ 4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53">
                    <a:moveTo>
                      <a:pt x="0" y="4"/>
                    </a:moveTo>
                    <a:lnTo>
                      <a:pt x="0" y="0"/>
                    </a:lnTo>
                    <a:lnTo>
                      <a:pt x="2" y="0"/>
                    </a:lnTo>
                    <a:lnTo>
                      <a:pt x="11" y="0"/>
                    </a:lnTo>
                    <a:lnTo>
                      <a:pt x="11" y="4"/>
                    </a:lnTo>
                    <a:lnTo>
                      <a:pt x="11" y="6"/>
                    </a:lnTo>
                    <a:lnTo>
                      <a:pt x="15" y="14"/>
                    </a:lnTo>
                    <a:lnTo>
                      <a:pt x="19" y="19"/>
                    </a:lnTo>
                    <a:lnTo>
                      <a:pt x="21" y="21"/>
                    </a:lnTo>
                    <a:lnTo>
                      <a:pt x="21" y="23"/>
                    </a:lnTo>
                    <a:lnTo>
                      <a:pt x="25" y="25"/>
                    </a:lnTo>
                    <a:lnTo>
                      <a:pt x="27" y="25"/>
                    </a:lnTo>
                    <a:lnTo>
                      <a:pt x="31" y="21"/>
                    </a:lnTo>
                    <a:lnTo>
                      <a:pt x="31" y="21"/>
                    </a:lnTo>
                    <a:lnTo>
                      <a:pt x="35" y="19"/>
                    </a:lnTo>
                    <a:lnTo>
                      <a:pt x="39" y="17"/>
                    </a:lnTo>
                    <a:lnTo>
                      <a:pt x="58" y="14"/>
                    </a:lnTo>
                    <a:lnTo>
                      <a:pt x="60" y="19"/>
                    </a:lnTo>
                    <a:lnTo>
                      <a:pt x="64" y="23"/>
                    </a:lnTo>
                    <a:lnTo>
                      <a:pt x="70" y="27"/>
                    </a:lnTo>
                    <a:lnTo>
                      <a:pt x="70" y="33"/>
                    </a:lnTo>
                    <a:lnTo>
                      <a:pt x="70" y="37"/>
                    </a:lnTo>
                    <a:lnTo>
                      <a:pt x="68" y="45"/>
                    </a:lnTo>
                    <a:lnTo>
                      <a:pt x="70" y="49"/>
                    </a:lnTo>
                    <a:lnTo>
                      <a:pt x="64" y="53"/>
                    </a:lnTo>
                    <a:lnTo>
                      <a:pt x="58" y="51"/>
                    </a:lnTo>
                    <a:lnTo>
                      <a:pt x="52" y="47"/>
                    </a:lnTo>
                    <a:lnTo>
                      <a:pt x="43" y="45"/>
                    </a:lnTo>
                    <a:lnTo>
                      <a:pt x="41" y="45"/>
                    </a:lnTo>
                    <a:lnTo>
                      <a:pt x="37" y="43"/>
                    </a:lnTo>
                    <a:lnTo>
                      <a:pt x="29" y="41"/>
                    </a:lnTo>
                    <a:lnTo>
                      <a:pt x="17" y="39"/>
                    </a:lnTo>
                    <a:lnTo>
                      <a:pt x="15" y="37"/>
                    </a:lnTo>
                    <a:lnTo>
                      <a:pt x="13" y="31"/>
                    </a:lnTo>
                    <a:lnTo>
                      <a:pt x="11" y="23"/>
                    </a:lnTo>
                    <a:lnTo>
                      <a:pt x="11" y="21"/>
                    </a:lnTo>
                    <a:lnTo>
                      <a:pt x="9" y="17"/>
                    </a:lnTo>
                    <a:lnTo>
                      <a:pt x="9" y="12"/>
                    </a:lnTo>
                    <a:lnTo>
                      <a:pt x="5" y="10"/>
                    </a:lnTo>
                    <a:lnTo>
                      <a:pt x="0" y="6"/>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3" name="Freeform 186"/>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4" name="Freeform 187"/>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5" name="Freeform 188"/>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6" name="Freeform 189"/>
              <p:cNvSpPr>
                <a:spLocks noEditPoints="1"/>
              </p:cNvSpPr>
              <p:nvPr/>
            </p:nvSpPr>
            <p:spPr bwMode="auto">
              <a:xfrm>
                <a:off x="5916" y="2782"/>
                <a:ext cx="243" cy="312"/>
              </a:xfrm>
              <a:custGeom>
                <a:avLst/>
                <a:gdLst>
                  <a:gd name="T0" fmla="*/ 96 w 243"/>
                  <a:gd name="T1" fmla="*/ 312 h 312"/>
                  <a:gd name="T2" fmla="*/ 102 w 243"/>
                  <a:gd name="T3" fmla="*/ 308 h 312"/>
                  <a:gd name="T4" fmla="*/ 212 w 243"/>
                  <a:gd name="T5" fmla="*/ 10 h 312"/>
                  <a:gd name="T6" fmla="*/ 200 w 243"/>
                  <a:gd name="T7" fmla="*/ 16 h 312"/>
                  <a:gd name="T8" fmla="*/ 188 w 243"/>
                  <a:gd name="T9" fmla="*/ 28 h 312"/>
                  <a:gd name="T10" fmla="*/ 165 w 243"/>
                  <a:gd name="T11" fmla="*/ 57 h 312"/>
                  <a:gd name="T12" fmla="*/ 149 w 243"/>
                  <a:gd name="T13" fmla="*/ 49 h 312"/>
                  <a:gd name="T14" fmla="*/ 133 w 243"/>
                  <a:gd name="T15" fmla="*/ 43 h 312"/>
                  <a:gd name="T16" fmla="*/ 112 w 243"/>
                  <a:gd name="T17" fmla="*/ 57 h 312"/>
                  <a:gd name="T18" fmla="*/ 100 w 243"/>
                  <a:gd name="T19" fmla="*/ 51 h 312"/>
                  <a:gd name="T20" fmla="*/ 69 w 243"/>
                  <a:gd name="T21" fmla="*/ 55 h 312"/>
                  <a:gd name="T22" fmla="*/ 65 w 243"/>
                  <a:gd name="T23" fmla="*/ 67 h 312"/>
                  <a:gd name="T24" fmla="*/ 65 w 243"/>
                  <a:gd name="T25" fmla="*/ 98 h 312"/>
                  <a:gd name="T26" fmla="*/ 67 w 243"/>
                  <a:gd name="T27" fmla="*/ 116 h 312"/>
                  <a:gd name="T28" fmla="*/ 75 w 243"/>
                  <a:gd name="T29" fmla="*/ 126 h 312"/>
                  <a:gd name="T30" fmla="*/ 73 w 243"/>
                  <a:gd name="T31" fmla="*/ 141 h 312"/>
                  <a:gd name="T32" fmla="*/ 57 w 243"/>
                  <a:gd name="T33" fmla="*/ 151 h 312"/>
                  <a:gd name="T34" fmla="*/ 45 w 243"/>
                  <a:gd name="T35" fmla="*/ 161 h 312"/>
                  <a:gd name="T36" fmla="*/ 28 w 243"/>
                  <a:gd name="T37" fmla="*/ 169 h 312"/>
                  <a:gd name="T38" fmla="*/ 20 w 243"/>
                  <a:gd name="T39" fmla="*/ 171 h 312"/>
                  <a:gd name="T40" fmla="*/ 14 w 243"/>
                  <a:gd name="T41" fmla="*/ 169 h 312"/>
                  <a:gd name="T42" fmla="*/ 10 w 243"/>
                  <a:gd name="T43" fmla="*/ 167 h 312"/>
                  <a:gd name="T44" fmla="*/ 6 w 243"/>
                  <a:gd name="T45" fmla="*/ 175 h 312"/>
                  <a:gd name="T46" fmla="*/ 2 w 243"/>
                  <a:gd name="T47" fmla="*/ 182 h 312"/>
                  <a:gd name="T48" fmla="*/ 0 w 243"/>
                  <a:gd name="T49" fmla="*/ 188 h 312"/>
                  <a:gd name="T50" fmla="*/ 6 w 243"/>
                  <a:gd name="T51" fmla="*/ 192 h 312"/>
                  <a:gd name="T52" fmla="*/ 14 w 243"/>
                  <a:gd name="T53" fmla="*/ 198 h 312"/>
                  <a:gd name="T54" fmla="*/ 22 w 243"/>
                  <a:gd name="T55" fmla="*/ 202 h 312"/>
                  <a:gd name="T56" fmla="*/ 32 w 243"/>
                  <a:gd name="T57" fmla="*/ 206 h 312"/>
                  <a:gd name="T58" fmla="*/ 41 w 243"/>
                  <a:gd name="T59" fmla="*/ 202 h 312"/>
                  <a:gd name="T60" fmla="*/ 45 w 243"/>
                  <a:gd name="T61" fmla="*/ 196 h 312"/>
                  <a:gd name="T62" fmla="*/ 45 w 243"/>
                  <a:gd name="T63" fmla="*/ 186 h 312"/>
                  <a:gd name="T64" fmla="*/ 59 w 243"/>
                  <a:gd name="T65" fmla="*/ 186 h 312"/>
                  <a:gd name="T66" fmla="*/ 71 w 243"/>
                  <a:gd name="T67" fmla="*/ 192 h 312"/>
                  <a:gd name="T68" fmla="*/ 73 w 243"/>
                  <a:gd name="T69" fmla="*/ 204 h 312"/>
                  <a:gd name="T70" fmla="*/ 63 w 243"/>
                  <a:gd name="T71" fmla="*/ 208 h 312"/>
                  <a:gd name="T72" fmla="*/ 59 w 243"/>
                  <a:gd name="T73" fmla="*/ 216 h 312"/>
                  <a:gd name="T74" fmla="*/ 39 w 243"/>
                  <a:gd name="T75" fmla="*/ 212 h 312"/>
                  <a:gd name="T76" fmla="*/ 24 w 243"/>
                  <a:gd name="T77" fmla="*/ 210 h 312"/>
                  <a:gd name="T78" fmla="*/ 28 w 243"/>
                  <a:gd name="T79" fmla="*/ 218 h 312"/>
                  <a:gd name="T80" fmla="*/ 45 w 243"/>
                  <a:gd name="T81" fmla="*/ 231 h 312"/>
                  <a:gd name="T82" fmla="*/ 57 w 243"/>
                  <a:gd name="T83" fmla="*/ 239 h 312"/>
                  <a:gd name="T84" fmla="*/ 73 w 243"/>
                  <a:gd name="T85" fmla="*/ 247 h 312"/>
                  <a:gd name="T86" fmla="*/ 86 w 243"/>
                  <a:gd name="T87" fmla="*/ 255 h 312"/>
                  <a:gd name="T88" fmla="*/ 96 w 243"/>
                  <a:gd name="T89" fmla="*/ 274 h 312"/>
                  <a:gd name="T90" fmla="*/ 98 w 243"/>
                  <a:gd name="T91" fmla="*/ 286 h 312"/>
                  <a:gd name="T92" fmla="*/ 98 w 243"/>
                  <a:gd name="T93" fmla="*/ 300 h 312"/>
                  <a:gd name="T94" fmla="*/ 110 w 243"/>
                  <a:gd name="T95" fmla="*/ 304 h 312"/>
                  <a:gd name="T96" fmla="*/ 116 w 243"/>
                  <a:gd name="T97" fmla="*/ 310 h 312"/>
                  <a:gd name="T98" fmla="*/ 120 w 243"/>
                  <a:gd name="T99" fmla="*/ 306 h 312"/>
                  <a:gd name="T100" fmla="*/ 128 w 243"/>
                  <a:gd name="T101" fmla="*/ 304 h 312"/>
                  <a:gd name="T102" fmla="*/ 243 w 243"/>
                  <a:gd name="T103" fmla="*/ 312 h 312"/>
                  <a:gd name="T104" fmla="*/ 235 w 243"/>
                  <a:gd name="T105" fmla="*/ 257 h 312"/>
                  <a:gd name="T106" fmla="*/ 222 w 243"/>
                  <a:gd name="T107" fmla="*/ 249 h 312"/>
                  <a:gd name="T108" fmla="*/ 235 w 243"/>
                  <a:gd name="T109" fmla="*/ 235 h 312"/>
                  <a:gd name="T110" fmla="*/ 243 w 243"/>
                  <a:gd name="T111" fmla="*/ 216 h 312"/>
                  <a:gd name="T112" fmla="*/ 237 w 243"/>
                  <a:gd name="T113" fmla="*/ 135 h 312"/>
                  <a:gd name="T114" fmla="*/ 243 w 243"/>
                  <a:gd name="T115" fmla="*/ 51 h 312"/>
                  <a:gd name="T116" fmla="*/ 237 w 243"/>
                  <a:gd name="T117" fmla="*/ 40 h 312"/>
                  <a:gd name="T118" fmla="*/ 227 w 243"/>
                  <a:gd name="T119" fmla="*/ 36 h 312"/>
                  <a:gd name="T120" fmla="*/ 243 w 243"/>
                  <a:gd name="T121" fmla="*/ 24 h 312"/>
                  <a:gd name="T122" fmla="*/ 239 w 243"/>
                  <a:gd name="T123" fmla="*/ 10 h 312"/>
                  <a:gd name="T124" fmla="*/ 212 w 243"/>
                  <a:gd name="T125" fmla="*/ 1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 h="312">
                    <a:moveTo>
                      <a:pt x="98" y="306"/>
                    </a:moveTo>
                    <a:lnTo>
                      <a:pt x="96" y="308"/>
                    </a:lnTo>
                    <a:lnTo>
                      <a:pt x="96" y="312"/>
                    </a:lnTo>
                    <a:lnTo>
                      <a:pt x="106" y="312"/>
                    </a:lnTo>
                    <a:lnTo>
                      <a:pt x="104" y="310"/>
                    </a:lnTo>
                    <a:lnTo>
                      <a:pt x="102" y="308"/>
                    </a:lnTo>
                    <a:lnTo>
                      <a:pt x="102" y="306"/>
                    </a:lnTo>
                    <a:lnTo>
                      <a:pt x="98" y="306"/>
                    </a:lnTo>
                    <a:close/>
                    <a:moveTo>
                      <a:pt x="212" y="10"/>
                    </a:moveTo>
                    <a:lnTo>
                      <a:pt x="208" y="12"/>
                    </a:lnTo>
                    <a:lnTo>
                      <a:pt x="204" y="14"/>
                    </a:lnTo>
                    <a:lnTo>
                      <a:pt x="200" y="16"/>
                    </a:lnTo>
                    <a:lnTo>
                      <a:pt x="194" y="18"/>
                    </a:lnTo>
                    <a:lnTo>
                      <a:pt x="190" y="20"/>
                    </a:lnTo>
                    <a:lnTo>
                      <a:pt x="188" y="28"/>
                    </a:lnTo>
                    <a:lnTo>
                      <a:pt x="180" y="47"/>
                    </a:lnTo>
                    <a:lnTo>
                      <a:pt x="169" y="53"/>
                    </a:lnTo>
                    <a:lnTo>
                      <a:pt x="165" y="57"/>
                    </a:lnTo>
                    <a:lnTo>
                      <a:pt x="161" y="59"/>
                    </a:lnTo>
                    <a:lnTo>
                      <a:pt x="149" y="59"/>
                    </a:lnTo>
                    <a:lnTo>
                      <a:pt x="149" y="49"/>
                    </a:lnTo>
                    <a:lnTo>
                      <a:pt x="145" y="36"/>
                    </a:lnTo>
                    <a:lnTo>
                      <a:pt x="135" y="40"/>
                    </a:lnTo>
                    <a:lnTo>
                      <a:pt x="133" y="43"/>
                    </a:lnTo>
                    <a:lnTo>
                      <a:pt x="128" y="49"/>
                    </a:lnTo>
                    <a:lnTo>
                      <a:pt x="120" y="51"/>
                    </a:lnTo>
                    <a:lnTo>
                      <a:pt x="112" y="57"/>
                    </a:lnTo>
                    <a:lnTo>
                      <a:pt x="108" y="59"/>
                    </a:lnTo>
                    <a:lnTo>
                      <a:pt x="102" y="57"/>
                    </a:lnTo>
                    <a:lnTo>
                      <a:pt x="100" y="51"/>
                    </a:lnTo>
                    <a:lnTo>
                      <a:pt x="88" y="47"/>
                    </a:lnTo>
                    <a:lnTo>
                      <a:pt x="81" y="51"/>
                    </a:lnTo>
                    <a:lnTo>
                      <a:pt x="69" y="55"/>
                    </a:lnTo>
                    <a:lnTo>
                      <a:pt x="59" y="59"/>
                    </a:lnTo>
                    <a:lnTo>
                      <a:pt x="61" y="61"/>
                    </a:lnTo>
                    <a:lnTo>
                      <a:pt x="65" y="67"/>
                    </a:lnTo>
                    <a:lnTo>
                      <a:pt x="65" y="71"/>
                    </a:lnTo>
                    <a:lnTo>
                      <a:pt x="67" y="90"/>
                    </a:lnTo>
                    <a:lnTo>
                      <a:pt x="65" y="98"/>
                    </a:lnTo>
                    <a:lnTo>
                      <a:pt x="63" y="108"/>
                    </a:lnTo>
                    <a:lnTo>
                      <a:pt x="63" y="112"/>
                    </a:lnTo>
                    <a:lnTo>
                      <a:pt x="67" y="116"/>
                    </a:lnTo>
                    <a:lnTo>
                      <a:pt x="71" y="118"/>
                    </a:lnTo>
                    <a:lnTo>
                      <a:pt x="73" y="122"/>
                    </a:lnTo>
                    <a:lnTo>
                      <a:pt x="75" y="126"/>
                    </a:lnTo>
                    <a:lnTo>
                      <a:pt x="77" y="132"/>
                    </a:lnTo>
                    <a:lnTo>
                      <a:pt x="77" y="137"/>
                    </a:lnTo>
                    <a:lnTo>
                      <a:pt x="73" y="141"/>
                    </a:lnTo>
                    <a:lnTo>
                      <a:pt x="71" y="145"/>
                    </a:lnTo>
                    <a:lnTo>
                      <a:pt x="65" y="151"/>
                    </a:lnTo>
                    <a:lnTo>
                      <a:pt x="57" y="151"/>
                    </a:lnTo>
                    <a:lnTo>
                      <a:pt x="51" y="155"/>
                    </a:lnTo>
                    <a:lnTo>
                      <a:pt x="47" y="159"/>
                    </a:lnTo>
                    <a:lnTo>
                      <a:pt x="45" y="161"/>
                    </a:lnTo>
                    <a:lnTo>
                      <a:pt x="39" y="167"/>
                    </a:lnTo>
                    <a:lnTo>
                      <a:pt x="32" y="169"/>
                    </a:lnTo>
                    <a:lnTo>
                      <a:pt x="28" y="169"/>
                    </a:lnTo>
                    <a:lnTo>
                      <a:pt x="26" y="169"/>
                    </a:lnTo>
                    <a:lnTo>
                      <a:pt x="22" y="171"/>
                    </a:lnTo>
                    <a:lnTo>
                      <a:pt x="20" y="171"/>
                    </a:lnTo>
                    <a:lnTo>
                      <a:pt x="18" y="171"/>
                    </a:lnTo>
                    <a:lnTo>
                      <a:pt x="16" y="171"/>
                    </a:lnTo>
                    <a:lnTo>
                      <a:pt x="14" y="169"/>
                    </a:lnTo>
                    <a:lnTo>
                      <a:pt x="14" y="167"/>
                    </a:lnTo>
                    <a:lnTo>
                      <a:pt x="12" y="167"/>
                    </a:lnTo>
                    <a:lnTo>
                      <a:pt x="10" y="167"/>
                    </a:lnTo>
                    <a:lnTo>
                      <a:pt x="8" y="169"/>
                    </a:lnTo>
                    <a:lnTo>
                      <a:pt x="6" y="173"/>
                    </a:lnTo>
                    <a:lnTo>
                      <a:pt x="6" y="175"/>
                    </a:lnTo>
                    <a:lnTo>
                      <a:pt x="4" y="177"/>
                    </a:lnTo>
                    <a:lnTo>
                      <a:pt x="4" y="180"/>
                    </a:lnTo>
                    <a:lnTo>
                      <a:pt x="2" y="182"/>
                    </a:lnTo>
                    <a:lnTo>
                      <a:pt x="2" y="186"/>
                    </a:lnTo>
                    <a:lnTo>
                      <a:pt x="0" y="186"/>
                    </a:lnTo>
                    <a:lnTo>
                      <a:pt x="0" y="188"/>
                    </a:lnTo>
                    <a:lnTo>
                      <a:pt x="0" y="194"/>
                    </a:lnTo>
                    <a:lnTo>
                      <a:pt x="4" y="192"/>
                    </a:lnTo>
                    <a:lnTo>
                      <a:pt x="6" y="192"/>
                    </a:lnTo>
                    <a:lnTo>
                      <a:pt x="8" y="192"/>
                    </a:lnTo>
                    <a:lnTo>
                      <a:pt x="10" y="194"/>
                    </a:lnTo>
                    <a:lnTo>
                      <a:pt x="14" y="198"/>
                    </a:lnTo>
                    <a:lnTo>
                      <a:pt x="16" y="202"/>
                    </a:lnTo>
                    <a:lnTo>
                      <a:pt x="18" y="204"/>
                    </a:lnTo>
                    <a:lnTo>
                      <a:pt x="22" y="202"/>
                    </a:lnTo>
                    <a:lnTo>
                      <a:pt x="24" y="202"/>
                    </a:lnTo>
                    <a:lnTo>
                      <a:pt x="28" y="204"/>
                    </a:lnTo>
                    <a:lnTo>
                      <a:pt x="32" y="206"/>
                    </a:lnTo>
                    <a:lnTo>
                      <a:pt x="34" y="206"/>
                    </a:lnTo>
                    <a:lnTo>
                      <a:pt x="37" y="204"/>
                    </a:lnTo>
                    <a:lnTo>
                      <a:pt x="41" y="202"/>
                    </a:lnTo>
                    <a:lnTo>
                      <a:pt x="45" y="200"/>
                    </a:lnTo>
                    <a:lnTo>
                      <a:pt x="45" y="198"/>
                    </a:lnTo>
                    <a:lnTo>
                      <a:pt x="45" y="196"/>
                    </a:lnTo>
                    <a:lnTo>
                      <a:pt x="43" y="192"/>
                    </a:lnTo>
                    <a:lnTo>
                      <a:pt x="43" y="188"/>
                    </a:lnTo>
                    <a:lnTo>
                      <a:pt x="45" y="186"/>
                    </a:lnTo>
                    <a:lnTo>
                      <a:pt x="49" y="184"/>
                    </a:lnTo>
                    <a:lnTo>
                      <a:pt x="53" y="184"/>
                    </a:lnTo>
                    <a:lnTo>
                      <a:pt x="59" y="186"/>
                    </a:lnTo>
                    <a:lnTo>
                      <a:pt x="63" y="190"/>
                    </a:lnTo>
                    <a:lnTo>
                      <a:pt x="67" y="192"/>
                    </a:lnTo>
                    <a:lnTo>
                      <a:pt x="71" y="192"/>
                    </a:lnTo>
                    <a:lnTo>
                      <a:pt x="73" y="196"/>
                    </a:lnTo>
                    <a:lnTo>
                      <a:pt x="73" y="200"/>
                    </a:lnTo>
                    <a:lnTo>
                      <a:pt x="73" y="204"/>
                    </a:lnTo>
                    <a:lnTo>
                      <a:pt x="69" y="206"/>
                    </a:lnTo>
                    <a:lnTo>
                      <a:pt x="65" y="206"/>
                    </a:lnTo>
                    <a:lnTo>
                      <a:pt x="63" y="208"/>
                    </a:lnTo>
                    <a:lnTo>
                      <a:pt x="63" y="212"/>
                    </a:lnTo>
                    <a:lnTo>
                      <a:pt x="63" y="214"/>
                    </a:lnTo>
                    <a:lnTo>
                      <a:pt x="59" y="216"/>
                    </a:lnTo>
                    <a:lnTo>
                      <a:pt x="53" y="214"/>
                    </a:lnTo>
                    <a:lnTo>
                      <a:pt x="47" y="212"/>
                    </a:lnTo>
                    <a:lnTo>
                      <a:pt x="39" y="212"/>
                    </a:lnTo>
                    <a:lnTo>
                      <a:pt x="34" y="212"/>
                    </a:lnTo>
                    <a:lnTo>
                      <a:pt x="28" y="210"/>
                    </a:lnTo>
                    <a:lnTo>
                      <a:pt x="24" y="210"/>
                    </a:lnTo>
                    <a:lnTo>
                      <a:pt x="24" y="212"/>
                    </a:lnTo>
                    <a:lnTo>
                      <a:pt x="24" y="216"/>
                    </a:lnTo>
                    <a:lnTo>
                      <a:pt x="28" y="218"/>
                    </a:lnTo>
                    <a:lnTo>
                      <a:pt x="32" y="220"/>
                    </a:lnTo>
                    <a:lnTo>
                      <a:pt x="37" y="222"/>
                    </a:lnTo>
                    <a:lnTo>
                      <a:pt x="45" y="231"/>
                    </a:lnTo>
                    <a:lnTo>
                      <a:pt x="51" y="235"/>
                    </a:lnTo>
                    <a:lnTo>
                      <a:pt x="55" y="239"/>
                    </a:lnTo>
                    <a:lnTo>
                      <a:pt x="57" y="239"/>
                    </a:lnTo>
                    <a:lnTo>
                      <a:pt x="63" y="241"/>
                    </a:lnTo>
                    <a:lnTo>
                      <a:pt x="67" y="243"/>
                    </a:lnTo>
                    <a:lnTo>
                      <a:pt x="73" y="247"/>
                    </a:lnTo>
                    <a:lnTo>
                      <a:pt x="75" y="247"/>
                    </a:lnTo>
                    <a:lnTo>
                      <a:pt x="79" y="251"/>
                    </a:lnTo>
                    <a:lnTo>
                      <a:pt x="86" y="255"/>
                    </a:lnTo>
                    <a:lnTo>
                      <a:pt x="92" y="259"/>
                    </a:lnTo>
                    <a:lnTo>
                      <a:pt x="94" y="269"/>
                    </a:lnTo>
                    <a:lnTo>
                      <a:pt x="96" y="274"/>
                    </a:lnTo>
                    <a:lnTo>
                      <a:pt x="96" y="278"/>
                    </a:lnTo>
                    <a:lnTo>
                      <a:pt x="98" y="282"/>
                    </a:lnTo>
                    <a:lnTo>
                      <a:pt x="98" y="286"/>
                    </a:lnTo>
                    <a:lnTo>
                      <a:pt x="100" y="290"/>
                    </a:lnTo>
                    <a:lnTo>
                      <a:pt x="100" y="296"/>
                    </a:lnTo>
                    <a:lnTo>
                      <a:pt x="98" y="300"/>
                    </a:lnTo>
                    <a:lnTo>
                      <a:pt x="106" y="306"/>
                    </a:lnTo>
                    <a:lnTo>
                      <a:pt x="108" y="304"/>
                    </a:lnTo>
                    <a:lnTo>
                      <a:pt x="110" y="304"/>
                    </a:lnTo>
                    <a:lnTo>
                      <a:pt x="112" y="308"/>
                    </a:lnTo>
                    <a:lnTo>
                      <a:pt x="114" y="312"/>
                    </a:lnTo>
                    <a:lnTo>
                      <a:pt x="116" y="310"/>
                    </a:lnTo>
                    <a:lnTo>
                      <a:pt x="116" y="308"/>
                    </a:lnTo>
                    <a:lnTo>
                      <a:pt x="118" y="306"/>
                    </a:lnTo>
                    <a:lnTo>
                      <a:pt x="120" y="306"/>
                    </a:lnTo>
                    <a:lnTo>
                      <a:pt x="124" y="302"/>
                    </a:lnTo>
                    <a:lnTo>
                      <a:pt x="128" y="302"/>
                    </a:lnTo>
                    <a:lnTo>
                      <a:pt x="128" y="304"/>
                    </a:lnTo>
                    <a:lnTo>
                      <a:pt x="128" y="308"/>
                    </a:lnTo>
                    <a:lnTo>
                      <a:pt x="128" y="312"/>
                    </a:lnTo>
                    <a:lnTo>
                      <a:pt x="243" y="312"/>
                    </a:lnTo>
                    <a:lnTo>
                      <a:pt x="243" y="255"/>
                    </a:lnTo>
                    <a:lnTo>
                      <a:pt x="241" y="255"/>
                    </a:lnTo>
                    <a:lnTo>
                      <a:pt x="235" y="257"/>
                    </a:lnTo>
                    <a:lnTo>
                      <a:pt x="231" y="257"/>
                    </a:lnTo>
                    <a:lnTo>
                      <a:pt x="229" y="253"/>
                    </a:lnTo>
                    <a:lnTo>
                      <a:pt x="222" y="249"/>
                    </a:lnTo>
                    <a:lnTo>
                      <a:pt x="227" y="247"/>
                    </a:lnTo>
                    <a:lnTo>
                      <a:pt x="229" y="245"/>
                    </a:lnTo>
                    <a:lnTo>
                      <a:pt x="235" y="235"/>
                    </a:lnTo>
                    <a:lnTo>
                      <a:pt x="241" y="231"/>
                    </a:lnTo>
                    <a:lnTo>
                      <a:pt x="239" y="220"/>
                    </a:lnTo>
                    <a:lnTo>
                      <a:pt x="243" y="216"/>
                    </a:lnTo>
                    <a:lnTo>
                      <a:pt x="243" y="137"/>
                    </a:lnTo>
                    <a:lnTo>
                      <a:pt x="241" y="137"/>
                    </a:lnTo>
                    <a:lnTo>
                      <a:pt x="237" y="135"/>
                    </a:lnTo>
                    <a:lnTo>
                      <a:pt x="241" y="128"/>
                    </a:lnTo>
                    <a:lnTo>
                      <a:pt x="243" y="128"/>
                    </a:lnTo>
                    <a:lnTo>
                      <a:pt x="243" y="51"/>
                    </a:lnTo>
                    <a:lnTo>
                      <a:pt x="239" y="49"/>
                    </a:lnTo>
                    <a:lnTo>
                      <a:pt x="239" y="43"/>
                    </a:lnTo>
                    <a:lnTo>
                      <a:pt x="237" y="40"/>
                    </a:lnTo>
                    <a:lnTo>
                      <a:pt x="231" y="40"/>
                    </a:lnTo>
                    <a:lnTo>
                      <a:pt x="227" y="38"/>
                    </a:lnTo>
                    <a:lnTo>
                      <a:pt x="227" y="36"/>
                    </a:lnTo>
                    <a:lnTo>
                      <a:pt x="235" y="32"/>
                    </a:lnTo>
                    <a:lnTo>
                      <a:pt x="239" y="30"/>
                    </a:lnTo>
                    <a:lnTo>
                      <a:pt x="243" y="24"/>
                    </a:lnTo>
                    <a:lnTo>
                      <a:pt x="243" y="20"/>
                    </a:lnTo>
                    <a:lnTo>
                      <a:pt x="239" y="20"/>
                    </a:lnTo>
                    <a:lnTo>
                      <a:pt x="239" y="10"/>
                    </a:lnTo>
                    <a:lnTo>
                      <a:pt x="229" y="6"/>
                    </a:lnTo>
                    <a:lnTo>
                      <a:pt x="218" y="0"/>
                    </a:lnTo>
                    <a:lnTo>
                      <a:pt x="212"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7" name="Freeform 190"/>
              <p:cNvSpPr>
                <a:spLocks/>
              </p:cNvSpPr>
              <p:nvPr/>
            </p:nvSpPr>
            <p:spPr bwMode="auto">
              <a:xfrm>
                <a:off x="5916" y="2782"/>
                <a:ext cx="284" cy="366"/>
              </a:xfrm>
              <a:custGeom>
                <a:avLst/>
                <a:gdLst>
                  <a:gd name="T0" fmla="*/ 190 w 284"/>
                  <a:gd name="T1" fmla="*/ 20 h 366"/>
                  <a:gd name="T2" fmla="*/ 149 w 284"/>
                  <a:gd name="T3" fmla="*/ 59 h 366"/>
                  <a:gd name="T4" fmla="*/ 120 w 284"/>
                  <a:gd name="T5" fmla="*/ 51 h 366"/>
                  <a:gd name="T6" fmla="*/ 81 w 284"/>
                  <a:gd name="T7" fmla="*/ 51 h 366"/>
                  <a:gd name="T8" fmla="*/ 67 w 284"/>
                  <a:gd name="T9" fmla="*/ 90 h 366"/>
                  <a:gd name="T10" fmla="*/ 73 w 284"/>
                  <a:gd name="T11" fmla="*/ 122 h 366"/>
                  <a:gd name="T12" fmla="*/ 65 w 284"/>
                  <a:gd name="T13" fmla="*/ 149 h 366"/>
                  <a:gd name="T14" fmla="*/ 32 w 284"/>
                  <a:gd name="T15" fmla="*/ 169 h 366"/>
                  <a:gd name="T16" fmla="*/ 16 w 284"/>
                  <a:gd name="T17" fmla="*/ 171 h 366"/>
                  <a:gd name="T18" fmla="*/ 6 w 284"/>
                  <a:gd name="T19" fmla="*/ 173 h 366"/>
                  <a:gd name="T20" fmla="*/ 0 w 284"/>
                  <a:gd name="T21" fmla="*/ 186 h 366"/>
                  <a:gd name="T22" fmla="*/ 10 w 284"/>
                  <a:gd name="T23" fmla="*/ 194 h 366"/>
                  <a:gd name="T24" fmla="*/ 28 w 284"/>
                  <a:gd name="T25" fmla="*/ 204 h 366"/>
                  <a:gd name="T26" fmla="*/ 45 w 284"/>
                  <a:gd name="T27" fmla="*/ 198 h 366"/>
                  <a:gd name="T28" fmla="*/ 53 w 284"/>
                  <a:gd name="T29" fmla="*/ 184 h 366"/>
                  <a:gd name="T30" fmla="*/ 73 w 284"/>
                  <a:gd name="T31" fmla="*/ 200 h 366"/>
                  <a:gd name="T32" fmla="*/ 63 w 284"/>
                  <a:gd name="T33" fmla="*/ 214 h 366"/>
                  <a:gd name="T34" fmla="*/ 28 w 284"/>
                  <a:gd name="T35" fmla="*/ 210 h 366"/>
                  <a:gd name="T36" fmla="*/ 37 w 284"/>
                  <a:gd name="T37" fmla="*/ 222 h 366"/>
                  <a:gd name="T38" fmla="*/ 67 w 284"/>
                  <a:gd name="T39" fmla="*/ 243 h 366"/>
                  <a:gd name="T40" fmla="*/ 94 w 284"/>
                  <a:gd name="T41" fmla="*/ 269 h 366"/>
                  <a:gd name="T42" fmla="*/ 100 w 284"/>
                  <a:gd name="T43" fmla="*/ 296 h 366"/>
                  <a:gd name="T44" fmla="*/ 114 w 284"/>
                  <a:gd name="T45" fmla="*/ 312 h 366"/>
                  <a:gd name="T46" fmla="*/ 128 w 284"/>
                  <a:gd name="T47" fmla="*/ 302 h 366"/>
                  <a:gd name="T48" fmla="*/ 116 w 284"/>
                  <a:gd name="T49" fmla="*/ 314 h 366"/>
                  <a:gd name="T50" fmla="*/ 102 w 284"/>
                  <a:gd name="T51" fmla="*/ 306 h 366"/>
                  <a:gd name="T52" fmla="*/ 104 w 284"/>
                  <a:gd name="T53" fmla="*/ 335 h 366"/>
                  <a:gd name="T54" fmla="*/ 102 w 284"/>
                  <a:gd name="T55" fmla="*/ 349 h 366"/>
                  <a:gd name="T56" fmla="*/ 124 w 284"/>
                  <a:gd name="T57" fmla="*/ 355 h 366"/>
                  <a:gd name="T58" fmla="*/ 143 w 284"/>
                  <a:gd name="T59" fmla="*/ 364 h 366"/>
                  <a:gd name="T60" fmla="*/ 171 w 284"/>
                  <a:gd name="T61" fmla="*/ 364 h 366"/>
                  <a:gd name="T62" fmla="*/ 149 w 284"/>
                  <a:gd name="T63" fmla="*/ 359 h 366"/>
                  <a:gd name="T64" fmla="*/ 159 w 284"/>
                  <a:gd name="T65" fmla="*/ 351 h 366"/>
                  <a:gd name="T66" fmla="*/ 173 w 284"/>
                  <a:gd name="T67" fmla="*/ 347 h 366"/>
                  <a:gd name="T68" fmla="*/ 194 w 284"/>
                  <a:gd name="T69" fmla="*/ 353 h 366"/>
                  <a:gd name="T70" fmla="*/ 214 w 284"/>
                  <a:gd name="T71" fmla="*/ 345 h 366"/>
                  <a:gd name="T72" fmla="*/ 239 w 284"/>
                  <a:gd name="T73" fmla="*/ 337 h 366"/>
                  <a:gd name="T74" fmla="*/ 249 w 284"/>
                  <a:gd name="T75" fmla="*/ 347 h 366"/>
                  <a:gd name="T76" fmla="*/ 265 w 284"/>
                  <a:gd name="T77" fmla="*/ 355 h 366"/>
                  <a:gd name="T78" fmla="*/ 276 w 284"/>
                  <a:gd name="T79" fmla="*/ 347 h 366"/>
                  <a:gd name="T80" fmla="*/ 263 w 284"/>
                  <a:gd name="T81" fmla="*/ 314 h 366"/>
                  <a:gd name="T82" fmla="*/ 249 w 284"/>
                  <a:gd name="T83" fmla="*/ 276 h 366"/>
                  <a:gd name="T84" fmla="*/ 222 w 284"/>
                  <a:gd name="T85" fmla="*/ 249 h 366"/>
                  <a:gd name="T86" fmla="*/ 249 w 284"/>
                  <a:gd name="T87" fmla="*/ 206 h 366"/>
                  <a:gd name="T88" fmla="*/ 259 w 284"/>
                  <a:gd name="T89" fmla="*/ 184 h 366"/>
                  <a:gd name="T90" fmla="*/ 272 w 284"/>
                  <a:gd name="T91" fmla="*/ 165 h 366"/>
                  <a:gd name="T92" fmla="*/ 253 w 284"/>
                  <a:gd name="T93" fmla="*/ 149 h 366"/>
                  <a:gd name="T94" fmla="*/ 249 w 284"/>
                  <a:gd name="T95" fmla="*/ 124 h 366"/>
                  <a:gd name="T96" fmla="*/ 261 w 284"/>
                  <a:gd name="T97" fmla="*/ 116 h 366"/>
                  <a:gd name="T98" fmla="*/ 259 w 284"/>
                  <a:gd name="T99" fmla="*/ 94 h 366"/>
                  <a:gd name="T100" fmla="*/ 255 w 284"/>
                  <a:gd name="T101" fmla="*/ 57 h 366"/>
                  <a:gd name="T102" fmla="*/ 237 w 284"/>
                  <a:gd name="T103" fmla="*/ 40 h 366"/>
                  <a:gd name="T104" fmla="*/ 243 w 284"/>
                  <a:gd name="T105" fmla="*/ 24 h 366"/>
                  <a:gd name="T106" fmla="*/ 212 w 284"/>
                  <a:gd name="T107" fmla="*/ 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212" y="10"/>
                    </a:moveTo>
                    <a:lnTo>
                      <a:pt x="208" y="12"/>
                    </a:lnTo>
                    <a:lnTo>
                      <a:pt x="204" y="14"/>
                    </a:lnTo>
                    <a:lnTo>
                      <a:pt x="200" y="16"/>
                    </a:lnTo>
                    <a:lnTo>
                      <a:pt x="194" y="18"/>
                    </a:lnTo>
                    <a:lnTo>
                      <a:pt x="190" y="20"/>
                    </a:lnTo>
                    <a:lnTo>
                      <a:pt x="188" y="28"/>
                    </a:lnTo>
                    <a:lnTo>
                      <a:pt x="180" y="47"/>
                    </a:lnTo>
                    <a:lnTo>
                      <a:pt x="169" y="53"/>
                    </a:lnTo>
                    <a:lnTo>
                      <a:pt x="165" y="57"/>
                    </a:lnTo>
                    <a:lnTo>
                      <a:pt x="161" y="59"/>
                    </a:lnTo>
                    <a:lnTo>
                      <a:pt x="149" y="59"/>
                    </a:lnTo>
                    <a:lnTo>
                      <a:pt x="149" y="49"/>
                    </a:lnTo>
                    <a:lnTo>
                      <a:pt x="145" y="36"/>
                    </a:lnTo>
                    <a:lnTo>
                      <a:pt x="135" y="40"/>
                    </a:lnTo>
                    <a:lnTo>
                      <a:pt x="133" y="43"/>
                    </a:lnTo>
                    <a:lnTo>
                      <a:pt x="128" y="49"/>
                    </a:lnTo>
                    <a:lnTo>
                      <a:pt x="120" y="51"/>
                    </a:lnTo>
                    <a:lnTo>
                      <a:pt x="112" y="57"/>
                    </a:lnTo>
                    <a:lnTo>
                      <a:pt x="108" y="59"/>
                    </a:lnTo>
                    <a:lnTo>
                      <a:pt x="102" y="57"/>
                    </a:lnTo>
                    <a:lnTo>
                      <a:pt x="100" y="51"/>
                    </a:lnTo>
                    <a:lnTo>
                      <a:pt x="88" y="47"/>
                    </a:lnTo>
                    <a:lnTo>
                      <a:pt x="81" y="51"/>
                    </a:lnTo>
                    <a:lnTo>
                      <a:pt x="69" y="55"/>
                    </a:lnTo>
                    <a:lnTo>
                      <a:pt x="59" y="59"/>
                    </a:lnTo>
                    <a:lnTo>
                      <a:pt x="61" y="61"/>
                    </a:lnTo>
                    <a:lnTo>
                      <a:pt x="65" y="67"/>
                    </a:lnTo>
                    <a:lnTo>
                      <a:pt x="65" y="71"/>
                    </a:lnTo>
                    <a:lnTo>
                      <a:pt x="67" y="90"/>
                    </a:lnTo>
                    <a:lnTo>
                      <a:pt x="65" y="98"/>
                    </a:lnTo>
                    <a:lnTo>
                      <a:pt x="63" y="108"/>
                    </a:lnTo>
                    <a:lnTo>
                      <a:pt x="63" y="112"/>
                    </a:lnTo>
                    <a:lnTo>
                      <a:pt x="67" y="116"/>
                    </a:lnTo>
                    <a:lnTo>
                      <a:pt x="71" y="118"/>
                    </a:lnTo>
                    <a:lnTo>
                      <a:pt x="73" y="122"/>
                    </a:lnTo>
                    <a:lnTo>
                      <a:pt x="75" y="126"/>
                    </a:lnTo>
                    <a:lnTo>
                      <a:pt x="77" y="132"/>
                    </a:lnTo>
                    <a:lnTo>
                      <a:pt x="77" y="137"/>
                    </a:lnTo>
                    <a:lnTo>
                      <a:pt x="73" y="141"/>
                    </a:lnTo>
                    <a:lnTo>
                      <a:pt x="71" y="145"/>
                    </a:lnTo>
                    <a:lnTo>
                      <a:pt x="65" y="149"/>
                    </a:lnTo>
                    <a:lnTo>
                      <a:pt x="57" y="151"/>
                    </a:lnTo>
                    <a:lnTo>
                      <a:pt x="51" y="155"/>
                    </a:lnTo>
                    <a:lnTo>
                      <a:pt x="49" y="159"/>
                    </a:lnTo>
                    <a:lnTo>
                      <a:pt x="45" y="161"/>
                    </a:lnTo>
                    <a:lnTo>
                      <a:pt x="39" y="167"/>
                    </a:lnTo>
                    <a:lnTo>
                      <a:pt x="32" y="169"/>
                    </a:lnTo>
                    <a:lnTo>
                      <a:pt x="28" y="169"/>
                    </a:lnTo>
                    <a:lnTo>
                      <a:pt x="26" y="169"/>
                    </a:lnTo>
                    <a:lnTo>
                      <a:pt x="22" y="171"/>
                    </a:lnTo>
                    <a:lnTo>
                      <a:pt x="20" y="171"/>
                    </a:lnTo>
                    <a:lnTo>
                      <a:pt x="18" y="171"/>
                    </a:lnTo>
                    <a:lnTo>
                      <a:pt x="16" y="171"/>
                    </a:lnTo>
                    <a:lnTo>
                      <a:pt x="14" y="169"/>
                    </a:lnTo>
                    <a:lnTo>
                      <a:pt x="14" y="167"/>
                    </a:lnTo>
                    <a:lnTo>
                      <a:pt x="12" y="167"/>
                    </a:lnTo>
                    <a:lnTo>
                      <a:pt x="10" y="167"/>
                    </a:lnTo>
                    <a:lnTo>
                      <a:pt x="8" y="169"/>
                    </a:lnTo>
                    <a:lnTo>
                      <a:pt x="6" y="173"/>
                    </a:lnTo>
                    <a:lnTo>
                      <a:pt x="6" y="175"/>
                    </a:lnTo>
                    <a:lnTo>
                      <a:pt x="4" y="177"/>
                    </a:lnTo>
                    <a:lnTo>
                      <a:pt x="4" y="180"/>
                    </a:lnTo>
                    <a:lnTo>
                      <a:pt x="2" y="182"/>
                    </a:lnTo>
                    <a:lnTo>
                      <a:pt x="2" y="186"/>
                    </a:lnTo>
                    <a:lnTo>
                      <a:pt x="0" y="186"/>
                    </a:lnTo>
                    <a:lnTo>
                      <a:pt x="0" y="188"/>
                    </a:lnTo>
                    <a:lnTo>
                      <a:pt x="0" y="194"/>
                    </a:lnTo>
                    <a:lnTo>
                      <a:pt x="4" y="192"/>
                    </a:lnTo>
                    <a:lnTo>
                      <a:pt x="6" y="192"/>
                    </a:lnTo>
                    <a:lnTo>
                      <a:pt x="8" y="192"/>
                    </a:lnTo>
                    <a:lnTo>
                      <a:pt x="10" y="194"/>
                    </a:lnTo>
                    <a:lnTo>
                      <a:pt x="14" y="198"/>
                    </a:lnTo>
                    <a:lnTo>
                      <a:pt x="16" y="202"/>
                    </a:lnTo>
                    <a:lnTo>
                      <a:pt x="18" y="204"/>
                    </a:lnTo>
                    <a:lnTo>
                      <a:pt x="22" y="202"/>
                    </a:lnTo>
                    <a:lnTo>
                      <a:pt x="24" y="202"/>
                    </a:lnTo>
                    <a:lnTo>
                      <a:pt x="28" y="204"/>
                    </a:lnTo>
                    <a:lnTo>
                      <a:pt x="32" y="206"/>
                    </a:lnTo>
                    <a:lnTo>
                      <a:pt x="34" y="206"/>
                    </a:lnTo>
                    <a:lnTo>
                      <a:pt x="37" y="204"/>
                    </a:lnTo>
                    <a:lnTo>
                      <a:pt x="41" y="202"/>
                    </a:lnTo>
                    <a:lnTo>
                      <a:pt x="45" y="200"/>
                    </a:lnTo>
                    <a:lnTo>
                      <a:pt x="45" y="198"/>
                    </a:lnTo>
                    <a:lnTo>
                      <a:pt x="45" y="196"/>
                    </a:lnTo>
                    <a:lnTo>
                      <a:pt x="43" y="192"/>
                    </a:lnTo>
                    <a:lnTo>
                      <a:pt x="43" y="188"/>
                    </a:lnTo>
                    <a:lnTo>
                      <a:pt x="45" y="186"/>
                    </a:lnTo>
                    <a:lnTo>
                      <a:pt x="49" y="184"/>
                    </a:lnTo>
                    <a:lnTo>
                      <a:pt x="53" y="184"/>
                    </a:lnTo>
                    <a:lnTo>
                      <a:pt x="59" y="186"/>
                    </a:lnTo>
                    <a:lnTo>
                      <a:pt x="63" y="190"/>
                    </a:lnTo>
                    <a:lnTo>
                      <a:pt x="67" y="192"/>
                    </a:lnTo>
                    <a:lnTo>
                      <a:pt x="71" y="192"/>
                    </a:lnTo>
                    <a:lnTo>
                      <a:pt x="73" y="196"/>
                    </a:lnTo>
                    <a:lnTo>
                      <a:pt x="73" y="200"/>
                    </a:lnTo>
                    <a:lnTo>
                      <a:pt x="73" y="204"/>
                    </a:lnTo>
                    <a:lnTo>
                      <a:pt x="69" y="206"/>
                    </a:lnTo>
                    <a:lnTo>
                      <a:pt x="65" y="206"/>
                    </a:lnTo>
                    <a:lnTo>
                      <a:pt x="63" y="208"/>
                    </a:lnTo>
                    <a:lnTo>
                      <a:pt x="63" y="212"/>
                    </a:lnTo>
                    <a:lnTo>
                      <a:pt x="63" y="214"/>
                    </a:lnTo>
                    <a:lnTo>
                      <a:pt x="59" y="216"/>
                    </a:lnTo>
                    <a:lnTo>
                      <a:pt x="53" y="214"/>
                    </a:lnTo>
                    <a:lnTo>
                      <a:pt x="47" y="212"/>
                    </a:lnTo>
                    <a:lnTo>
                      <a:pt x="39" y="212"/>
                    </a:lnTo>
                    <a:lnTo>
                      <a:pt x="34" y="212"/>
                    </a:lnTo>
                    <a:lnTo>
                      <a:pt x="28" y="210"/>
                    </a:lnTo>
                    <a:lnTo>
                      <a:pt x="24" y="210"/>
                    </a:lnTo>
                    <a:lnTo>
                      <a:pt x="24" y="212"/>
                    </a:lnTo>
                    <a:lnTo>
                      <a:pt x="24" y="216"/>
                    </a:lnTo>
                    <a:lnTo>
                      <a:pt x="28" y="218"/>
                    </a:lnTo>
                    <a:lnTo>
                      <a:pt x="32" y="220"/>
                    </a:lnTo>
                    <a:lnTo>
                      <a:pt x="37" y="222"/>
                    </a:lnTo>
                    <a:lnTo>
                      <a:pt x="45" y="231"/>
                    </a:lnTo>
                    <a:lnTo>
                      <a:pt x="51" y="235"/>
                    </a:lnTo>
                    <a:lnTo>
                      <a:pt x="55" y="239"/>
                    </a:lnTo>
                    <a:lnTo>
                      <a:pt x="57" y="239"/>
                    </a:lnTo>
                    <a:lnTo>
                      <a:pt x="63" y="241"/>
                    </a:lnTo>
                    <a:lnTo>
                      <a:pt x="67" y="243"/>
                    </a:lnTo>
                    <a:lnTo>
                      <a:pt x="73" y="247"/>
                    </a:lnTo>
                    <a:lnTo>
                      <a:pt x="75" y="247"/>
                    </a:lnTo>
                    <a:lnTo>
                      <a:pt x="79" y="251"/>
                    </a:lnTo>
                    <a:lnTo>
                      <a:pt x="86" y="255"/>
                    </a:lnTo>
                    <a:lnTo>
                      <a:pt x="92" y="259"/>
                    </a:lnTo>
                    <a:lnTo>
                      <a:pt x="94" y="269"/>
                    </a:lnTo>
                    <a:lnTo>
                      <a:pt x="96" y="274"/>
                    </a:lnTo>
                    <a:lnTo>
                      <a:pt x="96" y="278"/>
                    </a:lnTo>
                    <a:lnTo>
                      <a:pt x="98" y="282"/>
                    </a:lnTo>
                    <a:lnTo>
                      <a:pt x="98" y="286"/>
                    </a:lnTo>
                    <a:lnTo>
                      <a:pt x="100" y="290"/>
                    </a:lnTo>
                    <a:lnTo>
                      <a:pt x="100" y="296"/>
                    </a:lnTo>
                    <a:lnTo>
                      <a:pt x="98" y="300"/>
                    </a:lnTo>
                    <a:lnTo>
                      <a:pt x="106" y="306"/>
                    </a:lnTo>
                    <a:lnTo>
                      <a:pt x="108" y="304"/>
                    </a:lnTo>
                    <a:lnTo>
                      <a:pt x="110" y="304"/>
                    </a:lnTo>
                    <a:lnTo>
                      <a:pt x="112" y="308"/>
                    </a:lnTo>
                    <a:lnTo>
                      <a:pt x="114" y="312"/>
                    </a:lnTo>
                    <a:lnTo>
                      <a:pt x="116" y="310"/>
                    </a:lnTo>
                    <a:lnTo>
                      <a:pt x="116" y="308"/>
                    </a:lnTo>
                    <a:lnTo>
                      <a:pt x="118" y="306"/>
                    </a:lnTo>
                    <a:lnTo>
                      <a:pt x="120" y="306"/>
                    </a:lnTo>
                    <a:lnTo>
                      <a:pt x="124" y="302"/>
                    </a:lnTo>
                    <a:lnTo>
                      <a:pt x="128" y="302"/>
                    </a:lnTo>
                    <a:lnTo>
                      <a:pt x="128" y="304"/>
                    </a:lnTo>
                    <a:lnTo>
                      <a:pt x="128" y="308"/>
                    </a:lnTo>
                    <a:lnTo>
                      <a:pt x="128" y="312"/>
                    </a:lnTo>
                    <a:lnTo>
                      <a:pt x="126" y="314"/>
                    </a:lnTo>
                    <a:lnTo>
                      <a:pt x="124" y="319"/>
                    </a:lnTo>
                    <a:lnTo>
                      <a:pt x="116" y="314"/>
                    </a:lnTo>
                    <a:lnTo>
                      <a:pt x="114" y="314"/>
                    </a:lnTo>
                    <a:lnTo>
                      <a:pt x="112" y="314"/>
                    </a:lnTo>
                    <a:lnTo>
                      <a:pt x="108" y="312"/>
                    </a:lnTo>
                    <a:lnTo>
                      <a:pt x="104" y="310"/>
                    </a:lnTo>
                    <a:lnTo>
                      <a:pt x="102" y="308"/>
                    </a:lnTo>
                    <a:lnTo>
                      <a:pt x="102" y="306"/>
                    </a:lnTo>
                    <a:lnTo>
                      <a:pt x="98" y="306"/>
                    </a:lnTo>
                    <a:lnTo>
                      <a:pt x="96" y="308"/>
                    </a:lnTo>
                    <a:lnTo>
                      <a:pt x="96" y="312"/>
                    </a:lnTo>
                    <a:lnTo>
                      <a:pt x="96" y="317"/>
                    </a:lnTo>
                    <a:lnTo>
                      <a:pt x="106" y="331"/>
                    </a:lnTo>
                    <a:lnTo>
                      <a:pt x="104" y="335"/>
                    </a:lnTo>
                    <a:lnTo>
                      <a:pt x="102" y="335"/>
                    </a:lnTo>
                    <a:lnTo>
                      <a:pt x="100" y="337"/>
                    </a:lnTo>
                    <a:lnTo>
                      <a:pt x="100" y="339"/>
                    </a:lnTo>
                    <a:lnTo>
                      <a:pt x="102" y="343"/>
                    </a:lnTo>
                    <a:lnTo>
                      <a:pt x="104" y="347"/>
                    </a:lnTo>
                    <a:lnTo>
                      <a:pt x="102" y="349"/>
                    </a:lnTo>
                    <a:lnTo>
                      <a:pt x="106" y="353"/>
                    </a:lnTo>
                    <a:lnTo>
                      <a:pt x="108" y="351"/>
                    </a:lnTo>
                    <a:lnTo>
                      <a:pt x="110" y="351"/>
                    </a:lnTo>
                    <a:lnTo>
                      <a:pt x="112" y="355"/>
                    </a:lnTo>
                    <a:lnTo>
                      <a:pt x="116" y="357"/>
                    </a:lnTo>
                    <a:lnTo>
                      <a:pt x="124" y="355"/>
                    </a:lnTo>
                    <a:lnTo>
                      <a:pt x="126" y="357"/>
                    </a:lnTo>
                    <a:lnTo>
                      <a:pt x="131" y="359"/>
                    </a:lnTo>
                    <a:lnTo>
                      <a:pt x="133" y="361"/>
                    </a:lnTo>
                    <a:lnTo>
                      <a:pt x="135" y="366"/>
                    </a:lnTo>
                    <a:lnTo>
                      <a:pt x="139" y="366"/>
                    </a:lnTo>
                    <a:lnTo>
                      <a:pt x="143" y="364"/>
                    </a:lnTo>
                    <a:lnTo>
                      <a:pt x="149" y="361"/>
                    </a:lnTo>
                    <a:lnTo>
                      <a:pt x="151" y="364"/>
                    </a:lnTo>
                    <a:lnTo>
                      <a:pt x="157" y="364"/>
                    </a:lnTo>
                    <a:lnTo>
                      <a:pt x="165" y="366"/>
                    </a:lnTo>
                    <a:lnTo>
                      <a:pt x="169" y="366"/>
                    </a:lnTo>
                    <a:lnTo>
                      <a:pt x="171" y="364"/>
                    </a:lnTo>
                    <a:lnTo>
                      <a:pt x="167" y="361"/>
                    </a:lnTo>
                    <a:lnTo>
                      <a:pt x="163" y="364"/>
                    </a:lnTo>
                    <a:lnTo>
                      <a:pt x="159" y="361"/>
                    </a:lnTo>
                    <a:lnTo>
                      <a:pt x="153" y="361"/>
                    </a:lnTo>
                    <a:lnTo>
                      <a:pt x="151" y="361"/>
                    </a:lnTo>
                    <a:lnTo>
                      <a:pt x="149" y="359"/>
                    </a:lnTo>
                    <a:lnTo>
                      <a:pt x="147" y="355"/>
                    </a:lnTo>
                    <a:lnTo>
                      <a:pt x="149" y="349"/>
                    </a:lnTo>
                    <a:lnTo>
                      <a:pt x="153" y="345"/>
                    </a:lnTo>
                    <a:lnTo>
                      <a:pt x="155" y="345"/>
                    </a:lnTo>
                    <a:lnTo>
                      <a:pt x="159" y="347"/>
                    </a:lnTo>
                    <a:lnTo>
                      <a:pt x="159" y="351"/>
                    </a:lnTo>
                    <a:lnTo>
                      <a:pt x="163" y="353"/>
                    </a:lnTo>
                    <a:lnTo>
                      <a:pt x="165" y="353"/>
                    </a:lnTo>
                    <a:lnTo>
                      <a:pt x="165" y="351"/>
                    </a:lnTo>
                    <a:lnTo>
                      <a:pt x="167" y="347"/>
                    </a:lnTo>
                    <a:lnTo>
                      <a:pt x="171" y="345"/>
                    </a:lnTo>
                    <a:lnTo>
                      <a:pt x="173" y="347"/>
                    </a:lnTo>
                    <a:lnTo>
                      <a:pt x="178" y="351"/>
                    </a:lnTo>
                    <a:lnTo>
                      <a:pt x="180" y="353"/>
                    </a:lnTo>
                    <a:lnTo>
                      <a:pt x="184" y="357"/>
                    </a:lnTo>
                    <a:lnTo>
                      <a:pt x="186" y="357"/>
                    </a:lnTo>
                    <a:lnTo>
                      <a:pt x="192" y="355"/>
                    </a:lnTo>
                    <a:lnTo>
                      <a:pt x="194" y="353"/>
                    </a:lnTo>
                    <a:lnTo>
                      <a:pt x="196" y="351"/>
                    </a:lnTo>
                    <a:lnTo>
                      <a:pt x="200" y="347"/>
                    </a:lnTo>
                    <a:lnTo>
                      <a:pt x="204" y="347"/>
                    </a:lnTo>
                    <a:lnTo>
                      <a:pt x="208" y="347"/>
                    </a:lnTo>
                    <a:lnTo>
                      <a:pt x="212" y="349"/>
                    </a:lnTo>
                    <a:lnTo>
                      <a:pt x="214" y="345"/>
                    </a:lnTo>
                    <a:lnTo>
                      <a:pt x="216" y="341"/>
                    </a:lnTo>
                    <a:lnTo>
                      <a:pt x="227" y="333"/>
                    </a:lnTo>
                    <a:lnTo>
                      <a:pt x="229" y="333"/>
                    </a:lnTo>
                    <a:lnTo>
                      <a:pt x="233" y="337"/>
                    </a:lnTo>
                    <a:lnTo>
                      <a:pt x="235" y="337"/>
                    </a:lnTo>
                    <a:lnTo>
                      <a:pt x="239" y="337"/>
                    </a:lnTo>
                    <a:lnTo>
                      <a:pt x="241" y="335"/>
                    </a:lnTo>
                    <a:lnTo>
                      <a:pt x="241" y="337"/>
                    </a:lnTo>
                    <a:lnTo>
                      <a:pt x="243" y="339"/>
                    </a:lnTo>
                    <a:lnTo>
                      <a:pt x="245" y="341"/>
                    </a:lnTo>
                    <a:lnTo>
                      <a:pt x="247" y="343"/>
                    </a:lnTo>
                    <a:lnTo>
                      <a:pt x="249" y="347"/>
                    </a:lnTo>
                    <a:lnTo>
                      <a:pt x="249" y="347"/>
                    </a:lnTo>
                    <a:lnTo>
                      <a:pt x="253" y="347"/>
                    </a:lnTo>
                    <a:lnTo>
                      <a:pt x="257" y="347"/>
                    </a:lnTo>
                    <a:lnTo>
                      <a:pt x="261" y="347"/>
                    </a:lnTo>
                    <a:lnTo>
                      <a:pt x="263" y="351"/>
                    </a:lnTo>
                    <a:lnTo>
                      <a:pt x="265" y="355"/>
                    </a:lnTo>
                    <a:lnTo>
                      <a:pt x="272" y="353"/>
                    </a:lnTo>
                    <a:lnTo>
                      <a:pt x="278" y="353"/>
                    </a:lnTo>
                    <a:lnTo>
                      <a:pt x="282" y="355"/>
                    </a:lnTo>
                    <a:lnTo>
                      <a:pt x="284" y="355"/>
                    </a:lnTo>
                    <a:lnTo>
                      <a:pt x="284" y="355"/>
                    </a:lnTo>
                    <a:lnTo>
                      <a:pt x="276" y="347"/>
                    </a:lnTo>
                    <a:lnTo>
                      <a:pt x="274" y="335"/>
                    </a:lnTo>
                    <a:lnTo>
                      <a:pt x="274" y="333"/>
                    </a:lnTo>
                    <a:lnTo>
                      <a:pt x="267" y="335"/>
                    </a:lnTo>
                    <a:lnTo>
                      <a:pt x="265" y="331"/>
                    </a:lnTo>
                    <a:lnTo>
                      <a:pt x="263" y="319"/>
                    </a:lnTo>
                    <a:lnTo>
                      <a:pt x="263" y="314"/>
                    </a:lnTo>
                    <a:lnTo>
                      <a:pt x="259" y="300"/>
                    </a:lnTo>
                    <a:lnTo>
                      <a:pt x="261" y="290"/>
                    </a:lnTo>
                    <a:lnTo>
                      <a:pt x="255" y="286"/>
                    </a:lnTo>
                    <a:lnTo>
                      <a:pt x="253" y="284"/>
                    </a:lnTo>
                    <a:lnTo>
                      <a:pt x="251" y="280"/>
                    </a:lnTo>
                    <a:lnTo>
                      <a:pt x="249" y="276"/>
                    </a:lnTo>
                    <a:lnTo>
                      <a:pt x="243" y="255"/>
                    </a:lnTo>
                    <a:lnTo>
                      <a:pt x="241" y="255"/>
                    </a:lnTo>
                    <a:lnTo>
                      <a:pt x="235" y="257"/>
                    </a:lnTo>
                    <a:lnTo>
                      <a:pt x="231" y="257"/>
                    </a:lnTo>
                    <a:lnTo>
                      <a:pt x="229" y="253"/>
                    </a:lnTo>
                    <a:lnTo>
                      <a:pt x="222" y="249"/>
                    </a:lnTo>
                    <a:lnTo>
                      <a:pt x="227" y="247"/>
                    </a:lnTo>
                    <a:lnTo>
                      <a:pt x="229" y="245"/>
                    </a:lnTo>
                    <a:lnTo>
                      <a:pt x="235" y="235"/>
                    </a:lnTo>
                    <a:lnTo>
                      <a:pt x="241" y="231"/>
                    </a:lnTo>
                    <a:lnTo>
                      <a:pt x="239" y="220"/>
                    </a:lnTo>
                    <a:lnTo>
                      <a:pt x="249" y="206"/>
                    </a:lnTo>
                    <a:lnTo>
                      <a:pt x="249" y="204"/>
                    </a:lnTo>
                    <a:lnTo>
                      <a:pt x="257" y="200"/>
                    </a:lnTo>
                    <a:lnTo>
                      <a:pt x="257" y="196"/>
                    </a:lnTo>
                    <a:lnTo>
                      <a:pt x="257" y="192"/>
                    </a:lnTo>
                    <a:lnTo>
                      <a:pt x="259" y="186"/>
                    </a:lnTo>
                    <a:lnTo>
                      <a:pt x="259" y="184"/>
                    </a:lnTo>
                    <a:lnTo>
                      <a:pt x="263" y="184"/>
                    </a:lnTo>
                    <a:lnTo>
                      <a:pt x="267" y="182"/>
                    </a:lnTo>
                    <a:lnTo>
                      <a:pt x="267" y="173"/>
                    </a:lnTo>
                    <a:lnTo>
                      <a:pt x="269" y="171"/>
                    </a:lnTo>
                    <a:lnTo>
                      <a:pt x="272" y="171"/>
                    </a:lnTo>
                    <a:lnTo>
                      <a:pt x="272" y="165"/>
                    </a:lnTo>
                    <a:lnTo>
                      <a:pt x="269" y="163"/>
                    </a:lnTo>
                    <a:lnTo>
                      <a:pt x="265" y="161"/>
                    </a:lnTo>
                    <a:lnTo>
                      <a:pt x="263" y="155"/>
                    </a:lnTo>
                    <a:lnTo>
                      <a:pt x="257" y="153"/>
                    </a:lnTo>
                    <a:lnTo>
                      <a:pt x="253" y="149"/>
                    </a:lnTo>
                    <a:lnTo>
                      <a:pt x="253" y="149"/>
                    </a:lnTo>
                    <a:lnTo>
                      <a:pt x="251" y="141"/>
                    </a:lnTo>
                    <a:lnTo>
                      <a:pt x="245" y="137"/>
                    </a:lnTo>
                    <a:lnTo>
                      <a:pt x="241" y="137"/>
                    </a:lnTo>
                    <a:lnTo>
                      <a:pt x="237" y="135"/>
                    </a:lnTo>
                    <a:lnTo>
                      <a:pt x="241" y="128"/>
                    </a:lnTo>
                    <a:lnTo>
                      <a:pt x="249" y="124"/>
                    </a:lnTo>
                    <a:lnTo>
                      <a:pt x="253" y="126"/>
                    </a:lnTo>
                    <a:lnTo>
                      <a:pt x="255" y="126"/>
                    </a:lnTo>
                    <a:lnTo>
                      <a:pt x="261" y="128"/>
                    </a:lnTo>
                    <a:lnTo>
                      <a:pt x="261" y="126"/>
                    </a:lnTo>
                    <a:lnTo>
                      <a:pt x="261" y="122"/>
                    </a:lnTo>
                    <a:lnTo>
                      <a:pt x="261" y="116"/>
                    </a:lnTo>
                    <a:lnTo>
                      <a:pt x="265" y="114"/>
                    </a:lnTo>
                    <a:lnTo>
                      <a:pt x="267" y="112"/>
                    </a:lnTo>
                    <a:lnTo>
                      <a:pt x="265" y="110"/>
                    </a:lnTo>
                    <a:lnTo>
                      <a:pt x="261" y="110"/>
                    </a:lnTo>
                    <a:lnTo>
                      <a:pt x="261" y="98"/>
                    </a:lnTo>
                    <a:lnTo>
                      <a:pt x="259" y="94"/>
                    </a:lnTo>
                    <a:lnTo>
                      <a:pt x="263" y="85"/>
                    </a:lnTo>
                    <a:lnTo>
                      <a:pt x="265" y="79"/>
                    </a:lnTo>
                    <a:lnTo>
                      <a:pt x="261" y="71"/>
                    </a:lnTo>
                    <a:lnTo>
                      <a:pt x="261" y="67"/>
                    </a:lnTo>
                    <a:lnTo>
                      <a:pt x="257" y="65"/>
                    </a:lnTo>
                    <a:lnTo>
                      <a:pt x="255" y="57"/>
                    </a:lnTo>
                    <a:lnTo>
                      <a:pt x="251" y="51"/>
                    </a:lnTo>
                    <a:lnTo>
                      <a:pt x="245" y="51"/>
                    </a:lnTo>
                    <a:lnTo>
                      <a:pt x="243" y="51"/>
                    </a:lnTo>
                    <a:lnTo>
                      <a:pt x="239" y="49"/>
                    </a:lnTo>
                    <a:lnTo>
                      <a:pt x="239" y="43"/>
                    </a:lnTo>
                    <a:lnTo>
                      <a:pt x="237" y="40"/>
                    </a:lnTo>
                    <a:lnTo>
                      <a:pt x="231" y="40"/>
                    </a:lnTo>
                    <a:lnTo>
                      <a:pt x="227" y="38"/>
                    </a:lnTo>
                    <a:lnTo>
                      <a:pt x="227" y="36"/>
                    </a:lnTo>
                    <a:lnTo>
                      <a:pt x="235" y="32"/>
                    </a:lnTo>
                    <a:lnTo>
                      <a:pt x="239" y="30"/>
                    </a:lnTo>
                    <a:lnTo>
                      <a:pt x="243" y="24"/>
                    </a:lnTo>
                    <a:lnTo>
                      <a:pt x="243" y="20"/>
                    </a:lnTo>
                    <a:lnTo>
                      <a:pt x="239" y="20"/>
                    </a:lnTo>
                    <a:lnTo>
                      <a:pt x="239" y="10"/>
                    </a:lnTo>
                    <a:lnTo>
                      <a:pt x="229" y="6"/>
                    </a:lnTo>
                    <a:lnTo>
                      <a:pt x="218" y="0"/>
                    </a:lnTo>
                    <a:lnTo>
                      <a:pt x="212"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8" name="Freeform 192"/>
              <p:cNvSpPr>
                <a:spLocks/>
              </p:cNvSpPr>
              <p:nvPr/>
            </p:nvSpPr>
            <p:spPr bwMode="auto">
              <a:xfrm>
                <a:off x="5916" y="2782"/>
                <a:ext cx="284" cy="366"/>
              </a:xfrm>
              <a:custGeom>
                <a:avLst/>
                <a:gdLst>
                  <a:gd name="T0" fmla="*/ 4 w 284"/>
                  <a:gd name="T1" fmla="*/ 180 h 366"/>
                  <a:gd name="T2" fmla="*/ 12 w 284"/>
                  <a:gd name="T3" fmla="*/ 167 h 366"/>
                  <a:gd name="T4" fmla="*/ 22 w 284"/>
                  <a:gd name="T5" fmla="*/ 171 h 366"/>
                  <a:gd name="T6" fmla="*/ 49 w 284"/>
                  <a:gd name="T7" fmla="*/ 159 h 366"/>
                  <a:gd name="T8" fmla="*/ 77 w 284"/>
                  <a:gd name="T9" fmla="*/ 137 h 366"/>
                  <a:gd name="T10" fmla="*/ 63 w 284"/>
                  <a:gd name="T11" fmla="*/ 112 h 366"/>
                  <a:gd name="T12" fmla="*/ 61 w 284"/>
                  <a:gd name="T13" fmla="*/ 61 h 366"/>
                  <a:gd name="T14" fmla="*/ 102 w 284"/>
                  <a:gd name="T15" fmla="*/ 57 h 366"/>
                  <a:gd name="T16" fmla="*/ 135 w 284"/>
                  <a:gd name="T17" fmla="*/ 40 h 366"/>
                  <a:gd name="T18" fmla="*/ 169 w 284"/>
                  <a:gd name="T19" fmla="*/ 53 h 366"/>
                  <a:gd name="T20" fmla="*/ 204 w 284"/>
                  <a:gd name="T21" fmla="*/ 14 h 366"/>
                  <a:gd name="T22" fmla="*/ 239 w 284"/>
                  <a:gd name="T23" fmla="*/ 20 h 366"/>
                  <a:gd name="T24" fmla="*/ 227 w 284"/>
                  <a:gd name="T25" fmla="*/ 38 h 366"/>
                  <a:gd name="T26" fmla="*/ 245 w 284"/>
                  <a:gd name="T27" fmla="*/ 51 h 366"/>
                  <a:gd name="T28" fmla="*/ 265 w 284"/>
                  <a:gd name="T29" fmla="*/ 79 h 366"/>
                  <a:gd name="T30" fmla="*/ 267 w 284"/>
                  <a:gd name="T31" fmla="*/ 112 h 366"/>
                  <a:gd name="T32" fmla="*/ 255 w 284"/>
                  <a:gd name="T33" fmla="*/ 126 h 366"/>
                  <a:gd name="T34" fmla="*/ 245 w 284"/>
                  <a:gd name="T35" fmla="*/ 137 h 366"/>
                  <a:gd name="T36" fmla="*/ 265 w 284"/>
                  <a:gd name="T37" fmla="*/ 161 h 366"/>
                  <a:gd name="T38" fmla="*/ 267 w 284"/>
                  <a:gd name="T39" fmla="*/ 182 h 366"/>
                  <a:gd name="T40" fmla="*/ 257 w 284"/>
                  <a:gd name="T41" fmla="*/ 200 h 366"/>
                  <a:gd name="T42" fmla="*/ 229 w 284"/>
                  <a:gd name="T43" fmla="*/ 245 h 366"/>
                  <a:gd name="T44" fmla="*/ 241 w 284"/>
                  <a:gd name="T45" fmla="*/ 255 h 366"/>
                  <a:gd name="T46" fmla="*/ 261 w 284"/>
                  <a:gd name="T47" fmla="*/ 290 h 366"/>
                  <a:gd name="T48" fmla="*/ 274 w 284"/>
                  <a:gd name="T49" fmla="*/ 333 h 366"/>
                  <a:gd name="T50" fmla="*/ 278 w 284"/>
                  <a:gd name="T51" fmla="*/ 353 h 366"/>
                  <a:gd name="T52" fmla="*/ 253 w 284"/>
                  <a:gd name="T53" fmla="*/ 347 h 366"/>
                  <a:gd name="T54" fmla="*/ 241 w 284"/>
                  <a:gd name="T55" fmla="*/ 337 h 366"/>
                  <a:gd name="T56" fmla="*/ 227 w 284"/>
                  <a:gd name="T57" fmla="*/ 333 h 366"/>
                  <a:gd name="T58" fmla="*/ 200 w 284"/>
                  <a:gd name="T59" fmla="*/ 347 h 366"/>
                  <a:gd name="T60" fmla="*/ 180 w 284"/>
                  <a:gd name="T61" fmla="*/ 353 h 366"/>
                  <a:gd name="T62" fmla="*/ 165 w 284"/>
                  <a:gd name="T63" fmla="*/ 353 h 366"/>
                  <a:gd name="T64" fmla="*/ 149 w 284"/>
                  <a:gd name="T65" fmla="*/ 349 h 366"/>
                  <a:gd name="T66" fmla="*/ 163 w 284"/>
                  <a:gd name="T67" fmla="*/ 364 h 366"/>
                  <a:gd name="T68" fmla="*/ 151 w 284"/>
                  <a:gd name="T69" fmla="*/ 364 h 366"/>
                  <a:gd name="T70" fmla="*/ 131 w 284"/>
                  <a:gd name="T71" fmla="*/ 359 h 366"/>
                  <a:gd name="T72" fmla="*/ 108 w 284"/>
                  <a:gd name="T73" fmla="*/ 351 h 366"/>
                  <a:gd name="T74" fmla="*/ 100 w 284"/>
                  <a:gd name="T75" fmla="*/ 337 h 366"/>
                  <a:gd name="T76" fmla="*/ 96 w 284"/>
                  <a:gd name="T77" fmla="*/ 308 h 366"/>
                  <a:gd name="T78" fmla="*/ 112 w 284"/>
                  <a:gd name="T79" fmla="*/ 314 h 366"/>
                  <a:gd name="T80" fmla="*/ 128 w 284"/>
                  <a:gd name="T81" fmla="*/ 308 h 366"/>
                  <a:gd name="T82" fmla="*/ 116 w 284"/>
                  <a:gd name="T83" fmla="*/ 308 h 366"/>
                  <a:gd name="T84" fmla="*/ 106 w 284"/>
                  <a:gd name="T85" fmla="*/ 306 h 366"/>
                  <a:gd name="T86" fmla="*/ 96 w 284"/>
                  <a:gd name="T87" fmla="*/ 278 h 366"/>
                  <a:gd name="T88" fmla="*/ 75 w 284"/>
                  <a:gd name="T89" fmla="*/ 247 h 366"/>
                  <a:gd name="T90" fmla="*/ 51 w 284"/>
                  <a:gd name="T91" fmla="*/ 235 h 366"/>
                  <a:gd name="T92" fmla="*/ 24 w 284"/>
                  <a:gd name="T93" fmla="*/ 212 h 366"/>
                  <a:gd name="T94" fmla="*/ 53 w 284"/>
                  <a:gd name="T95" fmla="*/ 214 h 366"/>
                  <a:gd name="T96" fmla="*/ 69 w 284"/>
                  <a:gd name="T97" fmla="*/ 206 h 366"/>
                  <a:gd name="T98" fmla="*/ 63 w 284"/>
                  <a:gd name="T99" fmla="*/ 190 h 366"/>
                  <a:gd name="T100" fmla="*/ 43 w 284"/>
                  <a:gd name="T101" fmla="*/ 192 h 366"/>
                  <a:gd name="T102" fmla="*/ 34 w 284"/>
                  <a:gd name="T103" fmla="*/ 206 h 366"/>
                  <a:gd name="T104" fmla="*/ 16 w 284"/>
                  <a:gd name="T105" fmla="*/ 202 h 366"/>
                  <a:gd name="T106" fmla="*/ 0 w 284"/>
                  <a:gd name="T107" fmla="*/ 19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4" h="366">
                    <a:moveTo>
                      <a:pt x="0" y="194"/>
                    </a:moveTo>
                    <a:lnTo>
                      <a:pt x="0" y="188"/>
                    </a:lnTo>
                    <a:lnTo>
                      <a:pt x="0" y="186"/>
                    </a:lnTo>
                    <a:lnTo>
                      <a:pt x="2" y="186"/>
                    </a:lnTo>
                    <a:lnTo>
                      <a:pt x="2" y="182"/>
                    </a:lnTo>
                    <a:lnTo>
                      <a:pt x="4" y="180"/>
                    </a:lnTo>
                    <a:lnTo>
                      <a:pt x="4" y="177"/>
                    </a:lnTo>
                    <a:lnTo>
                      <a:pt x="6" y="175"/>
                    </a:lnTo>
                    <a:lnTo>
                      <a:pt x="6" y="173"/>
                    </a:lnTo>
                    <a:lnTo>
                      <a:pt x="8" y="169"/>
                    </a:lnTo>
                    <a:lnTo>
                      <a:pt x="10" y="167"/>
                    </a:lnTo>
                    <a:lnTo>
                      <a:pt x="12" y="167"/>
                    </a:lnTo>
                    <a:lnTo>
                      <a:pt x="14" y="167"/>
                    </a:lnTo>
                    <a:lnTo>
                      <a:pt x="14" y="169"/>
                    </a:lnTo>
                    <a:lnTo>
                      <a:pt x="16" y="171"/>
                    </a:lnTo>
                    <a:lnTo>
                      <a:pt x="18" y="171"/>
                    </a:lnTo>
                    <a:lnTo>
                      <a:pt x="20" y="171"/>
                    </a:lnTo>
                    <a:lnTo>
                      <a:pt x="22" y="171"/>
                    </a:lnTo>
                    <a:lnTo>
                      <a:pt x="26" y="169"/>
                    </a:lnTo>
                    <a:lnTo>
                      <a:pt x="28" y="169"/>
                    </a:lnTo>
                    <a:lnTo>
                      <a:pt x="32" y="169"/>
                    </a:lnTo>
                    <a:lnTo>
                      <a:pt x="39" y="167"/>
                    </a:lnTo>
                    <a:lnTo>
                      <a:pt x="45" y="161"/>
                    </a:lnTo>
                    <a:lnTo>
                      <a:pt x="49" y="159"/>
                    </a:lnTo>
                    <a:lnTo>
                      <a:pt x="51" y="155"/>
                    </a:lnTo>
                    <a:lnTo>
                      <a:pt x="57" y="151"/>
                    </a:lnTo>
                    <a:lnTo>
                      <a:pt x="65" y="149"/>
                    </a:lnTo>
                    <a:lnTo>
                      <a:pt x="71" y="145"/>
                    </a:lnTo>
                    <a:lnTo>
                      <a:pt x="75" y="141"/>
                    </a:lnTo>
                    <a:lnTo>
                      <a:pt x="77" y="137"/>
                    </a:lnTo>
                    <a:lnTo>
                      <a:pt x="77" y="132"/>
                    </a:lnTo>
                    <a:lnTo>
                      <a:pt x="75" y="126"/>
                    </a:lnTo>
                    <a:lnTo>
                      <a:pt x="75" y="122"/>
                    </a:lnTo>
                    <a:lnTo>
                      <a:pt x="71" y="118"/>
                    </a:lnTo>
                    <a:lnTo>
                      <a:pt x="67" y="116"/>
                    </a:lnTo>
                    <a:lnTo>
                      <a:pt x="63" y="112"/>
                    </a:lnTo>
                    <a:lnTo>
                      <a:pt x="63" y="108"/>
                    </a:lnTo>
                    <a:lnTo>
                      <a:pt x="65" y="98"/>
                    </a:lnTo>
                    <a:lnTo>
                      <a:pt x="67" y="90"/>
                    </a:lnTo>
                    <a:lnTo>
                      <a:pt x="65" y="71"/>
                    </a:lnTo>
                    <a:lnTo>
                      <a:pt x="65" y="67"/>
                    </a:lnTo>
                    <a:lnTo>
                      <a:pt x="61" y="61"/>
                    </a:lnTo>
                    <a:lnTo>
                      <a:pt x="59" y="59"/>
                    </a:lnTo>
                    <a:lnTo>
                      <a:pt x="69" y="55"/>
                    </a:lnTo>
                    <a:lnTo>
                      <a:pt x="81" y="51"/>
                    </a:lnTo>
                    <a:lnTo>
                      <a:pt x="88" y="47"/>
                    </a:lnTo>
                    <a:lnTo>
                      <a:pt x="100" y="51"/>
                    </a:lnTo>
                    <a:lnTo>
                      <a:pt x="102" y="57"/>
                    </a:lnTo>
                    <a:lnTo>
                      <a:pt x="108" y="59"/>
                    </a:lnTo>
                    <a:lnTo>
                      <a:pt x="112" y="57"/>
                    </a:lnTo>
                    <a:lnTo>
                      <a:pt x="120" y="51"/>
                    </a:lnTo>
                    <a:lnTo>
                      <a:pt x="128" y="49"/>
                    </a:lnTo>
                    <a:lnTo>
                      <a:pt x="133" y="43"/>
                    </a:lnTo>
                    <a:lnTo>
                      <a:pt x="135" y="40"/>
                    </a:lnTo>
                    <a:lnTo>
                      <a:pt x="145" y="36"/>
                    </a:lnTo>
                    <a:lnTo>
                      <a:pt x="149" y="49"/>
                    </a:lnTo>
                    <a:lnTo>
                      <a:pt x="149" y="59"/>
                    </a:lnTo>
                    <a:lnTo>
                      <a:pt x="161" y="59"/>
                    </a:lnTo>
                    <a:lnTo>
                      <a:pt x="165" y="57"/>
                    </a:lnTo>
                    <a:lnTo>
                      <a:pt x="169" y="53"/>
                    </a:lnTo>
                    <a:lnTo>
                      <a:pt x="180" y="47"/>
                    </a:lnTo>
                    <a:lnTo>
                      <a:pt x="188" y="28"/>
                    </a:lnTo>
                    <a:lnTo>
                      <a:pt x="190" y="20"/>
                    </a:lnTo>
                    <a:lnTo>
                      <a:pt x="194" y="18"/>
                    </a:lnTo>
                    <a:lnTo>
                      <a:pt x="200" y="16"/>
                    </a:lnTo>
                    <a:lnTo>
                      <a:pt x="204" y="14"/>
                    </a:lnTo>
                    <a:lnTo>
                      <a:pt x="208" y="12"/>
                    </a:lnTo>
                    <a:lnTo>
                      <a:pt x="212" y="10"/>
                    </a:lnTo>
                    <a:lnTo>
                      <a:pt x="218" y="0"/>
                    </a:lnTo>
                    <a:lnTo>
                      <a:pt x="229" y="6"/>
                    </a:lnTo>
                    <a:lnTo>
                      <a:pt x="239" y="10"/>
                    </a:lnTo>
                    <a:lnTo>
                      <a:pt x="239" y="20"/>
                    </a:lnTo>
                    <a:lnTo>
                      <a:pt x="243" y="20"/>
                    </a:lnTo>
                    <a:lnTo>
                      <a:pt x="243" y="24"/>
                    </a:lnTo>
                    <a:lnTo>
                      <a:pt x="239" y="30"/>
                    </a:lnTo>
                    <a:lnTo>
                      <a:pt x="235" y="32"/>
                    </a:lnTo>
                    <a:lnTo>
                      <a:pt x="227" y="36"/>
                    </a:lnTo>
                    <a:lnTo>
                      <a:pt x="227" y="38"/>
                    </a:lnTo>
                    <a:lnTo>
                      <a:pt x="231" y="40"/>
                    </a:lnTo>
                    <a:lnTo>
                      <a:pt x="237" y="40"/>
                    </a:lnTo>
                    <a:lnTo>
                      <a:pt x="239" y="43"/>
                    </a:lnTo>
                    <a:lnTo>
                      <a:pt x="239" y="49"/>
                    </a:lnTo>
                    <a:lnTo>
                      <a:pt x="243" y="51"/>
                    </a:lnTo>
                    <a:lnTo>
                      <a:pt x="245" y="51"/>
                    </a:lnTo>
                    <a:lnTo>
                      <a:pt x="251" y="51"/>
                    </a:lnTo>
                    <a:lnTo>
                      <a:pt x="255" y="57"/>
                    </a:lnTo>
                    <a:lnTo>
                      <a:pt x="257" y="65"/>
                    </a:lnTo>
                    <a:lnTo>
                      <a:pt x="261" y="67"/>
                    </a:lnTo>
                    <a:lnTo>
                      <a:pt x="261" y="71"/>
                    </a:lnTo>
                    <a:lnTo>
                      <a:pt x="265" y="79"/>
                    </a:lnTo>
                    <a:lnTo>
                      <a:pt x="263" y="85"/>
                    </a:lnTo>
                    <a:lnTo>
                      <a:pt x="259" y="94"/>
                    </a:lnTo>
                    <a:lnTo>
                      <a:pt x="261" y="98"/>
                    </a:lnTo>
                    <a:lnTo>
                      <a:pt x="261" y="110"/>
                    </a:lnTo>
                    <a:lnTo>
                      <a:pt x="265" y="110"/>
                    </a:lnTo>
                    <a:lnTo>
                      <a:pt x="267" y="112"/>
                    </a:lnTo>
                    <a:lnTo>
                      <a:pt x="265" y="114"/>
                    </a:lnTo>
                    <a:lnTo>
                      <a:pt x="261" y="116"/>
                    </a:lnTo>
                    <a:lnTo>
                      <a:pt x="261" y="122"/>
                    </a:lnTo>
                    <a:lnTo>
                      <a:pt x="261" y="126"/>
                    </a:lnTo>
                    <a:lnTo>
                      <a:pt x="261" y="128"/>
                    </a:lnTo>
                    <a:lnTo>
                      <a:pt x="255" y="126"/>
                    </a:lnTo>
                    <a:lnTo>
                      <a:pt x="253" y="126"/>
                    </a:lnTo>
                    <a:lnTo>
                      <a:pt x="249" y="124"/>
                    </a:lnTo>
                    <a:lnTo>
                      <a:pt x="241" y="128"/>
                    </a:lnTo>
                    <a:lnTo>
                      <a:pt x="237" y="135"/>
                    </a:lnTo>
                    <a:lnTo>
                      <a:pt x="241" y="137"/>
                    </a:lnTo>
                    <a:lnTo>
                      <a:pt x="245" y="137"/>
                    </a:lnTo>
                    <a:lnTo>
                      <a:pt x="251" y="141"/>
                    </a:lnTo>
                    <a:lnTo>
                      <a:pt x="253" y="149"/>
                    </a:lnTo>
                    <a:lnTo>
                      <a:pt x="253" y="149"/>
                    </a:lnTo>
                    <a:lnTo>
                      <a:pt x="257" y="153"/>
                    </a:lnTo>
                    <a:lnTo>
                      <a:pt x="263" y="155"/>
                    </a:lnTo>
                    <a:lnTo>
                      <a:pt x="265" y="161"/>
                    </a:lnTo>
                    <a:lnTo>
                      <a:pt x="269" y="163"/>
                    </a:lnTo>
                    <a:lnTo>
                      <a:pt x="272" y="165"/>
                    </a:lnTo>
                    <a:lnTo>
                      <a:pt x="272" y="171"/>
                    </a:lnTo>
                    <a:lnTo>
                      <a:pt x="269" y="171"/>
                    </a:lnTo>
                    <a:lnTo>
                      <a:pt x="267" y="173"/>
                    </a:lnTo>
                    <a:lnTo>
                      <a:pt x="267" y="182"/>
                    </a:lnTo>
                    <a:lnTo>
                      <a:pt x="263" y="184"/>
                    </a:lnTo>
                    <a:lnTo>
                      <a:pt x="259" y="184"/>
                    </a:lnTo>
                    <a:lnTo>
                      <a:pt x="259" y="186"/>
                    </a:lnTo>
                    <a:lnTo>
                      <a:pt x="257" y="192"/>
                    </a:lnTo>
                    <a:lnTo>
                      <a:pt x="257" y="196"/>
                    </a:lnTo>
                    <a:lnTo>
                      <a:pt x="257" y="200"/>
                    </a:lnTo>
                    <a:lnTo>
                      <a:pt x="249" y="204"/>
                    </a:lnTo>
                    <a:lnTo>
                      <a:pt x="249" y="206"/>
                    </a:lnTo>
                    <a:lnTo>
                      <a:pt x="239" y="220"/>
                    </a:lnTo>
                    <a:lnTo>
                      <a:pt x="241" y="231"/>
                    </a:lnTo>
                    <a:lnTo>
                      <a:pt x="235" y="235"/>
                    </a:lnTo>
                    <a:lnTo>
                      <a:pt x="229" y="245"/>
                    </a:lnTo>
                    <a:lnTo>
                      <a:pt x="227" y="247"/>
                    </a:lnTo>
                    <a:lnTo>
                      <a:pt x="222" y="249"/>
                    </a:lnTo>
                    <a:lnTo>
                      <a:pt x="229" y="253"/>
                    </a:lnTo>
                    <a:lnTo>
                      <a:pt x="231" y="257"/>
                    </a:lnTo>
                    <a:lnTo>
                      <a:pt x="235" y="257"/>
                    </a:lnTo>
                    <a:lnTo>
                      <a:pt x="241" y="255"/>
                    </a:lnTo>
                    <a:lnTo>
                      <a:pt x="243" y="255"/>
                    </a:lnTo>
                    <a:lnTo>
                      <a:pt x="249" y="276"/>
                    </a:lnTo>
                    <a:lnTo>
                      <a:pt x="251" y="280"/>
                    </a:lnTo>
                    <a:lnTo>
                      <a:pt x="253" y="284"/>
                    </a:lnTo>
                    <a:lnTo>
                      <a:pt x="255" y="286"/>
                    </a:lnTo>
                    <a:lnTo>
                      <a:pt x="261" y="290"/>
                    </a:lnTo>
                    <a:lnTo>
                      <a:pt x="259" y="300"/>
                    </a:lnTo>
                    <a:lnTo>
                      <a:pt x="263" y="314"/>
                    </a:lnTo>
                    <a:lnTo>
                      <a:pt x="263" y="319"/>
                    </a:lnTo>
                    <a:lnTo>
                      <a:pt x="265" y="331"/>
                    </a:lnTo>
                    <a:lnTo>
                      <a:pt x="267" y="335"/>
                    </a:lnTo>
                    <a:lnTo>
                      <a:pt x="274" y="333"/>
                    </a:lnTo>
                    <a:lnTo>
                      <a:pt x="274" y="335"/>
                    </a:lnTo>
                    <a:lnTo>
                      <a:pt x="276" y="347"/>
                    </a:lnTo>
                    <a:lnTo>
                      <a:pt x="284" y="355"/>
                    </a:lnTo>
                    <a:lnTo>
                      <a:pt x="284" y="355"/>
                    </a:lnTo>
                    <a:lnTo>
                      <a:pt x="282" y="355"/>
                    </a:lnTo>
                    <a:lnTo>
                      <a:pt x="278" y="353"/>
                    </a:lnTo>
                    <a:lnTo>
                      <a:pt x="272" y="353"/>
                    </a:lnTo>
                    <a:lnTo>
                      <a:pt x="265" y="355"/>
                    </a:lnTo>
                    <a:lnTo>
                      <a:pt x="263" y="351"/>
                    </a:lnTo>
                    <a:lnTo>
                      <a:pt x="261" y="347"/>
                    </a:lnTo>
                    <a:lnTo>
                      <a:pt x="257" y="347"/>
                    </a:lnTo>
                    <a:lnTo>
                      <a:pt x="253" y="347"/>
                    </a:lnTo>
                    <a:lnTo>
                      <a:pt x="249" y="347"/>
                    </a:lnTo>
                    <a:lnTo>
                      <a:pt x="249" y="347"/>
                    </a:lnTo>
                    <a:lnTo>
                      <a:pt x="247" y="343"/>
                    </a:lnTo>
                    <a:lnTo>
                      <a:pt x="245" y="341"/>
                    </a:lnTo>
                    <a:lnTo>
                      <a:pt x="243" y="339"/>
                    </a:lnTo>
                    <a:lnTo>
                      <a:pt x="241" y="337"/>
                    </a:lnTo>
                    <a:lnTo>
                      <a:pt x="241" y="335"/>
                    </a:lnTo>
                    <a:lnTo>
                      <a:pt x="239" y="337"/>
                    </a:lnTo>
                    <a:lnTo>
                      <a:pt x="235" y="337"/>
                    </a:lnTo>
                    <a:lnTo>
                      <a:pt x="233" y="337"/>
                    </a:lnTo>
                    <a:lnTo>
                      <a:pt x="229" y="333"/>
                    </a:lnTo>
                    <a:lnTo>
                      <a:pt x="227" y="333"/>
                    </a:lnTo>
                    <a:lnTo>
                      <a:pt x="216" y="341"/>
                    </a:lnTo>
                    <a:lnTo>
                      <a:pt x="214" y="345"/>
                    </a:lnTo>
                    <a:lnTo>
                      <a:pt x="212" y="349"/>
                    </a:lnTo>
                    <a:lnTo>
                      <a:pt x="208" y="347"/>
                    </a:lnTo>
                    <a:lnTo>
                      <a:pt x="204" y="347"/>
                    </a:lnTo>
                    <a:lnTo>
                      <a:pt x="200" y="347"/>
                    </a:lnTo>
                    <a:lnTo>
                      <a:pt x="196" y="351"/>
                    </a:lnTo>
                    <a:lnTo>
                      <a:pt x="194" y="353"/>
                    </a:lnTo>
                    <a:lnTo>
                      <a:pt x="192" y="355"/>
                    </a:lnTo>
                    <a:lnTo>
                      <a:pt x="186" y="357"/>
                    </a:lnTo>
                    <a:lnTo>
                      <a:pt x="184" y="357"/>
                    </a:lnTo>
                    <a:lnTo>
                      <a:pt x="180" y="353"/>
                    </a:lnTo>
                    <a:lnTo>
                      <a:pt x="178" y="351"/>
                    </a:lnTo>
                    <a:lnTo>
                      <a:pt x="173" y="347"/>
                    </a:lnTo>
                    <a:lnTo>
                      <a:pt x="171" y="345"/>
                    </a:lnTo>
                    <a:lnTo>
                      <a:pt x="167" y="347"/>
                    </a:lnTo>
                    <a:lnTo>
                      <a:pt x="165" y="351"/>
                    </a:lnTo>
                    <a:lnTo>
                      <a:pt x="165" y="353"/>
                    </a:lnTo>
                    <a:lnTo>
                      <a:pt x="163" y="353"/>
                    </a:lnTo>
                    <a:lnTo>
                      <a:pt x="159" y="351"/>
                    </a:lnTo>
                    <a:lnTo>
                      <a:pt x="159" y="347"/>
                    </a:lnTo>
                    <a:lnTo>
                      <a:pt x="155" y="345"/>
                    </a:lnTo>
                    <a:lnTo>
                      <a:pt x="153" y="345"/>
                    </a:lnTo>
                    <a:lnTo>
                      <a:pt x="149" y="349"/>
                    </a:lnTo>
                    <a:lnTo>
                      <a:pt x="147" y="355"/>
                    </a:lnTo>
                    <a:lnTo>
                      <a:pt x="149" y="359"/>
                    </a:lnTo>
                    <a:lnTo>
                      <a:pt x="151" y="361"/>
                    </a:lnTo>
                    <a:lnTo>
                      <a:pt x="153" y="361"/>
                    </a:lnTo>
                    <a:lnTo>
                      <a:pt x="159" y="361"/>
                    </a:lnTo>
                    <a:lnTo>
                      <a:pt x="163" y="364"/>
                    </a:lnTo>
                    <a:lnTo>
                      <a:pt x="167" y="361"/>
                    </a:lnTo>
                    <a:lnTo>
                      <a:pt x="171" y="364"/>
                    </a:lnTo>
                    <a:lnTo>
                      <a:pt x="169" y="366"/>
                    </a:lnTo>
                    <a:lnTo>
                      <a:pt x="165" y="366"/>
                    </a:lnTo>
                    <a:lnTo>
                      <a:pt x="157" y="364"/>
                    </a:lnTo>
                    <a:lnTo>
                      <a:pt x="151" y="364"/>
                    </a:lnTo>
                    <a:lnTo>
                      <a:pt x="149" y="361"/>
                    </a:lnTo>
                    <a:lnTo>
                      <a:pt x="143" y="364"/>
                    </a:lnTo>
                    <a:lnTo>
                      <a:pt x="139" y="366"/>
                    </a:lnTo>
                    <a:lnTo>
                      <a:pt x="135" y="366"/>
                    </a:lnTo>
                    <a:lnTo>
                      <a:pt x="133" y="361"/>
                    </a:lnTo>
                    <a:lnTo>
                      <a:pt x="131" y="359"/>
                    </a:lnTo>
                    <a:lnTo>
                      <a:pt x="126" y="357"/>
                    </a:lnTo>
                    <a:lnTo>
                      <a:pt x="124" y="355"/>
                    </a:lnTo>
                    <a:lnTo>
                      <a:pt x="116" y="357"/>
                    </a:lnTo>
                    <a:lnTo>
                      <a:pt x="112" y="355"/>
                    </a:lnTo>
                    <a:lnTo>
                      <a:pt x="110" y="351"/>
                    </a:lnTo>
                    <a:lnTo>
                      <a:pt x="108" y="351"/>
                    </a:lnTo>
                    <a:lnTo>
                      <a:pt x="106" y="353"/>
                    </a:lnTo>
                    <a:lnTo>
                      <a:pt x="102" y="349"/>
                    </a:lnTo>
                    <a:lnTo>
                      <a:pt x="104" y="347"/>
                    </a:lnTo>
                    <a:lnTo>
                      <a:pt x="102" y="343"/>
                    </a:lnTo>
                    <a:lnTo>
                      <a:pt x="100" y="339"/>
                    </a:lnTo>
                    <a:lnTo>
                      <a:pt x="100" y="337"/>
                    </a:lnTo>
                    <a:lnTo>
                      <a:pt x="102" y="335"/>
                    </a:lnTo>
                    <a:lnTo>
                      <a:pt x="104" y="335"/>
                    </a:lnTo>
                    <a:lnTo>
                      <a:pt x="106" y="331"/>
                    </a:lnTo>
                    <a:lnTo>
                      <a:pt x="96" y="317"/>
                    </a:lnTo>
                    <a:lnTo>
                      <a:pt x="96" y="312"/>
                    </a:lnTo>
                    <a:lnTo>
                      <a:pt x="96" y="308"/>
                    </a:lnTo>
                    <a:lnTo>
                      <a:pt x="98" y="306"/>
                    </a:lnTo>
                    <a:lnTo>
                      <a:pt x="102" y="306"/>
                    </a:lnTo>
                    <a:lnTo>
                      <a:pt x="102" y="308"/>
                    </a:lnTo>
                    <a:lnTo>
                      <a:pt x="104" y="310"/>
                    </a:lnTo>
                    <a:lnTo>
                      <a:pt x="108" y="312"/>
                    </a:lnTo>
                    <a:lnTo>
                      <a:pt x="112" y="314"/>
                    </a:lnTo>
                    <a:lnTo>
                      <a:pt x="114" y="314"/>
                    </a:lnTo>
                    <a:lnTo>
                      <a:pt x="116" y="314"/>
                    </a:lnTo>
                    <a:lnTo>
                      <a:pt x="124" y="319"/>
                    </a:lnTo>
                    <a:lnTo>
                      <a:pt x="126" y="314"/>
                    </a:lnTo>
                    <a:lnTo>
                      <a:pt x="128" y="312"/>
                    </a:lnTo>
                    <a:lnTo>
                      <a:pt x="128" y="308"/>
                    </a:lnTo>
                    <a:lnTo>
                      <a:pt x="128" y="304"/>
                    </a:lnTo>
                    <a:lnTo>
                      <a:pt x="128" y="302"/>
                    </a:lnTo>
                    <a:lnTo>
                      <a:pt x="124" y="302"/>
                    </a:lnTo>
                    <a:lnTo>
                      <a:pt x="120" y="306"/>
                    </a:lnTo>
                    <a:lnTo>
                      <a:pt x="118" y="306"/>
                    </a:lnTo>
                    <a:lnTo>
                      <a:pt x="116" y="308"/>
                    </a:lnTo>
                    <a:lnTo>
                      <a:pt x="116" y="310"/>
                    </a:lnTo>
                    <a:lnTo>
                      <a:pt x="114" y="312"/>
                    </a:lnTo>
                    <a:lnTo>
                      <a:pt x="112" y="308"/>
                    </a:lnTo>
                    <a:lnTo>
                      <a:pt x="110" y="304"/>
                    </a:lnTo>
                    <a:lnTo>
                      <a:pt x="108" y="304"/>
                    </a:lnTo>
                    <a:lnTo>
                      <a:pt x="106" y="306"/>
                    </a:lnTo>
                    <a:lnTo>
                      <a:pt x="98" y="300"/>
                    </a:lnTo>
                    <a:lnTo>
                      <a:pt x="100" y="296"/>
                    </a:lnTo>
                    <a:lnTo>
                      <a:pt x="100" y="290"/>
                    </a:lnTo>
                    <a:lnTo>
                      <a:pt x="98" y="286"/>
                    </a:lnTo>
                    <a:lnTo>
                      <a:pt x="98" y="282"/>
                    </a:lnTo>
                    <a:lnTo>
                      <a:pt x="96" y="278"/>
                    </a:lnTo>
                    <a:lnTo>
                      <a:pt x="96" y="274"/>
                    </a:lnTo>
                    <a:lnTo>
                      <a:pt x="94" y="269"/>
                    </a:lnTo>
                    <a:lnTo>
                      <a:pt x="92" y="259"/>
                    </a:lnTo>
                    <a:lnTo>
                      <a:pt x="86" y="255"/>
                    </a:lnTo>
                    <a:lnTo>
                      <a:pt x="79" y="251"/>
                    </a:lnTo>
                    <a:lnTo>
                      <a:pt x="75" y="247"/>
                    </a:lnTo>
                    <a:lnTo>
                      <a:pt x="73" y="247"/>
                    </a:lnTo>
                    <a:lnTo>
                      <a:pt x="67" y="243"/>
                    </a:lnTo>
                    <a:lnTo>
                      <a:pt x="63" y="241"/>
                    </a:lnTo>
                    <a:lnTo>
                      <a:pt x="57" y="239"/>
                    </a:lnTo>
                    <a:lnTo>
                      <a:pt x="55" y="239"/>
                    </a:lnTo>
                    <a:lnTo>
                      <a:pt x="51" y="235"/>
                    </a:lnTo>
                    <a:lnTo>
                      <a:pt x="45" y="231"/>
                    </a:lnTo>
                    <a:lnTo>
                      <a:pt x="37" y="222"/>
                    </a:lnTo>
                    <a:lnTo>
                      <a:pt x="32" y="220"/>
                    </a:lnTo>
                    <a:lnTo>
                      <a:pt x="28" y="218"/>
                    </a:lnTo>
                    <a:lnTo>
                      <a:pt x="24" y="216"/>
                    </a:lnTo>
                    <a:lnTo>
                      <a:pt x="24" y="212"/>
                    </a:lnTo>
                    <a:lnTo>
                      <a:pt x="24" y="210"/>
                    </a:lnTo>
                    <a:lnTo>
                      <a:pt x="28" y="210"/>
                    </a:lnTo>
                    <a:lnTo>
                      <a:pt x="34" y="212"/>
                    </a:lnTo>
                    <a:lnTo>
                      <a:pt x="39" y="212"/>
                    </a:lnTo>
                    <a:lnTo>
                      <a:pt x="47" y="212"/>
                    </a:lnTo>
                    <a:lnTo>
                      <a:pt x="53" y="214"/>
                    </a:lnTo>
                    <a:lnTo>
                      <a:pt x="59" y="216"/>
                    </a:lnTo>
                    <a:lnTo>
                      <a:pt x="63" y="214"/>
                    </a:lnTo>
                    <a:lnTo>
                      <a:pt x="63" y="212"/>
                    </a:lnTo>
                    <a:lnTo>
                      <a:pt x="63" y="208"/>
                    </a:lnTo>
                    <a:lnTo>
                      <a:pt x="65" y="206"/>
                    </a:lnTo>
                    <a:lnTo>
                      <a:pt x="69" y="206"/>
                    </a:lnTo>
                    <a:lnTo>
                      <a:pt x="73" y="204"/>
                    </a:lnTo>
                    <a:lnTo>
                      <a:pt x="75" y="200"/>
                    </a:lnTo>
                    <a:lnTo>
                      <a:pt x="73" y="196"/>
                    </a:lnTo>
                    <a:lnTo>
                      <a:pt x="71" y="192"/>
                    </a:lnTo>
                    <a:lnTo>
                      <a:pt x="67" y="192"/>
                    </a:lnTo>
                    <a:lnTo>
                      <a:pt x="63" y="190"/>
                    </a:lnTo>
                    <a:lnTo>
                      <a:pt x="59" y="186"/>
                    </a:lnTo>
                    <a:lnTo>
                      <a:pt x="53" y="184"/>
                    </a:lnTo>
                    <a:lnTo>
                      <a:pt x="49" y="184"/>
                    </a:lnTo>
                    <a:lnTo>
                      <a:pt x="45" y="186"/>
                    </a:lnTo>
                    <a:lnTo>
                      <a:pt x="43" y="188"/>
                    </a:lnTo>
                    <a:lnTo>
                      <a:pt x="43" y="192"/>
                    </a:lnTo>
                    <a:lnTo>
                      <a:pt x="45" y="196"/>
                    </a:lnTo>
                    <a:lnTo>
                      <a:pt x="45" y="198"/>
                    </a:lnTo>
                    <a:lnTo>
                      <a:pt x="45" y="200"/>
                    </a:lnTo>
                    <a:lnTo>
                      <a:pt x="41" y="202"/>
                    </a:lnTo>
                    <a:lnTo>
                      <a:pt x="37" y="204"/>
                    </a:lnTo>
                    <a:lnTo>
                      <a:pt x="34" y="206"/>
                    </a:lnTo>
                    <a:lnTo>
                      <a:pt x="32" y="206"/>
                    </a:lnTo>
                    <a:lnTo>
                      <a:pt x="28" y="204"/>
                    </a:lnTo>
                    <a:lnTo>
                      <a:pt x="24" y="202"/>
                    </a:lnTo>
                    <a:lnTo>
                      <a:pt x="22" y="202"/>
                    </a:lnTo>
                    <a:lnTo>
                      <a:pt x="18" y="204"/>
                    </a:lnTo>
                    <a:lnTo>
                      <a:pt x="16" y="202"/>
                    </a:lnTo>
                    <a:lnTo>
                      <a:pt x="14" y="198"/>
                    </a:lnTo>
                    <a:lnTo>
                      <a:pt x="10" y="194"/>
                    </a:lnTo>
                    <a:lnTo>
                      <a:pt x="8" y="192"/>
                    </a:lnTo>
                    <a:lnTo>
                      <a:pt x="6" y="192"/>
                    </a:lnTo>
                    <a:lnTo>
                      <a:pt x="4" y="192"/>
                    </a:lnTo>
                    <a:lnTo>
                      <a:pt x="0" y="1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9" name="Freeform 193"/>
              <p:cNvSpPr>
                <a:spLocks/>
              </p:cNvSpPr>
              <p:nvPr/>
            </p:nvSpPr>
            <p:spPr bwMode="auto">
              <a:xfrm>
                <a:off x="5971" y="3082"/>
                <a:ext cx="33" cy="76"/>
              </a:xfrm>
              <a:custGeom>
                <a:avLst/>
                <a:gdLst>
                  <a:gd name="T0" fmla="*/ 0 w 33"/>
                  <a:gd name="T1" fmla="*/ 33 h 76"/>
                  <a:gd name="T2" fmla="*/ 0 w 33"/>
                  <a:gd name="T3" fmla="*/ 17 h 76"/>
                  <a:gd name="T4" fmla="*/ 2 w 33"/>
                  <a:gd name="T5" fmla="*/ 14 h 76"/>
                  <a:gd name="T6" fmla="*/ 4 w 33"/>
                  <a:gd name="T7" fmla="*/ 10 h 76"/>
                  <a:gd name="T8" fmla="*/ 2 w 33"/>
                  <a:gd name="T9" fmla="*/ 6 h 76"/>
                  <a:gd name="T10" fmla="*/ 0 w 33"/>
                  <a:gd name="T11" fmla="*/ 2 h 76"/>
                  <a:gd name="T12" fmla="*/ 2 w 33"/>
                  <a:gd name="T13" fmla="*/ 0 h 76"/>
                  <a:gd name="T14" fmla="*/ 8 w 33"/>
                  <a:gd name="T15" fmla="*/ 4 h 76"/>
                  <a:gd name="T16" fmla="*/ 10 w 33"/>
                  <a:gd name="T17" fmla="*/ 6 h 76"/>
                  <a:gd name="T18" fmla="*/ 12 w 33"/>
                  <a:gd name="T19" fmla="*/ 12 h 76"/>
                  <a:gd name="T20" fmla="*/ 10 w 33"/>
                  <a:gd name="T21" fmla="*/ 12 h 76"/>
                  <a:gd name="T22" fmla="*/ 8 w 33"/>
                  <a:gd name="T23" fmla="*/ 14 h 76"/>
                  <a:gd name="T24" fmla="*/ 6 w 33"/>
                  <a:gd name="T25" fmla="*/ 17 h 76"/>
                  <a:gd name="T26" fmla="*/ 6 w 33"/>
                  <a:gd name="T27" fmla="*/ 19 h 76"/>
                  <a:gd name="T28" fmla="*/ 4 w 33"/>
                  <a:gd name="T29" fmla="*/ 23 h 76"/>
                  <a:gd name="T30" fmla="*/ 8 w 33"/>
                  <a:gd name="T31" fmla="*/ 25 h 76"/>
                  <a:gd name="T32" fmla="*/ 12 w 33"/>
                  <a:gd name="T33" fmla="*/ 29 h 76"/>
                  <a:gd name="T34" fmla="*/ 16 w 33"/>
                  <a:gd name="T35" fmla="*/ 33 h 76"/>
                  <a:gd name="T36" fmla="*/ 18 w 33"/>
                  <a:gd name="T37" fmla="*/ 37 h 76"/>
                  <a:gd name="T38" fmla="*/ 18 w 33"/>
                  <a:gd name="T39" fmla="*/ 39 h 76"/>
                  <a:gd name="T40" fmla="*/ 20 w 33"/>
                  <a:gd name="T41" fmla="*/ 47 h 76"/>
                  <a:gd name="T42" fmla="*/ 22 w 33"/>
                  <a:gd name="T43" fmla="*/ 51 h 76"/>
                  <a:gd name="T44" fmla="*/ 24 w 33"/>
                  <a:gd name="T45" fmla="*/ 59 h 76"/>
                  <a:gd name="T46" fmla="*/ 20 w 33"/>
                  <a:gd name="T47" fmla="*/ 61 h 76"/>
                  <a:gd name="T48" fmla="*/ 18 w 33"/>
                  <a:gd name="T49" fmla="*/ 64 h 76"/>
                  <a:gd name="T50" fmla="*/ 20 w 33"/>
                  <a:gd name="T51" fmla="*/ 66 h 76"/>
                  <a:gd name="T52" fmla="*/ 22 w 33"/>
                  <a:gd name="T53" fmla="*/ 68 h 76"/>
                  <a:gd name="T54" fmla="*/ 29 w 33"/>
                  <a:gd name="T55" fmla="*/ 70 h 76"/>
                  <a:gd name="T56" fmla="*/ 29 w 33"/>
                  <a:gd name="T57" fmla="*/ 68 h 76"/>
                  <a:gd name="T58" fmla="*/ 31 w 33"/>
                  <a:gd name="T59" fmla="*/ 66 h 76"/>
                  <a:gd name="T60" fmla="*/ 31 w 33"/>
                  <a:gd name="T61" fmla="*/ 61 h 76"/>
                  <a:gd name="T62" fmla="*/ 33 w 33"/>
                  <a:gd name="T63" fmla="*/ 61 h 76"/>
                  <a:gd name="T64" fmla="*/ 33 w 33"/>
                  <a:gd name="T65" fmla="*/ 68 h 76"/>
                  <a:gd name="T66" fmla="*/ 33 w 33"/>
                  <a:gd name="T67" fmla="*/ 72 h 76"/>
                  <a:gd name="T68" fmla="*/ 31 w 33"/>
                  <a:gd name="T69" fmla="*/ 76 h 76"/>
                  <a:gd name="T70" fmla="*/ 29 w 33"/>
                  <a:gd name="T71" fmla="*/ 76 h 76"/>
                  <a:gd name="T72" fmla="*/ 26 w 33"/>
                  <a:gd name="T73" fmla="*/ 74 h 76"/>
                  <a:gd name="T74" fmla="*/ 22 w 33"/>
                  <a:gd name="T75" fmla="*/ 72 h 76"/>
                  <a:gd name="T76" fmla="*/ 16 w 33"/>
                  <a:gd name="T77" fmla="*/ 68 h 76"/>
                  <a:gd name="T78" fmla="*/ 10 w 33"/>
                  <a:gd name="T79" fmla="*/ 64 h 76"/>
                  <a:gd name="T80" fmla="*/ 4 w 33"/>
                  <a:gd name="T81" fmla="*/ 61 h 76"/>
                  <a:gd name="T82" fmla="*/ 2 w 33"/>
                  <a:gd name="T83" fmla="*/ 53 h 76"/>
                  <a:gd name="T84" fmla="*/ 0 w 33"/>
                  <a:gd name="T85" fmla="*/ 45 h 76"/>
                  <a:gd name="T86" fmla="*/ 0 w 33"/>
                  <a:gd name="T87"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 h="76">
                    <a:moveTo>
                      <a:pt x="0" y="33"/>
                    </a:moveTo>
                    <a:lnTo>
                      <a:pt x="0" y="17"/>
                    </a:lnTo>
                    <a:lnTo>
                      <a:pt x="2" y="14"/>
                    </a:lnTo>
                    <a:lnTo>
                      <a:pt x="4" y="10"/>
                    </a:lnTo>
                    <a:lnTo>
                      <a:pt x="2" y="6"/>
                    </a:lnTo>
                    <a:lnTo>
                      <a:pt x="0" y="2"/>
                    </a:lnTo>
                    <a:lnTo>
                      <a:pt x="2" y="0"/>
                    </a:lnTo>
                    <a:lnTo>
                      <a:pt x="8" y="4"/>
                    </a:lnTo>
                    <a:lnTo>
                      <a:pt x="10" y="6"/>
                    </a:lnTo>
                    <a:lnTo>
                      <a:pt x="12" y="12"/>
                    </a:lnTo>
                    <a:lnTo>
                      <a:pt x="10" y="12"/>
                    </a:lnTo>
                    <a:lnTo>
                      <a:pt x="8" y="14"/>
                    </a:lnTo>
                    <a:lnTo>
                      <a:pt x="6" y="17"/>
                    </a:lnTo>
                    <a:lnTo>
                      <a:pt x="6" y="19"/>
                    </a:lnTo>
                    <a:lnTo>
                      <a:pt x="4" y="23"/>
                    </a:lnTo>
                    <a:lnTo>
                      <a:pt x="8" y="25"/>
                    </a:lnTo>
                    <a:lnTo>
                      <a:pt x="12" y="29"/>
                    </a:lnTo>
                    <a:lnTo>
                      <a:pt x="16" y="33"/>
                    </a:lnTo>
                    <a:lnTo>
                      <a:pt x="18" y="37"/>
                    </a:lnTo>
                    <a:lnTo>
                      <a:pt x="18" y="39"/>
                    </a:lnTo>
                    <a:lnTo>
                      <a:pt x="20" y="47"/>
                    </a:lnTo>
                    <a:lnTo>
                      <a:pt x="22" y="51"/>
                    </a:lnTo>
                    <a:lnTo>
                      <a:pt x="24" y="59"/>
                    </a:lnTo>
                    <a:lnTo>
                      <a:pt x="20" y="61"/>
                    </a:lnTo>
                    <a:lnTo>
                      <a:pt x="18" y="64"/>
                    </a:lnTo>
                    <a:lnTo>
                      <a:pt x="20" y="66"/>
                    </a:lnTo>
                    <a:lnTo>
                      <a:pt x="22" y="68"/>
                    </a:lnTo>
                    <a:lnTo>
                      <a:pt x="29" y="70"/>
                    </a:lnTo>
                    <a:lnTo>
                      <a:pt x="29" y="68"/>
                    </a:lnTo>
                    <a:lnTo>
                      <a:pt x="31" y="66"/>
                    </a:lnTo>
                    <a:lnTo>
                      <a:pt x="31" y="61"/>
                    </a:lnTo>
                    <a:lnTo>
                      <a:pt x="33" y="61"/>
                    </a:lnTo>
                    <a:lnTo>
                      <a:pt x="33" y="68"/>
                    </a:lnTo>
                    <a:lnTo>
                      <a:pt x="33" y="72"/>
                    </a:lnTo>
                    <a:lnTo>
                      <a:pt x="31" y="76"/>
                    </a:lnTo>
                    <a:lnTo>
                      <a:pt x="29" y="76"/>
                    </a:lnTo>
                    <a:lnTo>
                      <a:pt x="26" y="74"/>
                    </a:lnTo>
                    <a:lnTo>
                      <a:pt x="22" y="72"/>
                    </a:lnTo>
                    <a:lnTo>
                      <a:pt x="16" y="68"/>
                    </a:lnTo>
                    <a:lnTo>
                      <a:pt x="10" y="64"/>
                    </a:lnTo>
                    <a:lnTo>
                      <a:pt x="4" y="61"/>
                    </a:lnTo>
                    <a:lnTo>
                      <a:pt x="2" y="53"/>
                    </a:lnTo>
                    <a:lnTo>
                      <a:pt x="0" y="45"/>
                    </a:lnTo>
                    <a:lnTo>
                      <a:pt x="0" y="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0" name="Freeform 194"/>
              <p:cNvSpPr>
                <a:spLocks/>
              </p:cNvSpPr>
              <p:nvPr/>
            </p:nvSpPr>
            <p:spPr bwMode="auto">
              <a:xfrm>
                <a:off x="6118" y="3127"/>
                <a:ext cx="67" cy="25"/>
              </a:xfrm>
              <a:custGeom>
                <a:avLst/>
                <a:gdLst>
                  <a:gd name="T0" fmla="*/ 0 w 67"/>
                  <a:gd name="T1" fmla="*/ 23 h 25"/>
                  <a:gd name="T2" fmla="*/ 2 w 67"/>
                  <a:gd name="T3" fmla="*/ 21 h 25"/>
                  <a:gd name="T4" fmla="*/ 4 w 67"/>
                  <a:gd name="T5" fmla="*/ 16 h 25"/>
                  <a:gd name="T6" fmla="*/ 4 w 67"/>
                  <a:gd name="T7" fmla="*/ 14 h 25"/>
                  <a:gd name="T8" fmla="*/ 6 w 67"/>
                  <a:gd name="T9" fmla="*/ 12 h 25"/>
                  <a:gd name="T10" fmla="*/ 8 w 67"/>
                  <a:gd name="T11" fmla="*/ 12 h 25"/>
                  <a:gd name="T12" fmla="*/ 10 w 67"/>
                  <a:gd name="T13" fmla="*/ 14 h 25"/>
                  <a:gd name="T14" fmla="*/ 12 w 67"/>
                  <a:gd name="T15" fmla="*/ 16 h 25"/>
                  <a:gd name="T16" fmla="*/ 14 w 67"/>
                  <a:gd name="T17" fmla="*/ 16 h 25"/>
                  <a:gd name="T18" fmla="*/ 16 w 67"/>
                  <a:gd name="T19" fmla="*/ 14 h 25"/>
                  <a:gd name="T20" fmla="*/ 18 w 67"/>
                  <a:gd name="T21" fmla="*/ 16 h 25"/>
                  <a:gd name="T22" fmla="*/ 20 w 67"/>
                  <a:gd name="T23" fmla="*/ 16 h 25"/>
                  <a:gd name="T24" fmla="*/ 23 w 67"/>
                  <a:gd name="T25" fmla="*/ 19 h 25"/>
                  <a:gd name="T26" fmla="*/ 25 w 67"/>
                  <a:gd name="T27" fmla="*/ 19 h 25"/>
                  <a:gd name="T28" fmla="*/ 23 w 67"/>
                  <a:gd name="T29" fmla="*/ 14 h 25"/>
                  <a:gd name="T30" fmla="*/ 23 w 67"/>
                  <a:gd name="T31" fmla="*/ 14 h 25"/>
                  <a:gd name="T32" fmla="*/ 23 w 67"/>
                  <a:gd name="T33" fmla="*/ 10 h 25"/>
                  <a:gd name="T34" fmla="*/ 20 w 67"/>
                  <a:gd name="T35" fmla="*/ 8 h 25"/>
                  <a:gd name="T36" fmla="*/ 20 w 67"/>
                  <a:gd name="T37" fmla="*/ 8 h 25"/>
                  <a:gd name="T38" fmla="*/ 20 w 67"/>
                  <a:gd name="T39" fmla="*/ 4 h 25"/>
                  <a:gd name="T40" fmla="*/ 23 w 67"/>
                  <a:gd name="T41" fmla="*/ 2 h 25"/>
                  <a:gd name="T42" fmla="*/ 23 w 67"/>
                  <a:gd name="T43" fmla="*/ 2 h 25"/>
                  <a:gd name="T44" fmla="*/ 25 w 67"/>
                  <a:gd name="T45" fmla="*/ 2 h 25"/>
                  <a:gd name="T46" fmla="*/ 25 w 67"/>
                  <a:gd name="T47" fmla="*/ 2 h 25"/>
                  <a:gd name="T48" fmla="*/ 27 w 67"/>
                  <a:gd name="T49" fmla="*/ 2 h 25"/>
                  <a:gd name="T50" fmla="*/ 31 w 67"/>
                  <a:gd name="T51" fmla="*/ 0 h 25"/>
                  <a:gd name="T52" fmla="*/ 31 w 67"/>
                  <a:gd name="T53" fmla="*/ 2 h 25"/>
                  <a:gd name="T54" fmla="*/ 33 w 67"/>
                  <a:gd name="T55" fmla="*/ 2 h 25"/>
                  <a:gd name="T56" fmla="*/ 35 w 67"/>
                  <a:gd name="T57" fmla="*/ 2 h 25"/>
                  <a:gd name="T58" fmla="*/ 41 w 67"/>
                  <a:gd name="T59" fmla="*/ 2 h 25"/>
                  <a:gd name="T60" fmla="*/ 43 w 67"/>
                  <a:gd name="T61" fmla="*/ 4 h 25"/>
                  <a:gd name="T62" fmla="*/ 43 w 67"/>
                  <a:gd name="T63" fmla="*/ 6 h 25"/>
                  <a:gd name="T64" fmla="*/ 43 w 67"/>
                  <a:gd name="T65" fmla="*/ 8 h 25"/>
                  <a:gd name="T66" fmla="*/ 45 w 67"/>
                  <a:gd name="T67" fmla="*/ 10 h 25"/>
                  <a:gd name="T68" fmla="*/ 47 w 67"/>
                  <a:gd name="T69" fmla="*/ 14 h 25"/>
                  <a:gd name="T70" fmla="*/ 49 w 67"/>
                  <a:gd name="T71" fmla="*/ 16 h 25"/>
                  <a:gd name="T72" fmla="*/ 49 w 67"/>
                  <a:gd name="T73" fmla="*/ 19 h 25"/>
                  <a:gd name="T74" fmla="*/ 53 w 67"/>
                  <a:gd name="T75" fmla="*/ 19 h 25"/>
                  <a:gd name="T76" fmla="*/ 55 w 67"/>
                  <a:gd name="T77" fmla="*/ 16 h 25"/>
                  <a:gd name="T78" fmla="*/ 57 w 67"/>
                  <a:gd name="T79" fmla="*/ 14 h 25"/>
                  <a:gd name="T80" fmla="*/ 59 w 67"/>
                  <a:gd name="T81" fmla="*/ 10 h 25"/>
                  <a:gd name="T82" fmla="*/ 65 w 67"/>
                  <a:gd name="T83" fmla="*/ 6 h 25"/>
                  <a:gd name="T84" fmla="*/ 67 w 67"/>
                  <a:gd name="T85" fmla="*/ 10 h 25"/>
                  <a:gd name="T86" fmla="*/ 65 w 67"/>
                  <a:gd name="T87" fmla="*/ 12 h 25"/>
                  <a:gd name="T88" fmla="*/ 61 w 67"/>
                  <a:gd name="T89" fmla="*/ 14 h 25"/>
                  <a:gd name="T90" fmla="*/ 57 w 67"/>
                  <a:gd name="T91" fmla="*/ 16 h 25"/>
                  <a:gd name="T92" fmla="*/ 55 w 67"/>
                  <a:gd name="T93" fmla="*/ 21 h 25"/>
                  <a:gd name="T94" fmla="*/ 49 w 67"/>
                  <a:gd name="T95" fmla="*/ 23 h 25"/>
                  <a:gd name="T96" fmla="*/ 43 w 67"/>
                  <a:gd name="T97" fmla="*/ 25 h 25"/>
                  <a:gd name="T98" fmla="*/ 37 w 67"/>
                  <a:gd name="T99" fmla="*/ 25 h 25"/>
                  <a:gd name="T100" fmla="*/ 31 w 67"/>
                  <a:gd name="T101" fmla="*/ 25 h 25"/>
                  <a:gd name="T102" fmla="*/ 27 w 67"/>
                  <a:gd name="T103" fmla="*/ 23 h 25"/>
                  <a:gd name="T104" fmla="*/ 23 w 67"/>
                  <a:gd name="T105" fmla="*/ 21 h 25"/>
                  <a:gd name="T106" fmla="*/ 18 w 67"/>
                  <a:gd name="T107" fmla="*/ 21 h 25"/>
                  <a:gd name="T108" fmla="*/ 14 w 67"/>
                  <a:gd name="T109" fmla="*/ 19 h 25"/>
                  <a:gd name="T110" fmla="*/ 10 w 67"/>
                  <a:gd name="T111" fmla="*/ 21 h 25"/>
                  <a:gd name="T112" fmla="*/ 6 w 67"/>
                  <a:gd name="T113" fmla="*/ 21 h 25"/>
                  <a:gd name="T114" fmla="*/ 2 w 67"/>
                  <a:gd name="T115" fmla="*/ 23 h 25"/>
                  <a:gd name="T116" fmla="*/ 0 w 67"/>
                  <a:gd name="T117" fmla="*/ 2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 h="25">
                    <a:moveTo>
                      <a:pt x="0" y="23"/>
                    </a:moveTo>
                    <a:lnTo>
                      <a:pt x="2" y="21"/>
                    </a:lnTo>
                    <a:lnTo>
                      <a:pt x="4" y="16"/>
                    </a:lnTo>
                    <a:lnTo>
                      <a:pt x="4" y="14"/>
                    </a:lnTo>
                    <a:lnTo>
                      <a:pt x="6" y="12"/>
                    </a:lnTo>
                    <a:lnTo>
                      <a:pt x="8" y="12"/>
                    </a:lnTo>
                    <a:lnTo>
                      <a:pt x="10" y="14"/>
                    </a:lnTo>
                    <a:lnTo>
                      <a:pt x="12" y="16"/>
                    </a:lnTo>
                    <a:lnTo>
                      <a:pt x="14" y="16"/>
                    </a:lnTo>
                    <a:lnTo>
                      <a:pt x="16" y="14"/>
                    </a:lnTo>
                    <a:lnTo>
                      <a:pt x="18" y="16"/>
                    </a:lnTo>
                    <a:lnTo>
                      <a:pt x="20" y="16"/>
                    </a:lnTo>
                    <a:lnTo>
                      <a:pt x="23" y="19"/>
                    </a:lnTo>
                    <a:lnTo>
                      <a:pt x="25" y="19"/>
                    </a:lnTo>
                    <a:lnTo>
                      <a:pt x="23" y="14"/>
                    </a:lnTo>
                    <a:lnTo>
                      <a:pt x="23" y="14"/>
                    </a:lnTo>
                    <a:lnTo>
                      <a:pt x="23" y="10"/>
                    </a:lnTo>
                    <a:lnTo>
                      <a:pt x="20" y="8"/>
                    </a:lnTo>
                    <a:lnTo>
                      <a:pt x="20" y="8"/>
                    </a:lnTo>
                    <a:lnTo>
                      <a:pt x="20" y="4"/>
                    </a:lnTo>
                    <a:lnTo>
                      <a:pt x="23" y="2"/>
                    </a:lnTo>
                    <a:lnTo>
                      <a:pt x="23" y="2"/>
                    </a:lnTo>
                    <a:lnTo>
                      <a:pt x="25" y="2"/>
                    </a:lnTo>
                    <a:lnTo>
                      <a:pt x="25" y="2"/>
                    </a:lnTo>
                    <a:lnTo>
                      <a:pt x="27" y="2"/>
                    </a:lnTo>
                    <a:lnTo>
                      <a:pt x="31" y="0"/>
                    </a:lnTo>
                    <a:lnTo>
                      <a:pt x="31" y="2"/>
                    </a:lnTo>
                    <a:lnTo>
                      <a:pt x="33" y="2"/>
                    </a:lnTo>
                    <a:lnTo>
                      <a:pt x="35" y="2"/>
                    </a:lnTo>
                    <a:lnTo>
                      <a:pt x="41" y="2"/>
                    </a:lnTo>
                    <a:lnTo>
                      <a:pt x="43" y="4"/>
                    </a:lnTo>
                    <a:lnTo>
                      <a:pt x="43" y="6"/>
                    </a:lnTo>
                    <a:lnTo>
                      <a:pt x="43" y="8"/>
                    </a:lnTo>
                    <a:lnTo>
                      <a:pt x="45" y="10"/>
                    </a:lnTo>
                    <a:lnTo>
                      <a:pt x="47" y="14"/>
                    </a:lnTo>
                    <a:lnTo>
                      <a:pt x="49" y="16"/>
                    </a:lnTo>
                    <a:lnTo>
                      <a:pt x="49" y="19"/>
                    </a:lnTo>
                    <a:lnTo>
                      <a:pt x="53" y="19"/>
                    </a:lnTo>
                    <a:lnTo>
                      <a:pt x="55" y="16"/>
                    </a:lnTo>
                    <a:lnTo>
                      <a:pt x="57" y="14"/>
                    </a:lnTo>
                    <a:lnTo>
                      <a:pt x="59" y="10"/>
                    </a:lnTo>
                    <a:lnTo>
                      <a:pt x="65" y="6"/>
                    </a:lnTo>
                    <a:lnTo>
                      <a:pt x="67" y="10"/>
                    </a:lnTo>
                    <a:lnTo>
                      <a:pt x="65" y="12"/>
                    </a:lnTo>
                    <a:lnTo>
                      <a:pt x="61" y="14"/>
                    </a:lnTo>
                    <a:lnTo>
                      <a:pt x="57" y="16"/>
                    </a:lnTo>
                    <a:lnTo>
                      <a:pt x="55" y="21"/>
                    </a:lnTo>
                    <a:lnTo>
                      <a:pt x="49" y="23"/>
                    </a:lnTo>
                    <a:lnTo>
                      <a:pt x="43" y="25"/>
                    </a:lnTo>
                    <a:lnTo>
                      <a:pt x="37" y="25"/>
                    </a:lnTo>
                    <a:lnTo>
                      <a:pt x="31" y="25"/>
                    </a:lnTo>
                    <a:lnTo>
                      <a:pt x="27" y="23"/>
                    </a:lnTo>
                    <a:lnTo>
                      <a:pt x="23" y="21"/>
                    </a:lnTo>
                    <a:lnTo>
                      <a:pt x="18" y="21"/>
                    </a:lnTo>
                    <a:lnTo>
                      <a:pt x="14" y="19"/>
                    </a:lnTo>
                    <a:lnTo>
                      <a:pt x="10" y="21"/>
                    </a:lnTo>
                    <a:lnTo>
                      <a:pt x="6" y="21"/>
                    </a:lnTo>
                    <a:lnTo>
                      <a:pt x="2" y="23"/>
                    </a:lnTo>
                    <a:lnTo>
                      <a:pt x="0" y="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1" name="Freeform 195"/>
              <p:cNvSpPr>
                <a:spLocks/>
              </p:cNvSpPr>
              <p:nvPr/>
            </p:nvSpPr>
            <p:spPr bwMode="auto">
              <a:xfrm>
                <a:off x="5950" y="3168"/>
                <a:ext cx="29" cy="41"/>
              </a:xfrm>
              <a:custGeom>
                <a:avLst/>
                <a:gdLst>
                  <a:gd name="T0" fmla="*/ 0 w 29"/>
                  <a:gd name="T1" fmla="*/ 18 h 41"/>
                  <a:gd name="T2" fmla="*/ 5 w 29"/>
                  <a:gd name="T3" fmla="*/ 16 h 41"/>
                  <a:gd name="T4" fmla="*/ 7 w 29"/>
                  <a:gd name="T5" fmla="*/ 14 h 41"/>
                  <a:gd name="T6" fmla="*/ 9 w 29"/>
                  <a:gd name="T7" fmla="*/ 10 h 41"/>
                  <a:gd name="T8" fmla="*/ 11 w 29"/>
                  <a:gd name="T9" fmla="*/ 8 h 41"/>
                  <a:gd name="T10" fmla="*/ 13 w 29"/>
                  <a:gd name="T11" fmla="*/ 6 h 41"/>
                  <a:gd name="T12" fmla="*/ 17 w 29"/>
                  <a:gd name="T13" fmla="*/ 4 h 41"/>
                  <a:gd name="T14" fmla="*/ 19 w 29"/>
                  <a:gd name="T15" fmla="*/ 6 h 41"/>
                  <a:gd name="T16" fmla="*/ 21 w 29"/>
                  <a:gd name="T17" fmla="*/ 6 h 41"/>
                  <a:gd name="T18" fmla="*/ 23 w 29"/>
                  <a:gd name="T19" fmla="*/ 4 h 41"/>
                  <a:gd name="T20" fmla="*/ 27 w 29"/>
                  <a:gd name="T21" fmla="*/ 0 h 41"/>
                  <a:gd name="T22" fmla="*/ 29 w 29"/>
                  <a:gd name="T23" fmla="*/ 4 h 41"/>
                  <a:gd name="T24" fmla="*/ 29 w 29"/>
                  <a:gd name="T25" fmla="*/ 10 h 41"/>
                  <a:gd name="T26" fmla="*/ 27 w 29"/>
                  <a:gd name="T27" fmla="*/ 12 h 41"/>
                  <a:gd name="T28" fmla="*/ 27 w 29"/>
                  <a:gd name="T29" fmla="*/ 14 h 41"/>
                  <a:gd name="T30" fmla="*/ 21 w 29"/>
                  <a:gd name="T31" fmla="*/ 16 h 41"/>
                  <a:gd name="T32" fmla="*/ 19 w 29"/>
                  <a:gd name="T33" fmla="*/ 18 h 41"/>
                  <a:gd name="T34" fmla="*/ 17 w 29"/>
                  <a:gd name="T35" fmla="*/ 20 h 41"/>
                  <a:gd name="T36" fmla="*/ 15 w 29"/>
                  <a:gd name="T37" fmla="*/ 29 h 41"/>
                  <a:gd name="T38" fmla="*/ 13 w 29"/>
                  <a:gd name="T39" fmla="*/ 35 h 41"/>
                  <a:gd name="T40" fmla="*/ 13 w 29"/>
                  <a:gd name="T41" fmla="*/ 41 h 41"/>
                  <a:gd name="T42" fmla="*/ 9 w 29"/>
                  <a:gd name="T43" fmla="*/ 39 h 41"/>
                  <a:gd name="T44" fmla="*/ 7 w 29"/>
                  <a:gd name="T45" fmla="*/ 35 h 41"/>
                  <a:gd name="T46" fmla="*/ 5 w 29"/>
                  <a:gd name="T47" fmla="*/ 33 h 41"/>
                  <a:gd name="T48" fmla="*/ 5 w 29"/>
                  <a:gd name="T49" fmla="*/ 27 h 41"/>
                  <a:gd name="T50" fmla="*/ 3 w 29"/>
                  <a:gd name="T51" fmla="*/ 23 h 41"/>
                  <a:gd name="T52" fmla="*/ 0 w 29"/>
                  <a:gd name="T53" fmla="*/ 20 h 41"/>
                  <a:gd name="T54" fmla="*/ 0 w 29"/>
                  <a:gd name="T55" fmla="*/ 18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41">
                    <a:moveTo>
                      <a:pt x="0" y="18"/>
                    </a:moveTo>
                    <a:lnTo>
                      <a:pt x="5" y="16"/>
                    </a:lnTo>
                    <a:lnTo>
                      <a:pt x="7" y="14"/>
                    </a:lnTo>
                    <a:lnTo>
                      <a:pt x="9" y="10"/>
                    </a:lnTo>
                    <a:lnTo>
                      <a:pt x="11" y="8"/>
                    </a:lnTo>
                    <a:lnTo>
                      <a:pt x="13" y="6"/>
                    </a:lnTo>
                    <a:lnTo>
                      <a:pt x="17" y="4"/>
                    </a:lnTo>
                    <a:lnTo>
                      <a:pt x="19" y="6"/>
                    </a:lnTo>
                    <a:lnTo>
                      <a:pt x="21" y="6"/>
                    </a:lnTo>
                    <a:lnTo>
                      <a:pt x="23" y="4"/>
                    </a:lnTo>
                    <a:lnTo>
                      <a:pt x="27" y="0"/>
                    </a:lnTo>
                    <a:lnTo>
                      <a:pt x="29" y="4"/>
                    </a:lnTo>
                    <a:lnTo>
                      <a:pt x="29" y="10"/>
                    </a:lnTo>
                    <a:lnTo>
                      <a:pt x="27" y="12"/>
                    </a:lnTo>
                    <a:lnTo>
                      <a:pt x="27" y="14"/>
                    </a:lnTo>
                    <a:lnTo>
                      <a:pt x="21" y="16"/>
                    </a:lnTo>
                    <a:lnTo>
                      <a:pt x="19" y="18"/>
                    </a:lnTo>
                    <a:lnTo>
                      <a:pt x="17" y="20"/>
                    </a:lnTo>
                    <a:lnTo>
                      <a:pt x="15" y="29"/>
                    </a:lnTo>
                    <a:lnTo>
                      <a:pt x="13" y="35"/>
                    </a:lnTo>
                    <a:lnTo>
                      <a:pt x="13" y="41"/>
                    </a:lnTo>
                    <a:lnTo>
                      <a:pt x="9" y="39"/>
                    </a:lnTo>
                    <a:lnTo>
                      <a:pt x="7" y="35"/>
                    </a:lnTo>
                    <a:lnTo>
                      <a:pt x="5" y="33"/>
                    </a:lnTo>
                    <a:lnTo>
                      <a:pt x="5" y="27"/>
                    </a:lnTo>
                    <a:lnTo>
                      <a:pt x="3" y="23"/>
                    </a:lnTo>
                    <a:lnTo>
                      <a:pt x="0" y="20"/>
                    </a:lnTo>
                    <a:lnTo>
                      <a:pt x="0" y="1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2" name="Freeform 196"/>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3" name="Freeform 197"/>
              <p:cNvSpPr>
                <a:spLocks/>
              </p:cNvSpPr>
              <p:nvPr/>
            </p:nvSpPr>
            <p:spPr bwMode="auto">
              <a:xfrm>
                <a:off x="6333" y="3393"/>
                <a:ext cx="259" cy="395"/>
              </a:xfrm>
              <a:custGeom>
                <a:avLst/>
                <a:gdLst>
                  <a:gd name="T0" fmla="*/ 79 w 259"/>
                  <a:gd name="T1" fmla="*/ 16 h 395"/>
                  <a:gd name="T2" fmla="*/ 71 w 259"/>
                  <a:gd name="T3" fmla="*/ 31 h 395"/>
                  <a:gd name="T4" fmla="*/ 53 w 259"/>
                  <a:gd name="T5" fmla="*/ 18 h 395"/>
                  <a:gd name="T6" fmla="*/ 26 w 259"/>
                  <a:gd name="T7" fmla="*/ 10 h 395"/>
                  <a:gd name="T8" fmla="*/ 16 w 259"/>
                  <a:gd name="T9" fmla="*/ 24 h 395"/>
                  <a:gd name="T10" fmla="*/ 20 w 259"/>
                  <a:gd name="T11" fmla="*/ 29 h 395"/>
                  <a:gd name="T12" fmla="*/ 12 w 259"/>
                  <a:gd name="T13" fmla="*/ 31 h 395"/>
                  <a:gd name="T14" fmla="*/ 4 w 259"/>
                  <a:gd name="T15" fmla="*/ 39 h 395"/>
                  <a:gd name="T16" fmla="*/ 12 w 259"/>
                  <a:gd name="T17" fmla="*/ 47 h 395"/>
                  <a:gd name="T18" fmla="*/ 34 w 259"/>
                  <a:gd name="T19" fmla="*/ 59 h 395"/>
                  <a:gd name="T20" fmla="*/ 26 w 259"/>
                  <a:gd name="T21" fmla="*/ 74 h 395"/>
                  <a:gd name="T22" fmla="*/ 30 w 259"/>
                  <a:gd name="T23" fmla="*/ 94 h 395"/>
                  <a:gd name="T24" fmla="*/ 34 w 259"/>
                  <a:gd name="T25" fmla="*/ 108 h 395"/>
                  <a:gd name="T26" fmla="*/ 36 w 259"/>
                  <a:gd name="T27" fmla="*/ 123 h 395"/>
                  <a:gd name="T28" fmla="*/ 40 w 259"/>
                  <a:gd name="T29" fmla="*/ 127 h 395"/>
                  <a:gd name="T30" fmla="*/ 55 w 259"/>
                  <a:gd name="T31" fmla="*/ 133 h 395"/>
                  <a:gd name="T32" fmla="*/ 69 w 259"/>
                  <a:gd name="T33" fmla="*/ 141 h 395"/>
                  <a:gd name="T34" fmla="*/ 69 w 259"/>
                  <a:gd name="T35" fmla="*/ 153 h 395"/>
                  <a:gd name="T36" fmla="*/ 73 w 259"/>
                  <a:gd name="T37" fmla="*/ 163 h 395"/>
                  <a:gd name="T38" fmla="*/ 71 w 259"/>
                  <a:gd name="T39" fmla="*/ 168 h 395"/>
                  <a:gd name="T40" fmla="*/ 65 w 259"/>
                  <a:gd name="T41" fmla="*/ 180 h 395"/>
                  <a:gd name="T42" fmla="*/ 73 w 259"/>
                  <a:gd name="T43" fmla="*/ 192 h 395"/>
                  <a:gd name="T44" fmla="*/ 90 w 259"/>
                  <a:gd name="T45" fmla="*/ 202 h 395"/>
                  <a:gd name="T46" fmla="*/ 102 w 259"/>
                  <a:gd name="T47" fmla="*/ 211 h 395"/>
                  <a:gd name="T48" fmla="*/ 112 w 259"/>
                  <a:gd name="T49" fmla="*/ 227 h 395"/>
                  <a:gd name="T50" fmla="*/ 116 w 259"/>
                  <a:gd name="T51" fmla="*/ 239 h 395"/>
                  <a:gd name="T52" fmla="*/ 122 w 259"/>
                  <a:gd name="T53" fmla="*/ 253 h 395"/>
                  <a:gd name="T54" fmla="*/ 120 w 259"/>
                  <a:gd name="T55" fmla="*/ 264 h 395"/>
                  <a:gd name="T56" fmla="*/ 118 w 259"/>
                  <a:gd name="T57" fmla="*/ 266 h 395"/>
                  <a:gd name="T58" fmla="*/ 118 w 259"/>
                  <a:gd name="T59" fmla="*/ 274 h 395"/>
                  <a:gd name="T60" fmla="*/ 139 w 259"/>
                  <a:gd name="T61" fmla="*/ 282 h 395"/>
                  <a:gd name="T62" fmla="*/ 141 w 259"/>
                  <a:gd name="T63" fmla="*/ 294 h 395"/>
                  <a:gd name="T64" fmla="*/ 130 w 259"/>
                  <a:gd name="T65" fmla="*/ 309 h 395"/>
                  <a:gd name="T66" fmla="*/ 124 w 259"/>
                  <a:gd name="T67" fmla="*/ 325 h 395"/>
                  <a:gd name="T68" fmla="*/ 118 w 259"/>
                  <a:gd name="T69" fmla="*/ 354 h 395"/>
                  <a:gd name="T70" fmla="*/ 136 w 259"/>
                  <a:gd name="T71" fmla="*/ 382 h 395"/>
                  <a:gd name="T72" fmla="*/ 186 w 259"/>
                  <a:gd name="T73" fmla="*/ 380 h 395"/>
                  <a:gd name="T74" fmla="*/ 186 w 259"/>
                  <a:gd name="T75" fmla="*/ 311 h 395"/>
                  <a:gd name="T76" fmla="*/ 214 w 259"/>
                  <a:gd name="T77" fmla="*/ 274 h 395"/>
                  <a:gd name="T78" fmla="*/ 226 w 259"/>
                  <a:gd name="T79" fmla="*/ 245 h 395"/>
                  <a:gd name="T80" fmla="*/ 241 w 259"/>
                  <a:gd name="T81" fmla="*/ 213 h 395"/>
                  <a:gd name="T82" fmla="*/ 259 w 259"/>
                  <a:gd name="T83" fmla="*/ 82 h 395"/>
                  <a:gd name="T84" fmla="*/ 239 w 259"/>
                  <a:gd name="T85" fmla="*/ 82 h 395"/>
                  <a:gd name="T86" fmla="*/ 212 w 259"/>
                  <a:gd name="T87" fmla="*/ 82 h 395"/>
                  <a:gd name="T88" fmla="*/ 186 w 259"/>
                  <a:gd name="T89" fmla="*/ 63 h 395"/>
                  <a:gd name="T90" fmla="*/ 181 w 259"/>
                  <a:gd name="T91" fmla="*/ 47 h 395"/>
                  <a:gd name="T92" fmla="*/ 181 w 259"/>
                  <a:gd name="T93" fmla="*/ 33 h 395"/>
                  <a:gd name="T94" fmla="*/ 149 w 259"/>
                  <a:gd name="T95" fmla="*/ 33 h 395"/>
                  <a:gd name="T96" fmla="*/ 145 w 259"/>
                  <a:gd name="T97" fmla="*/ 39 h 395"/>
                  <a:gd name="T98" fmla="*/ 141 w 259"/>
                  <a:gd name="T99" fmla="*/ 49 h 395"/>
                  <a:gd name="T100" fmla="*/ 136 w 259"/>
                  <a:gd name="T101" fmla="*/ 57 h 395"/>
                  <a:gd name="T102" fmla="*/ 122 w 259"/>
                  <a:gd name="T103" fmla="*/ 49 h 395"/>
                  <a:gd name="T104" fmla="*/ 116 w 259"/>
                  <a:gd name="T105" fmla="*/ 37 h 395"/>
                  <a:gd name="T106" fmla="*/ 112 w 259"/>
                  <a:gd name="T107" fmla="*/ 27 h 395"/>
                  <a:gd name="T108" fmla="*/ 106 w 259"/>
                  <a:gd name="T109" fmla="*/ 20 h 395"/>
                  <a:gd name="T110" fmla="*/ 94 w 259"/>
                  <a:gd name="T111" fmla="*/ 8 h 395"/>
                  <a:gd name="T112" fmla="*/ 81 w 259"/>
                  <a:gd name="T113"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9" h="395">
                    <a:moveTo>
                      <a:pt x="75" y="2"/>
                    </a:moveTo>
                    <a:lnTo>
                      <a:pt x="77" y="4"/>
                    </a:lnTo>
                    <a:lnTo>
                      <a:pt x="79" y="10"/>
                    </a:lnTo>
                    <a:lnTo>
                      <a:pt x="79" y="16"/>
                    </a:lnTo>
                    <a:lnTo>
                      <a:pt x="77" y="22"/>
                    </a:lnTo>
                    <a:lnTo>
                      <a:pt x="73" y="27"/>
                    </a:lnTo>
                    <a:lnTo>
                      <a:pt x="71" y="29"/>
                    </a:lnTo>
                    <a:lnTo>
                      <a:pt x="71" y="31"/>
                    </a:lnTo>
                    <a:lnTo>
                      <a:pt x="71" y="35"/>
                    </a:lnTo>
                    <a:lnTo>
                      <a:pt x="63" y="35"/>
                    </a:lnTo>
                    <a:lnTo>
                      <a:pt x="57" y="24"/>
                    </a:lnTo>
                    <a:lnTo>
                      <a:pt x="53" y="18"/>
                    </a:lnTo>
                    <a:lnTo>
                      <a:pt x="47" y="12"/>
                    </a:lnTo>
                    <a:lnTo>
                      <a:pt x="40" y="8"/>
                    </a:lnTo>
                    <a:lnTo>
                      <a:pt x="34" y="8"/>
                    </a:lnTo>
                    <a:lnTo>
                      <a:pt x="26" y="10"/>
                    </a:lnTo>
                    <a:lnTo>
                      <a:pt x="22" y="12"/>
                    </a:lnTo>
                    <a:lnTo>
                      <a:pt x="20" y="16"/>
                    </a:lnTo>
                    <a:lnTo>
                      <a:pt x="16" y="22"/>
                    </a:lnTo>
                    <a:lnTo>
                      <a:pt x="16" y="24"/>
                    </a:lnTo>
                    <a:lnTo>
                      <a:pt x="18" y="24"/>
                    </a:lnTo>
                    <a:lnTo>
                      <a:pt x="22" y="24"/>
                    </a:lnTo>
                    <a:lnTo>
                      <a:pt x="22" y="27"/>
                    </a:lnTo>
                    <a:lnTo>
                      <a:pt x="20" y="29"/>
                    </a:lnTo>
                    <a:lnTo>
                      <a:pt x="18" y="31"/>
                    </a:lnTo>
                    <a:lnTo>
                      <a:pt x="16" y="31"/>
                    </a:lnTo>
                    <a:lnTo>
                      <a:pt x="14" y="31"/>
                    </a:lnTo>
                    <a:lnTo>
                      <a:pt x="12" y="31"/>
                    </a:lnTo>
                    <a:lnTo>
                      <a:pt x="8" y="31"/>
                    </a:lnTo>
                    <a:lnTo>
                      <a:pt x="8" y="33"/>
                    </a:lnTo>
                    <a:lnTo>
                      <a:pt x="6" y="35"/>
                    </a:lnTo>
                    <a:lnTo>
                      <a:pt x="4" y="39"/>
                    </a:lnTo>
                    <a:lnTo>
                      <a:pt x="2" y="41"/>
                    </a:lnTo>
                    <a:lnTo>
                      <a:pt x="0" y="43"/>
                    </a:lnTo>
                    <a:lnTo>
                      <a:pt x="2" y="47"/>
                    </a:lnTo>
                    <a:lnTo>
                      <a:pt x="12" y="47"/>
                    </a:lnTo>
                    <a:lnTo>
                      <a:pt x="22" y="47"/>
                    </a:lnTo>
                    <a:lnTo>
                      <a:pt x="26" y="47"/>
                    </a:lnTo>
                    <a:lnTo>
                      <a:pt x="28" y="49"/>
                    </a:lnTo>
                    <a:lnTo>
                      <a:pt x="34" y="59"/>
                    </a:lnTo>
                    <a:lnTo>
                      <a:pt x="32" y="63"/>
                    </a:lnTo>
                    <a:lnTo>
                      <a:pt x="30" y="67"/>
                    </a:lnTo>
                    <a:lnTo>
                      <a:pt x="28" y="69"/>
                    </a:lnTo>
                    <a:lnTo>
                      <a:pt x="26" y="74"/>
                    </a:lnTo>
                    <a:lnTo>
                      <a:pt x="24" y="80"/>
                    </a:lnTo>
                    <a:lnTo>
                      <a:pt x="26" y="86"/>
                    </a:lnTo>
                    <a:lnTo>
                      <a:pt x="26" y="90"/>
                    </a:lnTo>
                    <a:lnTo>
                      <a:pt x="30" y="94"/>
                    </a:lnTo>
                    <a:lnTo>
                      <a:pt x="34" y="98"/>
                    </a:lnTo>
                    <a:lnTo>
                      <a:pt x="34" y="100"/>
                    </a:lnTo>
                    <a:lnTo>
                      <a:pt x="34" y="104"/>
                    </a:lnTo>
                    <a:lnTo>
                      <a:pt x="34" y="108"/>
                    </a:lnTo>
                    <a:lnTo>
                      <a:pt x="34" y="112"/>
                    </a:lnTo>
                    <a:lnTo>
                      <a:pt x="34" y="114"/>
                    </a:lnTo>
                    <a:lnTo>
                      <a:pt x="34" y="119"/>
                    </a:lnTo>
                    <a:lnTo>
                      <a:pt x="36" y="123"/>
                    </a:lnTo>
                    <a:lnTo>
                      <a:pt x="34" y="125"/>
                    </a:lnTo>
                    <a:lnTo>
                      <a:pt x="36" y="129"/>
                    </a:lnTo>
                    <a:lnTo>
                      <a:pt x="38" y="129"/>
                    </a:lnTo>
                    <a:lnTo>
                      <a:pt x="40" y="127"/>
                    </a:lnTo>
                    <a:lnTo>
                      <a:pt x="45" y="129"/>
                    </a:lnTo>
                    <a:lnTo>
                      <a:pt x="49" y="131"/>
                    </a:lnTo>
                    <a:lnTo>
                      <a:pt x="53" y="129"/>
                    </a:lnTo>
                    <a:lnTo>
                      <a:pt x="55" y="133"/>
                    </a:lnTo>
                    <a:lnTo>
                      <a:pt x="59" y="137"/>
                    </a:lnTo>
                    <a:lnTo>
                      <a:pt x="63" y="139"/>
                    </a:lnTo>
                    <a:lnTo>
                      <a:pt x="65" y="141"/>
                    </a:lnTo>
                    <a:lnTo>
                      <a:pt x="69" y="141"/>
                    </a:lnTo>
                    <a:lnTo>
                      <a:pt x="69" y="143"/>
                    </a:lnTo>
                    <a:lnTo>
                      <a:pt x="69" y="147"/>
                    </a:lnTo>
                    <a:lnTo>
                      <a:pt x="69" y="149"/>
                    </a:lnTo>
                    <a:lnTo>
                      <a:pt x="69" y="153"/>
                    </a:lnTo>
                    <a:lnTo>
                      <a:pt x="71" y="153"/>
                    </a:lnTo>
                    <a:lnTo>
                      <a:pt x="73" y="155"/>
                    </a:lnTo>
                    <a:lnTo>
                      <a:pt x="73" y="159"/>
                    </a:lnTo>
                    <a:lnTo>
                      <a:pt x="73" y="163"/>
                    </a:lnTo>
                    <a:lnTo>
                      <a:pt x="71" y="168"/>
                    </a:lnTo>
                    <a:lnTo>
                      <a:pt x="73" y="168"/>
                    </a:lnTo>
                    <a:lnTo>
                      <a:pt x="71" y="168"/>
                    </a:lnTo>
                    <a:lnTo>
                      <a:pt x="71" y="168"/>
                    </a:lnTo>
                    <a:lnTo>
                      <a:pt x="69" y="172"/>
                    </a:lnTo>
                    <a:lnTo>
                      <a:pt x="67" y="174"/>
                    </a:lnTo>
                    <a:lnTo>
                      <a:pt x="65" y="178"/>
                    </a:lnTo>
                    <a:lnTo>
                      <a:pt x="65" y="180"/>
                    </a:lnTo>
                    <a:lnTo>
                      <a:pt x="65" y="184"/>
                    </a:lnTo>
                    <a:lnTo>
                      <a:pt x="65" y="188"/>
                    </a:lnTo>
                    <a:lnTo>
                      <a:pt x="71" y="190"/>
                    </a:lnTo>
                    <a:lnTo>
                      <a:pt x="73" y="192"/>
                    </a:lnTo>
                    <a:lnTo>
                      <a:pt x="79" y="192"/>
                    </a:lnTo>
                    <a:lnTo>
                      <a:pt x="85" y="194"/>
                    </a:lnTo>
                    <a:lnTo>
                      <a:pt x="90" y="198"/>
                    </a:lnTo>
                    <a:lnTo>
                      <a:pt x="90" y="202"/>
                    </a:lnTo>
                    <a:lnTo>
                      <a:pt x="94" y="206"/>
                    </a:lnTo>
                    <a:lnTo>
                      <a:pt x="96" y="206"/>
                    </a:lnTo>
                    <a:lnTo>
                      <a:pt x="98" y="206"/>
                    </a:lnTo>
                    <a:lnTo>
                      <a:pt x="102" y="211"/>
                    </a:lnTo>
                    <a:lnTo>
                      <a:pt x="106" y="215"/>
                    </a:lnTo>
                    <a:lnTo>
                      <a:pt x="108" y="219"/>
                    </a:lnTo>
                    <a:lnTo>
                      <a:pt x="110" y="223"/>
                    </a:lnTo>
                    <a:lnTo>
                      <a:pt x="112" y="227"/>
                    </a:lnTo>
                    <a:lnTo>
                      <a:pt x="112" y="231"/>
                    </a:lnTo>
                    <a:lnTo>
                      <a:pt x="114" y="235"/>
                    </a:lnTo>
                    <a:lnTo>
                      <a:pt x="114" y="237"/>
                    </a:lnTo>
                    <a:lnTo>
                      <a:pt x="116" y="239"/>
                    </a:lnTo>
                    <a:lnTo>
                      <a:pt x="120" y="241"/>
                    </a:lnTo>
                    <a:lnTo>
                      <a:pt x="124" y="245"/>
                    </a:lnTo>
                    <a:lnTo>
                      <a:pt x="124" y="249"/>
                    </a:lnTo>
                    <a:lnTo>
                      <a:pt x="122" y="253"/>
                    </a:lnTo>
                    <a:lnTo>
                      <a:pt x="122" y="255"/>
                    </a:lnTo>
                    <a:lnTo>
                      <a:pt x="120" y="258"/>
                    </a:lnTo>
                    <a:lnTo>
                      <a:pt x="120" y="260"/>
                    </a:lnTo>
                    <a:lnTo>
                      <a:pt x="120" y="264"/>
                    </a:lnTo>
                    <a:lnTo>
                      <a:pt x="120" y="264"/>
                    </a:lnTo>
                    <a:lnTo>
                      <a:pt x="120" y="264"/>
                    </a:lnTo>
                    <a:lnTo>
                      <a:pt x="120" y="264"/>
                    </a:lnTo>
                    <a:lnTo>
                      <a:pt x="118" y="266"/>
                    </a:lnTo>
                    <a:lnTo>
                      <a:pt x="118" y="270"/>
                    </a:lnTo>
                    <a:lnTo>
                      <a:pt x="116" y="272"/>
                    </a:lnTo>
                    <a:lnTo>
                      <a:pt x="116" y="274"/>
                    </a:lnTo>
                    <a:lnTo>
                      <a:pt x="118" y="274"/>
                    </a:lnTo>
                    <a:lnTo>
                      <a:pt x="120" y="276"/>
                    </a:lnTo>
                    <a:lnTo>
                      <a:pt x="126" y="278"/>
                    </a:lnTo>
                    <a:lnTo>
                      <a:pt x="130" y="280"/>
                    </a:lnTo>
                    <a:lnTo>
                      <a:pt x="139" y="282"/>
                    </a:lnTo>
                    <a:lnTo>
                      <a:pt x="143" y="284"/>
                    </a:lnTo>
                    <a:lnTo>
                      <a:pt x="145" y="286"/>
                    </a:lnTo>
                    <a:lnTo>
                      <a:pt x="143" y="290"/>
                    </a:lnTo>
                    <a:lnTo>
                      <a:pt x="141" y="294"/>
                    </a:lnTo>
                    <a:lnTo>
                      <a:pt x="139" y="296"/>
                    </a:lnTo>
                    <a:lnTo>
                      <a:pt x="139" y="298"/>
                    </a:lnTo>
                    <a:lnTo>
                      <a:pt x="134" y="303"/>
                    </a:lnTo>
                    <a:lnTo>
                      <a:pt x="130" y="309"/>
                    </a:lnTo>
                    <a:lnTo>
                      <a:pt x="126" y="313"/>
                    </a:lnTo>
                    <a:lnTo>
                      <a:pt x="122" y="317"/>
                    </a:lnTo>
                    <a:lnTo>
                      <a:pt x="124" y="319"/>
                    </a:lnTo>
                    <a:lnTo>
                      <a:pt x="124" y="325"/>
                    </a:lnTo>
                    <a:lnTo>
                      <a:pt x="122" y="331"/>
                    </a:lnTo>
                    <a:lnTo>
                      <a:pt x="120" y="339"/>
                    </a:lnTo>
                    <a:lnTo>
                      <a:pt x="118" y="347"/>
                    </a:lnTo>
                    <a:lnTo>
                      <a:pt x="118" y="354"/>
                    </a:lnTo>
                    <a:lnTo>
                      <a:pt x="118" y="358"/>
                    </a:lnTo>
                    <a:lnTo>
                      <a:pt x="122" y="364"/>
                    </a:lnTo>
                    <a:lnTo>
                      <a:pt x="132" y="380"/>
                    </a:lnTo>
                    <a:lnTo>
                      <a:pt x="136" y="382"/>
                    </a:lnTo>
                    <a:lnTo>
                      <a:pt x="136" y="386"/>
                    </a:lnTo>
                    <a:lnTo>
                      <a:pt x="141" y="395"/>
                    </a:lnTo>
                    <a:lnTo>
                      <a:pt x="186" y="395"/>
                    </a:lnTo>
                    <a:lnTo>
                      <a:pt x="186" y="380"/>
                    </a:lnTo>
                    <a:lnTo>
                      <a:pt x="183" y="360"/>
                    </a:lnTo>
                    <a:lnTo>
                      <a:pt x="183" y="347"/>
                    </a:lnTo>
                    <a:lnTo>
                      <a:pt x="181" y="331"/>
                    </a:lnTo>
                    <a:lnTo>
                      <a:pt x="186" y="311"/>
                    </a:lnTo>
                    <a:lnTo>
                      <a:pt x="192" y="298"/>
                    </a:lnTo>
                    <a:lnTo>
                      <a:pt x="198" y="290"/>
                    </a:lnTo>
                    <a:lnTo>
                      <a:pt x="208" y="282"/>
                    </a:lnTo>
                    <a:lnTo>
                      <a:pt x="214" y="274"/>
                    </a:lnTo>
                    <a:lnTo>
                      <a:pt x="218" y="266"/>
                    </a:lnTo>
                    <a:lnTo>
                      <a:pt x="222" y="258"/>
                    </a:lnTo>
                    <a:lnTo>
                      <a:pt x="224" y="245"/>
                    </a:lnTo>
                    <a:lnTo>
                      <a:pt x="226" y="245"/>
                    </a:lnTo>
                    <a:lnTo>
                      <a:pt x="230" y="231"/>
                    </a:lnTo>
                    <a:lnTo>
                      <a:pt x="235" y="227"/>
                    </a:lnTo>
                    <a:lnTo>
                      <a:pt x="239" y="221"/>
                    </a:lnTo>
                    <a:lnTo>
                      <a:pt x="241" y="213"/>
                    </a:lnTo>
                    <a:lnTo>
                      <a:pt x="245" y="206"/>
                    </a:lnTo>
                    <a:lnTo>
                      <a:pt x="255" y="196"/>
                    </a:lnTo>
                    <a:lnTo>
                      <a:pt x="259" y="194"/>
                    </a:lnTo>
                    <a:lnTo>
                      <a:pt x="259" y="82"/>
                    </a:lnTo>
                    <a:lnTo>
                      <a:pt x="257" y="82"/>
                    </a:lnTo>
                    <a:lnTo>
                      <a:pt x="249" y="80"/>
                    </a:lnTo>
                    <a:lnTo>
                      <a:pt x="241" y="80"/>
                    </a:lnTo>
                    <a:lnTo>
                      <a:pt x="239" y="82"/>
                    </a:lnTo>
                    <a:lnTo>
                      <a:pt x="230" y="82"/>
                    </a:lnTo>
                    <a:lnTo>
                      <a:pt x="224" y="80"/>
                    </a:lnTo>
                    <a:lnTo>
                      <a:pt x="220" y="80"/>
                    </a:lnTo>
                    <a:lnTo>
                      <a:pt x="212" y="82"/>
                    </a:lnTo>
                    <a:lnTo>
                      <a:pt x="202" y="78"/>
                    </a:lnTo>
                    <a:lnTo>
                      <a:pt x="196" y="78"/>
                    </a:lnTo>
                    <a:lnTo>
                      <a:pt x="188" y="71"/>
                    </a:lnTo>
                    <a:lnTo>
                      <a:pt x="186" y="63"/>
                    </a:lnTo>
                    <a:lnTo>
                      <a:pt x="186" y="59"/>
                    </a:lnTo>
                    <a:lnTo>
                      <a:pt x="183" y="57"/>
                    </a:lnTo>
                    <a:lnTo>
                      <a:pt x="181" y="51"/>
                    </a:lnTo>
                    <a:lnTo>
                      <a:pt x="181" y="47"/>
                    </a:lnTo>
                    <a:lnTo>
                      <a:pt x="181" y="45"/>
                    </a:lnTo>
                    <a:lnTo>
                      <a:pt x="181" y="41"/>
                    </a:lnTo>
                    <a:lnTo>
                      <a:pt x="181" y="37"/>
                    </a:lnTo>
                    <a:lnTo>
                      <a:pt x="181" y="33"/>
                    </a:lnTo>
                    <a:lnTo>
                      <a:pt x="167" y="29"/>
                    </a:lnTo>
                    <a:lnTo>
                      <a:pt x="163" y="29"/>
                    </a:lnTo>
                    <a:lnTo>
                      <a:pt x="153" y="33"/>
                    </a:lnTo>
                    <a:lnTo>
                      <a:pt x="149" y="33"/>
                    </a:lnTo>
                    <a:lnTo>
                      <a:pt x="145" y="31"/>
                    </a:lnTo>
                    <a:lnTo>
                      <a:pt x="143" y="33"/>
                    </a:lnTo>
                    <a:lnTo>
                      <a:pt x="145" y="35"/>
                    </a:lnTo>
                    <a:lnTo>
                      <a:pt x="145" y="39"/>
                    </a:lnTo>
                    <a:lnTo>
                      <a:pt x="145" y="43"/>
                    </a:lnTo>
                    <a:lnTo>
                      <a:pt x="143" y="49"/>
                    </a:lnTo>
                    <a:lnTo>
                      <a:pt x="141" y="49"/>
                    </a:lnTo>
                    <a:lnTo>
                      <a:pt x="141" y="49"/>
                    </a:lnTo>
                    <a:lnTo>
                      <a:pt x="141" y="51"/>
                    </a:lnTo>
                    <a:lnTo>
                      <a:pt x="141" y="55"/>
                    </a:lnTo>
                    <a:lnTo>
                      <a:pt x="139" y="57"/>
                    </a:lnTo>
                    <a:lnTo>
                      <a:pt x="136" y="57"/>
                    </a:lnTo>
                    <a:lnTo>
                      <a:pt x="132" y="55"/>
                    </a:lnTo>
                    <a:lnTo>
                      <a:pt x="128" y="53"/>
                    </a:lnTo>
                    <a:lnTo>
                      <a:pt x="124" y="51"/>
                    </a:lnTo>
                    <a:lnTo>
                      <a:pt x="122" y="49"/>
                    </a:lnTo>
                    <a:lnTo>
                      <a:pt x="120" y="47"/>
                    </a:lnTo>
                    <a:lnTo>
                      <a:pt x="120" y="41"/>
                    </a:lnTo>
                    <a:lnTo>
                      <a:pt x="118" y="39"/>
                    </a:lnTo>
                    <a:lnTo>
                      <a:pt x="116" y="37"/>
                    </a:lnTo>
                    <a:lnTo>
                      <a:pt x="112" y="35"/>
                    </a:lnTo>
                    <a:lnTo>
                      <a:pt x="110" y="31"/>
                    </a:lnTo>
                    <a:lnTo>
                      <a:pt x="110" y="29"/>
                    </a:lnTo>
                    <a:lnTo>
                      <a:pt x="112" y="27"/>
                    </a:lnTo>
                    <a:lnTo>
                      <a:pt x="114" y="27"/>
                    </a:lnTo>
                    <a:lnTo>
                      <a:pt x="112" y="24"/>
                    </a:lnTo>
                    <a:lnTo>
                      <a:pt x="110" y="22"/>
                    </a:lnTo>
                    <a:lnTo>
                      <a:pt x="106" y="20"/>
                    </a:lnTo>
                    <a:lnTo>
                      <a:pt x="104" y="18"/>
                    </a:lnTo>
                    <a:lnTo>
                      <a:pt x="100" y="14"/>
                    </a:lnTo>
                    <a:lnTo>
                      <a:pt x="98" y="10"/>
                    </a:lnTo>
                    <a:lnTo>
                      <a:pt x="94" y="8"/>
                    </a:lnTo>
                    <a:lnTo>
                      <a:pt x="92" y="10"/>
                    </a:lnTo>
                    <a:lnTo>
                      <a:pt x="87" y="10"/>
                    </a:lnTo>
                    <a:lnTo>
                      <a:pt x="83" y="6"/>
                    </a:lnTo>
                    <a:lnTo>
                      <a:pt x="81" y="0"/>
                    </a:lnTo>
                    <a:lnTo>
                      <a:pt x="77" y="0"/>
                    </a:lnTo>
                    <a:lnTo>
                      <a:pt x="7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4" name="Freeform 198"/>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5" name="Freeform 199"/>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6" name="Freeform 200"/>
              <p:cNvSpPr>
                <a:spLocks/>
              </p:cNvSpPr>
              <p:nvPr/>
            </p:nvSpPr>
            <p:spPr bwMode="auto">
              <a:xfrm>
                <a:off x="6333" y="3393"/>
                <a:ext cx="308" cy="462"/>
              </a:xfrm>
              <a:custGeom>
                <a:avLst/>
                <a:gdLst>
                  <a:gd name="T0" fmla="*/ 8 w 308"/>
                  <a:gd name="T1" fmla="*/ 33 h 462"/>
                  <a:gd name="T2" fmla="*/ 18 w 308"/>
                  <a:gd name="T3" fmla="*/ 31 h 462"/>
                  <a:gd name="T4" fmla="*/ 16 w 308"/>
                  <a:gd name="T5" fmla="*/ 24 h 462"/>
                  <a:gd name="T6" fmla="*/ 34 w 308"/>
                  <a:gd name="T7" fmla="*/ 8 h 462"/>
                  <a:gd name="T8" fmla="*/ 63 w 308"/>
                  <a:gd name="T9" fmla="*/ 35 h 462"/>
                  <a:gd name="T10" fmla="*/ 77 w 308"/>
                  <a:gd name="T11" fmla="*/ 22 h 462"/>
                  <a:gd name="T12" fmla="*/ 77 w 308"/>
                  <a:gd name="T13" fmla="*/ 0 h 462"/>
                  <a:gd name="T14" fmla="*/ 94 w 308"/>
                  <a:gd name="T15" fmla="*/ 8 h 462"/>
                  <a:gd name="T16" fmla="*/ 110 w 308"/>
                  <a:gd name="T17" fmla="*/ 22 h 462"/>
                  <a:gd name="T18" fmla="*/ 110 w 308"/>
                  <a:gd name="T19" fmla="*/ 31 h 462"/>
                  <a:gd name="T20" fmla="*/ 120 w 308"/>
                  <a:gd name="T21" fmla="*/ 47 h 462"/>
                  <a:gd name="T22" fmla="*/ 136 w 308"/>
                  <a:gd name="T23" fmla="*/ 57 h 462"/>
                  <a:gd name="T24" fmla="*/ 141 w 308"/>
                  <a:gd name="T25" fmla="*/ 49 h 462"/>
                  <a:gd name="T26" fmla="*/ 143 w 308"/>
                  <a:gd name="T27" fmla="*/ 33 h 462"/>
                  <a:gd name="T28" fmla="*/ 167 w 308"/>
                  <a:gd name="T29" fmla="*/ 29 h 462"/>
                  <a:gd name="T30" fmla="*/ 181 w 308"/>
                  <a:gd name="T31" fmla="*/ 47 h 462"/>
                  <a:gd name="T32" fmla="*/ 188 w 308"/>
                  <a:gd name="T33" fmla="*/ 71 h 462"/>
                  <a:gd name="T34" fmla="*/ 224 w 308"/>
                  <a:gd name="T35" fmla="*/ 80 h 462"/>
                  <a:gd name="T36" fmla="*/ 257 w 308"/>
                  <a:gd name="T37" fmla="*/ 82 h 462"/>
                  <a:gd name="T38" fmla="*/ 277 w 308"/>
                  <a:gd name="T39" fmla="*/ 100 h 462"/>
                  <a:gd name="T40" fmla="*/ 302 w 308"/>
                  <a:gd name="T41" fmla="*/ 131 h 462"/>
                  <a:gd name="T42" fmla="*/ 300 w 308"/>
                  <a:gd name="T43" fmla="*/ 151 h 462"/>
                  <a:gd name="T44" fmla="*/ 284 w 308"/>
                  <a:gd name="T45" fmla="*/ 174 h 462"/>
                  <a:gd name="T46" fmla="*/ 255 w 308"/>
                  <a:gd name="T47" fmla="*/ 196 h 462"/>
                  <a:gd name="T48" fmla="*/ 230 w 308"/>
                  <a:gd name="T49" fmla="*/ 231 h 462"/>
                  <a:gd name="T50" fmla="*/ 214 w 308"/>
                  <a:gd name="T51" fmla="*/ 274 h 462"/>
                  <a:gd name="T52" fmla="*/ 181 w 308"/>
                  <a:gd name="T53" fmla="*/ 331 h 462"/>
                  <a:gd name="T54" fmla="*/ 192 w 308"/>
                  <a:gd name="T55" fmla="*/ 421 h 462"/>
                  <a:gd name="T56" fmla="*/ 194 w 308"/>
                  <a:gd name="T57" fmla="*/ 462 h 462"/>
                  <a:gd name="T58" fmla="*/ 159 w 308"/>
                  <a:gd name="T59" fmla="*/ 446 h 462"/>
                  <a:gd name="T60" fmla="*/ 153 w 308"/>
                  <a:gd name="T61" fmla="*/ 413 h 462"/>
                  <a:gd name="T62" fmla="*/ 122 w 308"/>
                  <a:gd name="T63" fmla="*/ 364 h 462"/>
                  <a:gd name="T64" fmla="*/ 122 w 308"/>
                  <a:gd name="T65" fmla="*/ 331 h 462"/>
                  <a:gd name="T66" fmla="*/ 130 w 308"/>
                  <a:gd name="T67" fmla="*/ 309 h 462"/>
                  <a:gd name="T68" fmla="*/ 143 w 308"/>
                  <a:gd name="T69" fmla="*/ 290 h 462"/>
                  <a:gd name="T70" fmla="*/ 126 w 308"/>
                  <a:gd name="T71" fmla="*/ 278 h 462"/>
                  <a:gd name="T72" fmla="*/ 118 w 308"/>
                  <a:gd name="T73" fmla="*/ 270 h 462"/>
                  <a:gd name="T74" fmla="*/ 120 w 308"/>
                  <a:gd name="T75" fmla="*/ 264 h 462"/>
                  <a:gd name="T76" fmla="*/ 124 w 308"/>
                  <a:gd name="T77" fmla="*/ 249 h 462"/>
                  <a:gd name="T78" fmla="*/ 114 w 308"/>
                  <a:gd name="T79" fmla="*/ 235 h 462"/>
                  <a:gd name="T80" fmla="*/ 106 w 308"/>
                  <a:gd name="T81" fmla="*/ 215 h 462"/>
                  <a:gd name="T82" fmla="*/ 90 w 308"/>
                  <a:gd name="T83" fmla="*/ 202 h 462"/>
                  <a:gd name="T84" fmla="*/ 71 w 308"/>
                  <a:gd name="T85" fmla="*/ 190 h 462"/>
                  <a:gd name="T86" fmla="*/ 67 w 308"/>
                  <a:gd name="T87" fmla="*/ 174 h 462"/>
                  <a:gd name="T88" fmla="*/ 71 w 308"/>
                  <a:gd name="T89" fmla="*/ 168 h 462"/>
                  <a:gd name="T90" fmla="*/ 69 w 308"/>
                  <a:gd name="T91" fmla="*/ 153 h 462"/>
                  <a:gd name="T92" fmla="*/ 65 w 308"/>
                  <a:gd name="T93" fmla="*/ 141 h 462"/>
                  <a:gd name="T94" fmla="*/ 49 w 308"/>
                  <a:gd name="T95" fmla="*/ 131 h 462"/>
                  <a:gd name="T96" fmla="*/ 34 w 308"/>
                  <a:gd name="T97" fmla="*/ 125 h 462"/>
                  <a:gd name="T98" fmla="*/ 34 w 308"/>
                  <a:gd name="T99" fmla="*/ 108 h 462"/>
                  <a:gd name="T100" fmla="*/ 26 w 308"/>
                  <a:gd name="T101" fmla="*/ 90 h 462"/>
                  <a:gd name="T102" fmla="*/ 30 w 308"/>
                  <a:gd name="T103" fmla="*/ 67 h 462"/>
                  <a:gd name="T104" fmla="*/ 22 w 308"/>
                  <a:gd name="T105" fmla="*/ 47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462">
                    <a:moveTo>
                      <a:pt x="0" y="43"/>
                    </a:moveTo>
                    <a:lnTo>
                      <a:pt x="2" y="41"/>
                    </a:lnTo>
                    <a:lnTo>
                      <a:pt x="4" y="39"/>
                    </a:lnTo>
                    <a:lnTo>
                      <a:pt x="6" y="35"/>
                    </a:lnTo>
                    <a:lnTo>
                      <a:pt x="8" y="33"/>
                    </a:lnTo>
                    <a:lnTo>
                      <a:pt x="8" y="31"/>
                    </a:lnTo>
                    <a:lnTo>
                      <a:pt x="12" y="31"/>
                    </a:lnTo>
                    <a:lnTo>
                      <a:pt x="14" y="31"/>
                    </a:lnTo>
                    <a:lnTo>
                      <a:pt x="16" y="31"/>
                    </a:lnTo>
                    <a:lnTo>
                      <a:pt x="18" y="31"/>
                    </a:lnTo>
                    <a:lnTo>
                      <a:pt x="20" y="29"/>
                    </a:lnTo>
                    <a:lnTo>
                      <a:pt x="22" y="27"/>
                    </a:lnTo>
                    <a:lnTo>
                      <a:pt x="22" y="24"/>
                    </a:lnTo>
                    <a:lnTo>
                      <a:pt x="18" y="24"/>
                    </a:lnTo>
                    <a:lnTo>
                      <a:pt x="16" y="24"/>
                    </a:lnTo>
                    <a:lnTo>
                      <a:pt x="16" y="22"/>
                    </a:lnTo>
                    <a:lnTo>
                      <a:pt x="20" y="16"/>
                    </a:lnTo>
                    <a:lnTo>
                      <a:pt x="22" y="12"/>
                    </a:lnTo>
                    <a:lnTo>
                      <a:pt x="26" y="10"/>
                    </a:lnTo>
                    <a:lnTo>
                      <a:pt x="34" y="8"/>
                    </a:lnTo>
                    <a:lnTo>
                      <a:pt x="40" y="8"/>
                    </a:lnTo>
                    <a:lnTo>
                      <a:pt x="47" y="12"/>
                    </a:lnTo>
                    <a:lnTo>
                      <a:pt x="53" y="18"/>
                    </a:lnTo>
                    <a:lnTo>
                      <a:pt x="57" y="24"/>
                    </a:lnTo>
                    <a:lnTo>
                      <a:pt x="63" y="35"/>
                    </a:lnTo>
                    <a:lnTo>
                      <a:pt x="71" y="35"/>
                    </a:lnTo>
                    <a:lnTo>
                      <a:pt x="71" y="31"/>
                    </a:lnTo>
                    <a:lnTo>
                      <a:pt x="71" y="29"/>
                    </a:lnTo>
                    <a:lnTo>
                      <a:pt x="73" y="27"/>
                    </a:lnTo>
                    <a:lnTo>
                      <a:pt x="77" y="22"/>
                    </a:lnTo>
                    <a:lnTo>
                      <a:pt x="79" y="16"/>
                    </a:lnTo>
                    <a:lnTo>
                      <a:pt x="79" y="10"/>
                    </a:lnTo>
                    <a:lnTo>
                      <a:pt x="77" y="4"/>
                    </a:lnTo>
                    <a:lnTo>
                      <a:pt x="75" y="2"/>
                    </a:lnTo>
                    <a:lnTo>
                      <a:pt x="77" y="0"/>
                    </a:lnTo>
                    <a:lnTo>
                      <a:pt x="81" y="0"/>
                    </a:lnTo>
                    <a:lnTo>
                      <a:pt x="83" y="6"/>
                    </a:lnTo>
                    <a:lnTo>
                      <a:pt x="87" y="10"/>
                    </a:lnTo>
                    <a:lnTo>
                      <a:pt x="92" y="10"/>
                    </a:lnTo>
                    <a:lnTo>
                      <a:pt x="94" y="8"/>
                    </a:lnTo>
                    <a:lnTo>
                      <a:pt x="98" y="10"/>
                    </a:lnTo>
                    <a:lnTo>
                      <a:pt x="100" y="14"/>
                    </a:lnTo>
                    <a:lnTo>
                      <a:pt x="104" y="18"/>
                    </a:lnTo>
                    <a:lnTo>
                      <a:pt x="106" y="20"/>
                    </a:lnTo>
                    <a:lnTo>
                      <a:pt x="110" y="22"/>
                    </a:lnTo>
                    <a:lnTo>
                      <a:pt x="112" y="24"/>
                    </a:lnTo>
                    <a:lnTo>
                      <a:pt x="114" y="27"/>
                    </a:lnTo>
                    <a:lnTo>
                      <a:pt x="112" y="27"/>
                    </a:lnTo>
                    <a:lnTo>
                      <a:pt x="110" y="29"/>
                    </a:lnTo>
                    <a:lnTo>
                      <a:pt x="110" y="31"/>
                    </a:lnTo>
                    <a:lnTo>
                      <a:pt x="112" y="35"/>
                    </a:lnTo>
                    <a:lnTo>
                      <a:pt x="116" y="37"/>
                    </a:lnTo>
                    <a:lnTo>
                      <a:pt x="118" y="39"/>
                    </a:lnTo>
                    <a:lnTo>
                      <a:pt x="120" y="41"/>
                    </a:lnTo>
                    <a:lnTo>
                      <a:pt x="120" y="47"/>
                    </a:lnTo>
                    <a:lnTo>
                      <a:pt x="122" y="49"/>
                    </a:lnTo>
                    <a:lnTo>
                      <a:pt x="124" y="51"/>
                    </a:lnTo>
                    <a:lnTo>
                      <a:pt x="128" y="53"/>
                    </a:lnTo>
                    <a:lnTo>
                      <a:pt x="132" y="55"/>
                    </a:lnTo>
                    <a:lnTo>
                      <a:pt x="136" y="57"/>
                    </a:lnTo>
                    <a:lnTo>
                      <a:pt x="139" y="57"/>
                    </a:lnTo>
                    <a:lnTo>
                      <a:pt x="141" y="55"/>
                    </a:lnTo>
                    <a:lnTo>
                      <a:pt x="141" y="51"/>
                    </a:lnTo>
                    <a:lnTo>
                      <a:pt x="141" y="49"/>
                    </a:lnTo>
                    <a:lnTo>
                      <a:pt x="141" y="49"/>
                    </a:lnTo>
                    <a:lnTo>
                      <a:pt x="143" y="49"/>
                    </a:lnTo>
                    <a:lnTo>
                      <a:pt x="145" y="43"/>
                    </a:lnTo>
                    <a:lnTo>
                      <a:pt x="145" y="39"/>
                    </a:lnTo>
                    <a:lnTo>
                      <a:pt x="145" y="35"/>
                    </a:lnTo>
                    <a:lnTo>
                      <a:pt x="143" y="33"/>
                    </a:lnTo>
                    <a:lnTo>
                      <a:pt x="145" y="31"/>
                    </a:lnTo>
                    <a:lnTo>
                      <a:pt x="149" y="33"/>
                    </a:lnTo>
                    <a:lnTo>
                      <a:pt x="153" y="33"/>
                    </a:lnTo>
                    <a:lnTo>
                      <a:pt x="163" y="29"/>
                    </a:lnTo>
                    <a:lnTo>
                      <a:pt x="167" y="29"/>
                    </a:lnTo>
                    <a:lnTo>
                      <a:pt x="181" y="33"/>
                    </a:lnTo>
                    <a:lnTo>
                      <a:pt x="181" y="37"/>
                    </a:lnTo>
                    <a:lnTo>
                      <a:pt x="181" y="41"/>
                    </a:lnTo>
                    <a:lnTo>
                      <a:pt x="181" y="45"/>
                    </a:lnTo>
                    <a:lnTo>
                      <a:pt x="181" y="47"/>
                    </a:lnTo>
                    <a:lnTo>
                      <a:pt x="181" y="51"/>
                    </a:lnTo>
                    <a:lnTo>
                      <a:pt x="183" y="57"/>
                    </a:lnTo>
                    <a:lnTo>
                      <a:pt x="186" y="59"/>
                    </a:lnTo>
                    <a:lnTo>
                      <a:pt x="186" y="63"/>
                    </a:lnTo>
                    <a:lnTo>
                      <a:pt x="188" y="71"/>
                    </a:lnTo>
                    <a:lnTo>
                      <a:pt x="196" y="78"/>
                    </a:lnTo>
                    <a:lnTo>
                      <a:pt x="202" y="78"/>
                    </a:lnTo>
                    <a:lnTo>
                      <a:pt x="212" y="82"/>
                    </a:lnTo>
                    <a:lnTo>
                      <a:pt x="220" y="80"/>
                    </a:lnTo>
                    <a:lnTo>
                      <a:pt x="224" y="80"/>
                    </a:lnTo>
                    <a:lnTo>
                      <a:pt x="230" y="82"/>
                    </a:lnTo>
                    <a:lnTo>
                      <a:pt x="239" y="82"/>
                    </a:lnTo>
                    <a:lnTo>
                      <a:pt x="241" y="80"/>
                    </a:lnTo>
                    <a:lnTo>
                      <a:pt x="249" y="80"/>
                    </a:lnTo>
                    <a:lnTo>
                      <a:pt x="257" y="82"/>
                    </a:lnTo>
                    <a:lnTo>
                      <a:pt x="263" y="82"/>
                    </a:lnTo>
                    <a:lnTo>
                      <a:pt x="269" y="84"/>
                    </a:lnTo>
                    <a:lnTo>
                      <a:pt x="277" y="84"/>
                    </a:lnTo>
                    <a:lnTo>
                      <a:pt x="277" y="90"/>
                    </a:lnTo>
                    <a:lnTo>
                      <a:pt x="277" y="100"/>
                    </a:lnTo>
                    <a:lnTo>
                      <a:pt x="284" y="108"/>
                    </a:lnTo>
                    <a:lnTo>
                      <a:pt x="290" y="116"/>
                    </a:lnTo>
                    <a:lnTo>
                      <a:pt x="294" y="123"/>
                    </a:lnTo>
                    <a:lnTo>
                      <a:pt x="300" y="127"/>
                    </a:lnTo>
                    <a:lnTo>
                      <a:pt x="302" y="131"/>
                    </a:lnTo>
                    <a:lnTo>
                      <a:pt x="308" y="141"/>
                    </a:lnTo>
                    <a:lnTo>
                      <a:pt x="308" y="143"/>
                    </a:lnTo>
                    <a:lnTo>
                      <a:pt x="306" y="145"/>
                    </a:lnTo>
                    <a:lnTo>
                      <a:pt x="304" y="149"/>
                    </a:lnTo>
                    <a:lnTo>
                      <a:pt x="300" y="151"/>
                    </a:lnTo>
                    <a:lnTo>
                      <a:pt x="294" y="153"/>
                    </a:lnTo>
                    <a:lnTo>
                      <a:pt x="290" y="155"/>
                    </a:lnTo>
                    <a:lnTo>
                      <a:pt x="288" y="159"/>
                    </a:lnTo>
                    <a:lnTo>
                      <a:pt x="286" y="168"/>
                    </a:lnTo>
                    <a:lnTo>
                      <a:pt x="284" y="174"/>
                    </a:lnTo>
                    <a:lnTo>
                      <a:pt x="282" y="180"/>
                    </a:lnTo>
                    <a:lnTo>
                      <a:pt x="275" y="188"/>
                    </a:lnTo>
                    <a:lnTo>
                      <a:pt x="269" y="188"/>
                    </a:lnTo>
                    <a:lnTo>
                      <a:pt x="263" y="192"/>
                    </a:lnTo>
                    <a:lnTo>
                      <a:pt x="255" y="196"/>
                    </a:lnTo>
                    <a:lnTo>
                      <a:pt x="245" y="206"/>
                    </a:lnTo>
                    <a:lnTo>
                      <a:pt x="241" y="213"/>
                    </a:lnTo>
                    <a:lnTo>
                      <a:pt x="239" y="221"/>
                    </a:lnTo>
                    <a:lnTo>
                      <a:pt x="235" y="227"/>
                    </a:lnTo>
                    <a:lnTo>
                      <a:pt x="230" y="231"/>
                    </a:lnTo>
                    <a:lnTo>
                      <a:pt x="226" y="245"/>
                    </a:lnTo>
                    <a:lnTo>
                      <a:pt x="224" y="245"/>
                    </a:lnTo>
                    <a:lnTo>
                      <a:pt x="222" y="258"/>
                    </a:lnTo>
                    <a:lnTo>
                      <a:pt x="218" y="266"/>
                    </a:lnTo>
                    <a:lnTo>
                      <a:pt x="214" y="274"/>
                    </a:lnTo>
                    <a:lnTo>
                      <a:pt x="208" y="282"/>
                    </a:lnTo>
                    <a:lnTo>
                      <a:pt x="198" y="290"/>
                    </a:lnTo>
                    <a:lnTo>
                      <a:pt x="192" y="298"/>
                    </a:lnTo>
                    <a:lnTo>
                      <a:pt x="186" y="311"/>
                    </a:lnTo>
                    <a:lnTo>
                      <a:pt x="181" y="331"/>
                    </a:lnTo>
                    <a:lnTo>
                      <a:pt x="183" y="347"/>
                    </a:lnTo>
                    <a:lnTo>
                      <a:pt x="183" y="360"/>
                    </a:lnTo>
                    <a:lnTo>
                      <a:pt x="186" y="380"/>
                    </a:lnTo>
                    <a:lnTo>
                      <a:pt x="188" y="405"/>
                    </a:lnTo>
                    <a:lnTo>
                      <a:pt x="192" y="421"/>
                    </a:lnTo>
                    <a:lnTo>
                      <a:pt x="194" y="433"/>
                    </a:lnTo>
                    <a:lnTo>
                      <a:pt x="196" y="444"/>
                    </a:lnTo>
                    <a:lnTo>
                      <a:pt x="196" y="456"/>
                    </a:lnTo>
                    <a:lnTo>
                      <a:pt x="194" y="460"/>
                    </a:lnTo>
                    <a:lnTo>
                      <a:pt x="194" y="462"/>
                    </a:lnTo>
                    <a:lnTo>
                      <a:pt x="188" y="462"/>
                    </a:lnTo>
                    <a:lnTo>
                      <a:pt x="167" y="452"/>
                    </a:lnTo>
                    <a:lnTo>
                      <a:pt x="163" y="450"/>
                    </a:lnTo>
                    <a:lnTo>
                      <a:pt x="161" y="448"/>
                    </a:lnTo>
                    <a:lnTo>
                      <a:pt x="159" y="446"/>
                    </a:lnTo>
                    <a:lnTo>
                      <a:pt x="157" y="446"/>
                    </a:lnTo>
                    <a:lnTo>
                      <a:pt x="155" y="446"/>
                    </a:lnTo>
                    <a:lnTo>
                      <a:pt x="157" y="440"/>
                    </a:lnTo>
                    <a:lnTo>
                      <a:pt x="155" y="421"/>
                    </a:lnTo>
                    <a:lnTo>
                      <a:pt x="153" y="413"/>
                    </a:lnTo>
                    <a:lnTo>
                      <a:pt x="143" y="399"/>
                    </a:lnTo>
                    <a:lnTo>
                      <a:pt x="136" y="386"/>
                    </a:lnTo>
                    <a:lnTo>
                      <a:pt x="136" y="382"/>
                    </a:lnTo>
                    <a:lnTo>
                      <a:pt x="132" y="380"/>
                    </a:lnTo>
                    <a:lnTo>
                      <a:pt x="122" y="364"/>
                    </a:lnTo>
                    <a:lnTo>
                      <a:pt x="118" y="358"/>
                    </a:lnTo>
                    <a:lnTo>
                      <a:pt x="118" y="354"/>
                    </a:lnTo>
                    <a:lnTo>
                      <a:pt x="118" y="347"/>
                    </a:lnTo>
                    <a:lnTo>
                      <a:pt x="120" y="339"/>
                    </a:lnTo>
                    <a:lnTo>
                      <a:pt x="122" y="331"/>
                    </a:lnTo>
                    <a:lnTo>
                      <a:pt x="124" y="325"/>
                    </a:lnTo>
                    <a:lnTo>
                      <a:pt x="124" y="319"/>
                    </a:lnTo>
                    <a:lnTo>
                      <a:pt x="122" y="317"/>
                    </a:lnTo>
                    <a:lnTo>
                      <a:pt x="126" y="313"/>
                    </a:lnTo>
                    <a:lnTo>
                      <a:pt x="130" y="309"/>
                    </a:lnTo>
                    <a:lnTo>
                      <a:pt x="134" y="303"/>
                    </a:lnTo>
                    <a:lnTo>
                      <a:pt x="139" y="298"/>
                    </a:lnTo>
                    <a:lnTo>
                      <a:pt x="139" y="296"/>
                    </a:lnTo>
                    <a:lnTo>
                      <a:pt x="141" y="294"/>
                    </a:lnTo>
                    <a:lnTo>
                      <a:pt x="143" y="290"/>
                    </a:lnTo>
                    <a:lnTo>
                      <a:pt x="145" y="286"/>
                    </a:lnTo>
                    <a:lnTo>
                      <a:pt x="143" y="284"/>
                    </a:lnTo>
                    <a:lnTo>
                      <a:pt x="139" y="282"/>
                    </a:lnTo>
                    <a:lnTo>
                      <a:pt x="130" y="280"/>
                    </a:lnTo>
                    <a:lnTo>
                      <a:pt x="126" y="278"/>
                    </a:lnTo>
                    <a:lnTo>
                      <a:pt x="120" y="276"/>
                    </a:lnTo>
                    <a:lnTo>
                      <a:pt x="118" y="274"/>
                    </a:lnTo>
                    <a:lnTo>
                      <a:pt x="116" y="274"/>
                    </a:lnTo>
                    <a:lnTo>
                      <a:pt x="116" y="272"/>
                    </a:lnTo>
                    <a:lnTo>
                      <a:pt x="118" y="270"/>
                    </a:lnTo>
                    <a:lnTo>
                      <a:pt x="118" y="266"/>
                    </a:lnTo>
                    <a:lnTo>
                      <a:pt x="120" y="264"/>
                    </a:lnTo>
                    <a:lnTo>
                      <a:pt x="120" y="264"/>
                    </a:lnTo>
                    <a:lnTo>
                      <a:pt x="120" y="264"/>
                    </a:lnTo>
                    <a:lnTo>
                      <a:pt x="120" y="264"/>
                    </a:lnTo>
                    <a:lnTo>
                      <a:pt x="120" y="260"/>
                    </a:lnTo>
                    <a:lnTo>
                      <a:pt x="120" y="258"/>
                    </a:lnTo>
                    <a:lnTo>
                      <a:pt x="122" y="255"/>
                    </a:lnTo>
                    <a:lnTo>
                      <a:pt x="122" y="253"/>
                    </a:lnTo>
                    <a:lnTo>
                      <a:pt x="124" y="249"/>
                    </a:lnTo>
                    <a:lnTo>
                      <a:pt x="124" y="245"/>
                    </a:lnTo>
                    <a:lnTo>
                      <a:pt x="120" y="241"/>
                    </a:lnTo>
                    <a:lnTo>
                      <a:pt x="116" y="239"/>
                    </a:lnTo>
                    <a:lnTo>
                      <a:pt x="114" y="237"/>
                    </a:lnTo>
                    <a:lnTo>
                      <a:pt x="114" y="235"/>
                    </a:lnTo>
                    <a:lnTo>
                      <a:pt x="112" y="231"/>
                    </a:lnTo>
                    <a:lnTo>
                      <a:pt x="112" y="227"/>
                    </a:lnTo>
                    <a:lnTo>
                      <a:pt x="110" y="223"/>
                    </a:lnTo>
                    <a:lnTo>
                      <a:pt x="108" y="219"/>
                    </a:lnTo>
                    <a:lnTo>
                      <a:pt x="106" y="215"/>
                    </a:lnTo>
                    <a:lnTo>
                      <a:pt x="102" y="211"/>
                    </a:lnTo>
                    <a:lnTo>
                      <a:pt x="98" y="206"/>
                    </a:lnTo>
                    <a:lnTo>
                      <a:pt x="96" y="206"/>
                    </a:lnTo>
                    <a:lnTo>
                      <a:pt x="94" y="206"/>
                    </a:lnTo>
                    <a:lnTo>
                      <a:pt x="90" y="202"/>
                    </a:lnTo>
                    <a:lnTo>
                      <a:pt x="90" y="198"/>
                    </a:lnTo>
                    <a:lnTo>
                      <a:pt x="85" y="194"/>
                    </a:lnTo>
                    <a:lnTo>
                      <a:pt x="79" y="192"/>
                    </a:lnTo>
                    <a:lnTo>
                      <a:pt x="73" y="192"/>
                    </a:lnTo>
                    <a:lnTo>
                      <a:pt x="71" y="190"/>
                    </a:lnTo>
                    <a:lnTo>
                      <a:pt x="65" y="188"/>
                    </a:lnTo>
                    <a:lnTo>
                      <a:pt x="65" y="184"/>
                    </a:lnTo>
                    <a:lnTo>
                      <a:pt x="65" y="180"/>
                    </a:lnTo>
                    <a:lnTo>
                      <a:pt x="65" y="178"/>
                    </a:lnTo>
                    <a:lnTo>
                      <a:pt x="67" y="174"/>
                    </a:lnTo>
                    <a:lnTo>
                      <a:pt x="69" y="172"/>
                    </a:lnTo>
                    <a:lnTo>
                      <a:pt x="71" y="168"/>
                    </a:lnTo>
                    <a:lnTo>
                      <a:pt x="71" y="168"/>
                    </a:lnTo>
                    <a:lnTo>
                      <a:pt x="73" y="168"/>
                    </a:lnTo>
                    <a:lnTo>
                      <a:pt x="71" y="168"/>
                    </a:lnTo>
                    <a:lnTo>
                      <a:pt x="73" y="163"/>
                    </a:lnTo>
                    <a:lnTo>
                      <a:pt x="73" y="159"/>
                    </a:lnTo>
                    <a:lnTo>
                      <a:pt x="73" y="155"/>
                    </a:lnTo>
                    <a:lnTo>
                      <a:pt x="71" y="153"/>
                    </a:lnTo>
                    <a:lnTo>
                      <a:pt x="69" y="153"/>
                    </a:lnTo>
                    <a:lnTo>
                      <a:pt x="69" y="149"/>
                    </a:lnTo>
                    <a:lnTo>
                      <a:pt x="69" y="147"/>
                    </a:lnTo>
                    <a:lnTo>
                      <a:pt x="69" y="143"/>
                    </a:lnTo>
                    <a:lnTo>
                      <a:pt x="69" y="141"/>
                    </a:lnTo>
                    <a:lnTo>
                      <a:pt x="65" y="141"/>
                    </a:lnTo>
                    <a:lnTo>
                      <a:pt x="63" y="139"/>
                    </a:lnTo>
                    <a:lnTo>
                      <a:pt x="59" y="137"/>
                    </a:lnTo>
                    <a:lnTo>
                      <a:pt x="55" y="133"/>
                    </a:lnTo>
                    <a:lnTo>
                      <a:pt x="53" y="129"/>
                    </a:lnTo>
                    <a:lnTo>
                      <a:pt x="49" y="131"/>
                    </a:lnTo>
                    <a:lnTo>
                      <a:pt x="45" y="129"/>
                    </a:lnTo>
                    <a:lnTo>
                      <a:pt x="40" y="127"/>
                    </a:lnTo>
                    <a:lnTo>
                      <a:pt x="38" y="129"/>
                    </a:lnTo>
                    <a:lnTo>
                      <a:pt x="36" y="129"/>
                    </a:lnTo>
                    <a:lnTo>
                      <a:pt x="34" y="125"/>
                    </a:lnTo>
                    <a:lnTo>
                      <a:pt x="36" y="123"/>
                    </a:lnTo>
                    <a:lnTo>
                      <a:pt x="34" y="119"/>
                    </a:lnTo>
                    <a:lnTo>
                      <a:pt x="34" y="114"/>
                    </a:lnTo>
                    <a:lnTo>
                      <a:pt x="34" y="112"/>
                    </a:lnTo>
                    <a:lnTo>
                      <a:pt x="34" y="108"/>
                    </a:lnTo>
                    <a:lnTo>
                      <a:pt x="34" y="104"/>
                    </a:lnTo>
                    <a:lnTo>
                      <a:pt x="34" y="100"/>
                    </a:lnTo>
                    <a:lnTo>
                      <a:pt x="34" y="98"/>
                    </a:lnTo>
                    <a:lnTo>
                      <a:pt x="30" y="94"/>
                    </a:lnTo>
                    <a:lnTo>
                      <a:pt x="26" y="90"/>
                    </a:lnTo>
                    <a:lnTo>
                      <a:pt x="26" y="86"/>
                    </a:lnTo>
                    <a:lnTo>
                      <a:pt x="24" y="80"/>
                    </a:lnTo>
                    <a:lnTo>
                      <a:pt x="26" y="74"/>
                    </a:lnTo>
                    <a:lnTo>
                      <a:pt x="28" y="69"/>
                    </a:lnTo>
                    <a:lnTo>
                      <a:pt x="30" y="67"/>
                    </a:lnTo>
                    <a:lnTo>
                      <a:pt x="32" y="63"/>
                    </a:lnTo>
                    <a:lnTo>
                      <a:pt x="34" y="59"/>
                    </a:lnTo>
                    <a:lnTo>
                      <a:pt x="28" y="49"/>
                    </a:lnTo>
                    <a:lnTo>
                      <a:pt x="26" y="47"/>
                    </a:lnTo>
                    <a:lnTo>
                      <a:pt x="22" y="47"/>
                    </a:lnTo>
                    <a:lnTo>
                      <a:pt x="12" y="47"/>
                    </a:lnTo>
                    <a:lnTo>
                      <a:pt x="2"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7" name="Freeform 201"/>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8" name="Freeform 202"/>
              <p:cNvSpPr>
                <a:spLocks/>
              </p:cNvSpPr>
              <p:nvPr/>
            </p:nvSpPr>
            <p:spPr bwMode="auto">
              <a:xfrm>
                <a:off x="6228" y="3464"/>
                <a:ext cx="174" cy="238"/>
              </a:xfrm>
              <a:custGeom>
                <a:avLst/>
                <a:gdLst>
                  <a:gd name="T0" fmla="*/ 56 w 174"/>
                  <a:gd name="T1" fmla="*/ 5 h 238"/>
                  <a:gd name="T2" fmla="*/ 60 w 174"/>
                  <a:gd name="T3" fmla="*/ 11 h 238"/>
                  <a:gd name="T4" fmla="*/ 68 w 174"/>
                  <a:gd name="T5" fmla="*/ 25 h 238"/>
                  <a:gd name="T6" fmla="*/ 66 w 174"/>
                  <a:gd name="T7" fmla="*/ 45 h 238"/>
                  <a:gd name="T8" fmla="*/ 70 w 174"/>
                  <a:gd name="T9" fmla="*/ 54 h 238"/>
                  <a:gd name="T10" fmla="*/ 62 w 174"/>
                  <a:gd name="T11" fmla="*/ 60 h 238"/>
                  <a:gd name="T12" fmla="*/ 54 w 174"/>
                  <a:gd name="T13" fmla="*/ 68 h 238"/>
                  <a:gd name="T14" fmla="*/ 39 w 174"/>
                  <a:gd name="T15" fmla="*/ 68 h 238"/>
                  <a:gd name="T16" fmla="*/ 29 w 174"/>
                  <a:gd name="T17" fmla="*/ 58 h 238"/>
                  <a:gd name="T18" fmla="*/ 23 w 174"/>
                  <a:gd name="T19" fmla="*/ 62 h 238"/>
                  <a:gd name="T20" fmla="*/ 13 w 174"/>
                  <a:gd name="T21" fmla="*/ 70 h 238"/>
                  <a:gd name="T22" fmla="*/ 21 w 174"/>
                  <a:gd name="T23" fmla="*/ 78 h 238"/>
                  <a:gd name="T24" fmla="*/ 27 w 174"/>
                  <a:gd name="T25" fmla="*/ 88 h 238"/>
                  <a:gd name="T26" fmla="*/ 35 w 174"/>
                  <a:gd name="T27" fmla="*/ 92 h 238"/>
                  <a:gd name="T28" fmla="*/ 45 w 174"/>
                  <a:gd name="T29" fmla="*/ 101 h 238"/>
                  <a:gd name="T30" fmla="*/ 62 w 174"/>
                  <a:gd name="T31" fmla="*/ 117 h 238"/>
                  <a:gd name="T32" fmla="*/ 45 w 174"/>
                  <a:gd name="T33" fmla="*/ 107 h 238"/>
                  <a:gd name="T34" fmla="*/ 29 w 174"/>
                  <a:gd name="T35" fmla="*/ 97 h 238"/>
                  <a:gd name="T36" fmla="*/ 9 w 174"/>
                  <a:gd name="T37" fmla="*/ 95 h 238"/>
                  <a:gd name="T38" fmla="*/ 9 w 174"/>
                  <a:gd name="T39" fmla="*/ 101 h 238"/>
                  <a:gd name="T40" fmla="*/ 0 w 174"/>
                  <a:gd name="T41" fmla="*/ 127 h 238"/>
                  <a:gd name="T42" fmla="*/ 9 w 174"/>
                  <a:gd name="T43" fmla="*/ 140 h 238"/>
                  <a:gd name="T44" fmla="*/ 2 w 174"/>
                  <a:gd name="T45" fmla="*/ 160 h 238"/>
                  <a:gd name="T46" fmla="*/ 19 w 174"/>
                  <a:gd name="T47" fmla="*/ 176 h 238"/>
                  <a:gd name="T48" fmla="*/ 29 w 174"/>
                  <a:gd name="T49" fmla="*/ 197 h 238"/>
                  <a:gd name="T50" fmla="*/ 27 w 174"/>
                  <a:gd name="T51" fmla="*/ 205 h 238"/>
                  <a:gd name="T52" fmla="*/ 11 w 174"/>
                  <a:gd name="T53" fmla="*/ 211 h 238"/>
                  <a:gd name="T54" fmla="*/ 21 w 174"/>
                  <a:gd name="T55" fmla="*/ 215 h 238"/>
                  <a:gd name="T56" fmla="*/ 25 w 174"/>
                  <a:gd name="T57" fmla="*/ 229 h 238"/>
                  <a:gd name="T58" fmla="*/ 174 w 174"/>
                  <a:gd name="T59" fmla="*/ 125 h 238"/>
                  <a:gd name="T60" fmla="*/ 168 w 174"/>
                  <a:gd name="T61" fmla="*/ 119 h 238"/>
                  <a:gd name="T62" fmla="*/ 164 w 174"/>
                  <a:gd name="T63" fmla="*/ 115 h 238"/>
                  <a:gd name="T64" fmla="*/ 158 w 174"/>
                  <a:gd name="T65" fmla="*/ 99 h 238"/>
                  <a:gd name="T66" fmla="*/ 164 w 174"/>
                  <a:gd name="T67" fmla="*/ 84 h 238"/>
                  <a:gd name="T68" fmla="*/ 156 w 174"/>
                  <a:gd name="T69" fmla="*/ 82 h 238"/>
                  <a:gd name="T70" fmla="*/ 141 w 174"/>
                  <a:gd name="T71" fmla="*/ 76 h 238"/>
                  <a:gd name="T72" fmla="*/ 131 w 174"/>
                  <a:gd name="T73" fmla="*/ 62 h 238"/>
                  <a:gd name="T74" fmla="*/ 133 w 174"/>
                  <a:gd name="T75" fmla="*/ 43 h 238"/>
                  <a:gd name="T76" fmla="*/ 129 w 174"/>
                  <a:gd name="T77" fmla="*/ 37 h 238"/>
                  <a:gd name="T78" fmla="*/ 119 w 174"/>
                  <a:gd name="T79" fmla="*/ 39 h 238"/>
                  <a:gd name="T80" fmla="*/ 107 w 174"/>
                  <a:gd name="T81" fmla="*/ 35 h 238"/>
                  <a:gd name="T82" fmla="*/ 88 w 174"/>
                  <a:gd name="T83" fmla="*/ 19 h 238"/>
                  <a:gd name="T84" fmla="*/ 78 w 174"/>
                  <a:gd name="T85" fmla="*/ 11 h 238"/>
                  <a:gd name="T86" fmla="*/ 66 w 174"/>
                  <a:gd name="T87" fmla="*/ 7 h 238"/>
                  <a:gd name="T88" fmla="*/ 60 w 174"/>
                  <a:gd name="T89"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 h="238">
                    <a:moveTo>
                      <a:pt x="58" y="0"/>
                    </a:moveTo>
                    <a:lnTo>
                      <a:pt x="56" y="3"/>
                    </a:lnTo>
                    <a:lnTo>
                      <a:pt x="56" y="5"/>
                    </a:lnTo>
                    <a:lnTo>
                      <a:pt x="58" y="7"/>
                    </a:lnTo>
                    <a:lnTo>
                      <a:pt x="62" y="9"/>
                    </a:lnTo>
                    <a:lnTo>
                      <a:pt x="60" y="11"/>
                    </a:lnTo>
                    <a:lnTo>
                      <a:pt x="62" y="13"/>
                    </a:lnTo>
                    <a:lnTo>
                      <a:pt x="64" y="15"/>
                    </a:lnTo>
                    <a:lnTo>
                      <a:pt x="68" y="25"/>
                    </a:lnTo>
                    <a:lnTo>
                      <a:pt x="68" y="29"/>
                    </a:lnTo>
                    <a:lnTo>
                      <a:pt x="66" y="41"/>
                    </a:lnTo>
                    <a:lnTo>
                      <a:pt x="66" y="45"/>
                    </a:lnTo>
                    <a:lnTo>
                      <a:pt x="70" y="50"/>
                    </a:lnTo>
                    <a:lnTo>
                      <a:pt x="72" y="52"/>
                    </a:lnTo>
                    <a:lnTo>
                      <a:pt x="70" y="54"/>
                    </a:lnTo>
                    <a:lnTo>
                      <a:pt x="68" y="58"/>
                    </a:lnTo>
                    <a:lnTo>
                      <a:pt x="66" y="58"/>
                    </a:lnTo>
                    <a:lnTo>
                      <a:pt x="62" y="60"/>
                    </a:lnTo>
                    <a:lnTo>
                      <a:pt x="58" y="62"/>
                    </a:lnTo>
                    <a:lnTo>
                      <a:pt x="56" y="66"/>
                    </a:lnTo>
                    <a:lnTo>
                      <a:pt x="54" y="68"/>
                    </a:lnTo>
                    <a:lnTo>
                      <a:pt x="45" y="68"/>
                    </a:lnTo>
                    <a:lnTo>
                      <a:pt x="41" y="68"/>
                    </a:lnTo>
                    <a:lnTo>
                      <a:pt x="39" y="68"/>
                    </a:lnTo>
                    <a:lnTo>
                      <a:pt x="35" y="66"/>
                    </a:lnTo>
                    <a:lnTo>
                      <a:pt x="33" y="62"/>
                    </a:lnTo>
                    <a:lnTo>
                      <a:pt x="29" y="58"/>
                    </a:lnTo>
                    <a:lnTo>
                      <a:pt x="27" y="58"/>
                    </a:lnTo>
                    <a:lnTo>
                      <a:pt x="25" y="60"/>
                    </a:lnTo>
                    <a:lnTo>
                      <a:pt x="23" y="62"/>
                    </a:lnTo>
                    <a:lnTo>
                      <a:pt x="21" y="64"/>
                    </a:lnTo>
                    <a:lnTo>
                      <a:pt x="13" y="68"/>
                    </a:lnTo>
                    <a:lnTo>
                      <a:pt x="13" y="70"/>
                    </a:lnTo>
                    <a:lnTo>
                      <a:pt x="13" y="76"/>
                    </a:lnTo>
                    <a:lnTo>
                      <a:pt x="15" y="78"/>
                    </a:lnTo>
                    <a:lnTo>
                      <a:pt x="21" y="78"/>
                    </a:lnTo>
                    <a:lnTo>
                      <a:pt x="23" y="82"/>
                    </a:lnTo>
                    <a:lnTo>
                      <a:pt x="25" y="86"/>
                    </a:lnTo>
                    <a:lnTo>
                      <a:pt x="27" y="88"/>
                    </a:lnTo>
                    <a:lnTo>
                      <a:pt x="29" y="88"/>
                    </a:lnTo>
                    <a:lnTo>
                      <a:pt x="33" y="90"/>
                    </a:lnTo>
                    <a:lnTo>
                      <a:pt x="35" y="92"/>
                    </a:lnTo>
                    <a:lnTo>
                      <a:pt x="39" y="97"/>
                    </a:lnTo>
                    <a:lnTo>
                      <a:pt x="41" y="99"/>
                    </a:lnTo>
                    <a:lnTo>
                      <a:pt x="45" y="101"/>
                    </a:lnTo>
                    <a:lnTo>
                      <a:pt x="54" y="111"/>
                    </a:lnTo>
                    <a:lnTo>
                      <a:pt x="60" y="115"/>
                    </a:lnTo>
                    <a:lnTo>
                      <a:pt x="62" y="117"/>
                    </a:lnTo>
                    <a:lnTo>
                      <a:pt x="62" y="119"/>
                    </a:lnTo>
                    <a:lnTo>
                      <a:pt x="54" y="113"/>
                    </a:lnTo>
                    <a:lnTo>
                      <a:pt x="45" y="107"/>
                    </a:lnTo>
                    <a:lnTo>
                      <a:pt x="37" y="101"/>
                    </a:lnTo>
                    <a:lnTo>
                      <a:pt x="33" y="97"/>
                    </a:lnTo>
                    <a:lnTo>
                      <a:pt x="29" y="97"/>
                    </a:lnTo>
                    <a:lnTo>
                      <a:pt x="17" y="99"/>
                    </a:lnTo>
                    <a:lnTo>
                      <a:pt x="13" y="95"/>
                    </a:lnTo>
                    <a:lnTo>
                      <a:pt x="9" y="95"/>
                    </a:lnTo>
                    <a:lnTo>
                      <a:pt x="9" y="95"/>
                    </a:lnTo>
                    <a:lnTo>
                      <a:pt x="9" y="99"/>
                    </a:lnTo>
                    <a:lnTo>
                      <a:pt x="9" y="101"/>
                    </a:lnTo>
                    <a:lnTo>
                      <a:pt x="7" y="105"/>
                    </a:lnTo>
                    <a:lnTo>
                      <a:pt x="0" y="119"/>
                    </a:lnTo>
                    <a:lnTo>
                      <a:pt x="0" y="127"/>
                    </a:lnTo>
                    <a:lnTo>
                      <a:pt x="2" y="129"/>
                    </a:lnTo>
                    <a:lnTo>
                      <a:pt x="7" y="140"/>
                    </a:lnTo>
                    <a:lnTo>
                      <a:pt x="9" y="140"/>
                    </a:lnTo>
                    <a:lnTo>
                      <a:pt x="9" y="146"/>
                    </a:lnTo>
                    <a:lnTo>
                      <a:pt x="7" y="156"/>
                    </a:lnTo>
                    <a:lnTo>
                      <a:pt x="2" y="160"/>
                    </a:lnTo>
                    <a:lnTo>
                      <a:pt x="7" y="168"/>
                    </a:lnTo>
                    <a:lnTo>
                      <a:pt x="9" y="170"/>
                    </a:lnTo>
                    <a:lnTo>
                      <a:pt x="19" y="176"/>
                    </a:lnTo>
                    <a:lnTo>
                      <a:pt x="29" y="191"/>
                    </a:lnTo>
                    <a:lnTo>
                      <a:pt x="31" y="193"/>
                    </a:lnTo>
                    <a:lnTo>
                      <a:pt x="29" y="197"/>
                    </a:lnTo>
                    <a:lnTo>
                      <a:pt x="27" y="195"/>
                    </a:lnTo>
                    <a:lnTo>
                      <a:pt x="29" y="201"/>
                    </a:lnTo>
                    <a:lnTo>
                      <a:pt x="27" y="205"/>
                    </a:lnTo>
                    <a:lnTo>
                      <a:pt x="25" y="207"/>
                    </a:lnTo>
                    <a:lnTo>
                      <a:pt x="11" y="205"/>
                    </a:lnTo>
                    <a:lnTo>
                      <a:pt x="11" y="211"/>
                    </a:lnTo>
                    <a:lnTo>
                      <a:pt x="15" y="211"/>
                    </a:lnTo>
                    <a:lnTo>
                      <a:pt x="15" y="215"/>
                    </a:lnTo>
                    <a:lnTo>
                      <a:pt x="21" y="215"/>
                    </a:lnTo>
                    <a:lnTo>
                      <a:pt x="23" y="219"/>
                    </a:lnTo>
                    <a:lnTo>
                      <a:pt x="23" y="227"/>
                    </a:lnTo>
                    <a:lnTo>
                      <a:pt x="25" y="229"/>
                    </a:lnTo>
                    <a:lnTo>
                      <a:pt x="25" y="238"/>
                    </a:lnTo>
                    <a:lnTo>
                      <a:pt x="174" y="238"/>
                    </a:lnTo>
                    <a:lnTo>
                      <a:pt x="174" y="125"/>
                    </a:lnTo>
                    <a:lnTo>
                      <a:pt x="172" y="125"/>
                    </a:lnTo>
                    <a:lnTo>
                      <a:pt x="170" y="123"/>
                    </a:lnTo>
                    <a:lnTo>
                      <a:pt x="168" y="119"/>
                    </a:lnTo>
                    <a:lnTo>
                      <a:pt x="168" y="119"/>
                    </a:lnTo>
                    <a:lnTo>
                      <a:pt x="168" y="119"/>
                    </a:lnTo>
                    <a:lnTo>
                      <a:pt x="164" y="115"/>
                    </a:lnTo>
                    <a:lnTo>
                      <a:pt x="160" y="113"/>
                    </a:lnTo>
                    <a:lnTo>
                      <a:pt x="158" y="109"/>
                    </a:lnTo>
                    <a:lnTo>
                      <a:pt x="158" y="99"/>
                    </a:lnTo>
                    <a:lnTo>
                      <a:pt x="160" y="95"/>
                    </a:lnTo>
                    <a:lnTo>
                      <a:pt x="164" y="92"/>
                    </a:lnTo>
                    <a:lnTo>
                      <a:pt x="164" y="84"/>
                    </a:lnTo>
                    <a:lnTo>
                      <a:pt x="164" y="82"/>
                    </a:lnTo>
                    <a:lnTo>
                      <a:pt x="160" y="82"/>
                    </a:lnTo>
                    <a:lnTo>
                      <a:pt x="156" y="82"/>
                    </a:lnTo>
                    <a:lnTo>
                      <a:pt x="152" y="80"/>
                    </a:lnTo>
                    <a:lnTo>
                      <a:pt x="145" y="78"/>
                    </a:lnTo>
                    <a:lnTo>
                      <a:pt x="141" y="76"/>
                    </a:lnTo>
                    <a:lnTo>
                      <a:pt x="137" y="74"/>
                    </a:lnTo>
                    <a:lnTo>
                      <a:pt x="133" y="68"/>
                    </a:lnTo>
                    <a:lnTo>
                      <a:pt x="131" y="62"/>
                    </a:lnTo>
                    <a:lnTo>
                      <a:pt x="131" y="58"/>
                    </a:lnTo>
                    <a:lnTo>
                      <a:pt x="131" y="52"/>
                    </a:lnTo>
                    <a:lnTo>
                      <a:pt x="133" y="43"/>
                    </a:lnTo>
                    <a:lnTo>
                      <a:pt x="133" y="37"/>
                    </a:lnTo>
                    <a:lnTo>
                      <a:pt x="131" y="35"/>
                    </a:lnTo>
                    <a:lnTo>
                      <a:pt x="129" y="37"/>
                    </a:lnTo>
                    <a:lnTo>
                      <a:pt x="125" y="37"/>
                    </a:lnTo>
                    <a:lnTo>
                      <a:pt x="121" y="39"/>
                    </a:lnTo>
                    <a:lnTo>
                      <a:pt x="119" y="39"/>
                    </a:lnTo>
                    <a:lnTo>
                      <a:pt x="115" y="39"/>
                    </a:lnTo>
                    <a:lnTo>
                      <a:pt x="113" y="37"/>
                    </a:lnTo>
                    <a:lnTo>
                      <a:pt x="107" y="35"/>
                    </a:lnTo>
                    <a:lnTo>
                      <a:pt x="98" y="29"/>
                    </a:lnTo>
                    <a:lnTo>
                      <a:pt x="90" y="23"/>
                    </a:lnTo>
                    <a:lnTo>
                      <a:pt x="88" y="19"/>
                    </a:lnTo>
                    <a:lnTo>
                      <a:pt x="84" y="13"/>
                    </a:lnTo>
                    <a:lnTo>
                      <a:pt x="82" y="13"/>
                    </a:lnTo>
                    <a:lnTo>
                      <a:pt x="78" y="11"/>
                    </a:lnTo>
                    <a:lnTo>
                      <a:pt x="76" y="9"/>
                    </a:lnTo>
                    <a:lnTo>
                      <a:pt x="70" y="7"/>
                    </a:lnTo>
                    <a:lnTo>
                      <a:pt x="66" y="7"/>
                    </a:lnTo>
                    <a:lnTo>
                      <a:pt x="64" y="7"/>
                    </a:lnTo>
                    <a:lnTo>
                      <a:pt x="60" y="3"/>
                    </a:lnTo>
                    <a:lnTo>
                      <a:pt x="60" y="0"/>
                    </a:lnTo>
                    <a:lnTo>
                      <a:pt x="60" y="0"/>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9" name="Freeform 203"/>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0" name="Freeform 204"/>
              <p:cNvSpPr>
                <a:spLocks/>
              </p:cNvSpPr>
              <p:nvPr/>
            </p:nvSpPr>
            <p:spPr bwMode="auto">
              <a:xfrm>
                <a:off x="6228" y="3464"/>
                <a:ext cx="219" cy="30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22" name="Freeform 206"/>
            <p:cNvSpPr>
              <a:spLocks/>
            </p:cNvSpPr>
            <p:nvPr/>
          </p:nvSpPr>
          <p:spPr bwMode="auto">
            <a:xfrm>
              <a:off x="9886950" y="5499100"/>
              <a:ext cx="347663" cy="481013"/>
            </a:xfrm>
            <a:custGeom>
              <a:avLst/>
              <a:gdLst>
                <a:gd name="T0" fmla="*/ 9 w 219"/>
                <a:gd name="T1" fmla="*/ 95 h 303"/>
                <a:gd name="T2" fmla="*/ 33 w 219"/>
                <a:gd name="T3" fmla="*/ 97 h 303"/>
                <a:gd name="T4" fmla="*/ 62 w 219"/>
                <a:gd name="T5" fmla="*/ 119 h 303"/>
                <a:gd name="T6" fmla="*/ 39 w 219"/>
                <a:gd name="T7" fmla="*/ 97 h 303"/>
                <a:gd name="T8" fmla="*/ 25 w 219"/>
                <a:gd name="T9" fmla="*/ 86 h 303"/>
                <a:gd name="T10" fmla="*/ 13 w 219"/>
                <a:gd name="T11" fmla="*/ 70 h 303"/>
                <a:gd name="T12" fmla="*/ 27 w 219"/>
                <a:gd name="T13" fmla="*/ 58 h 303"/>
                <a:gd name="T14" fmla="*/ 41 w 219"/>
                <a:gd name="T15" fmla="*/ 68 h 303"/>
                <a:gd name="T16" fmla="*/ 62 w 219"/>
                <a:gd name="T17" fmla="*/ 60 h 303"/>
                <a:gd name="T18" fmla="*/ 70 w 219"/>
                <a:gd name="T19" fmla="*/ 50 h 303"/>
                <a:gd name="T20" fmla="*/ 64 w 219"/>
                <a:gd name="T21" fmla="*/ 15 h 303"/>
                <a:gd name="T22" fmla="*/ 56 w 219"/>
                <a:gd name="T23" fmla="*/ 5 h 303"/>
                <a:gd name="T24" fmla="*/ 60 w 219"/>
                <a:gd name="T25" fmla="*/ 3 h 303"/>
                <a:gd name="T26" fmla="*/ 78 w 219"/>
                <a:gd name="T27" fmla="*/ 11 h 303"/>
                <a:gd name="T28" fmla="*/ 98 w 219"/>
                <a:gd name="T29" fmla="*/ 29 h 303"/>
                <a:gd name="T30" fmla="*/ 121 w 219"/>
                <a:gd name="T31" fmla="*/ 39 h 303"/>
                <a:gd name="T32" fmla="*/ 133 w 219"/>
                <a:gd name="T33" fmla="*/ 43 h 303"/>
                <a:gd name="T34" fmla="*/ 137 w 219"/>
                <a:gd name="T35" fmla="*/ 74 h 303"/>
                <a:gd name="T36" fmla="*/ 160 w 219"/>
                <a:gd name="T37" fmla="*/ 82 h 303"/>
                <a:gd name="T38" fmla="*/ 158 w 219"/>
                <a:gd name="T39" fmla="*/ 99 h 303"/>
                <a:gd name="T40" fmla="*/ 168 w 219"/>
                <a:gd name="T41" fmla="*/ 119 h 303"/>
                <a:gd name="T42" fmla="*/ 178 w 219"/>
                <a:gd name="T43" fmla="*/ 127 h 303"/>
                <a:gd name="T44" fmla="*/ 195 w 219"/>
                <a:gd name="T45" fmla="*/ 140 h 303"/>
                <a:gd name="T46" fmla="*/ 215 w 219"/>
                <a:gd name="T47" fmla="*/ 162 h 303"/>
                <a:gd name="T48" fmla="*/ 219 w 219"/>
                <a:gd name="T49" fmla="*/ 191 h 303"/>
                <a:gd name="T50" fmla="*/ 205 w 219"/>
                <a:gd name="T51" fmla="*/ 205 h 303"/>
                <a:gd name="T52" fmla="*/ 186 w 219"/>
                <a:gd name="T53" fmla="*/ 195 h 303"/>
                <a:gd name="T54" fmla="*/ 188 w 219"/>
                <a:gd name="T55" fmla="*/ 207 h 303"/>
                <a:gd name="T56" fmla="*/ 184 w 219"/>
                <a:gd name="T57" fmla="*/ 215 h 303"/>
                <a:gd name="T58" fmla="*/ 184 w 219"/>
                <a:gd name="T59" fmla="*/ 223 h 303"/>
                <a:gd name="T60" fmla="*/ 207 w 219"/>
                <a:gd name="T61" fmla="*/ 240 h 303"/>
                <a:gd name="T62" fmla="*/ 217 w 219"/>
                <a:gd name="T63" fmla="*/ 242 h 303"/>
                <a:gd name="T64" fmla="*/ 217 w 219"/>
                <a:gd name="T65" fmla="*/ 252 h 303"/>
                <a:gd name="T66" fmla="*/ 209 w 219"/>
                <a:gd name="T67" fmla="*/ 258 h 303"/>
                <a:gd name="T68" fmla="*/ 205 w 219"/>
                <a:gd name="T69" fmla="*/ 268 h 303"/>
                <a:gd name="T70" fmla="*/ 207 w 219"/>
                <a:gd name="T71" fmla="*/ 272 h 303"/>
                <a:gd name="T72" fmla="*/ 197 w 219"/>
                <a:gd name="T73" fmla="*/ 281 h 303"/>
                <a:gd name="T74" fmla="*/ 201 w 219"/>
                <a:gd name="T75" fmla="*/ 289 h 303"/>
                <a:gd name="T76" fmla="*/ 190 w 219"/>
                <a:gd name="T77" fmla="*/ 291 h 303"/>
                <a:gd name="T78" fmla="*/ 188 w 219"/>
                <a:gd name="T79" fmla="*/ 301 h 303"/>
                <a:gd name="T80" fmla="*/ 166 w 219"/>
                <a:gd name="T81" fmla="*/ 293 h 303"/>
                <a:gd name="T82" fmla="*/ 154 w 219"/>
                <a:gd name="T83" fmla="*/ 293 h 303"/>
                <a:gd name="T84" fmla="*/ 135 w 219"/>
                <a:gd name="T85" fmla="*/ 293 h 303"/>
                <a:gd name="T86" fmla="*/ 131 w 219"/>
                <a:gd name="T87" fmla="*/ 281 h 303"/>
                <a:gd name="T88" fmla="*/ 127 w 219"/>
                <a:gd name="T89" fmla="*/ 283 h 303"/>
                <a:gd name="T90" fmla="*/ 123 w 219"/>
                <a:gd name="T91" fmla="*/ 291 h 303"/>
                <a:gd name="T92" fmla="*/ 113 w 219"/>
                <a:gd name="T93" fmla="*/ 283 h 303"/>
                <a:gd name="T94" fmla="*/ 92 w 219"/>
                <a:gd name="T95" fmla="*/ 281 h 303"/>
                <a:gd name="T96" fmla="*/ 88 w 219"/>
                <a:gd name="T97" fmla="*/ 285 h 303"/>
                <a:gd name="T98" fmla="*/ 80 w 219"/>
                <a:gd name="T99" fmla="*/ 287 h 303"/>
                <a:gd name="T100" fmla="*/ 66 w 219"/>
                <a:gd name="T101" fmla="*/ 283 h 303"/>
                <a:gd name="T102" fmla="*/ 51 w 219"/>
                <a:gd name="T103" fmla="*/ 287 h 303"/>
                <a:gd name="T104" fmla="*/ 39 w 219"/>
                <a:gd name="T105" fmla="*/ 283 h 303"/>
                <a:gd name="T106" fmla="*/ 37 w 219"/>
                <a:gd name="T107" fmla="*/ 289 h 303"/>
                <a:gd name="T108" fmla="*/ 23 w 219"/>
                <a:gd name="T109" fmla="*/ 287 h 303"/>
                <a:gd name="T110" fmla="*/ 15 w 219"/>
                <a:gd name="T111" fmla="*/ 272 h 303"/>
                <a:gd name="T112" fmla="*/ 23 w 219"/>
                <a:gd name="T113" fmla="*/ 227 h 303"/>
                <a:gd name="T114" fmla="*/ 11 w 219"/>
                <a:gd name="T115" fmla="*/ 211 h 303"/>
                <a:gd name="T116" fmla="*/ 27 w 219"/>
                <a:gd name="T117" fmla="*/ 195 h 303"/>
                <a:gd name="T118" fmla="*/ 9 w 219"/>
                <a:gd name="T119" fmla="*/ 170 h 303"/>
                <a:gd name="T120" fmla="*/ 9 w 219"/>
                <a:gd name="T121" fmla="*/ 1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9" h="303">
                  <a:moveTo>
                    <a:pt x="0" y="119"/>
                  </a:moveTo>
                  <a:lnTo>
                    <a:pt x="7" y="105"/>
                  </a:lnTo>
                  <a:lnTo>
                    <a:pt x="9" y="101"/>
                  </a:lnTo>
                  <a:lnTo>
                    <a:pt x="9" y="99"/>
                  </a:lnTo>
                  <a:lnTo>
                    <a:pt x="9" y="95"/>
                  </a:lnTo>
                  <a:lnTo>
                    <a:pt x="9" y="95"/>
                  </a:lnTo>
                  <a:lnTo>
                    <a:pt x="13" y="95"/>
                  </a:lnTo>
                  <a:lnTo>
                    <a:pt x="17" y="99"/>
                  </a:lnTo>
                  <a:lnTo>
                    <a:pt x="29" y="97"/>
                  </a:lnTo>
                  <a:lnTo>
                    <a:pt x="33" y="97"/>
                  </a:lnTo>
                  <a:lnTo>
                    <a:pt x="37" y="101"/>
                  </a:lnTo>
                  <a:lnTo>
                    <a:pt x="45" y="107"/>
                  </a:lnTo>
                  <a:lnTo>
                    <a:pt x="54" y="113"/>
                  </a:lnTo>
                  <a:lnTo>
                    <a:pt x="62" y="119"/>
                  </a:lnTo>
                  <a:lnTo>
                    <a:pt x="62" y="119"/>
                  </a:lnTo>
                  <a:lnTo>
                    <a:pt x="60" y="115"/>
                  </a:lnTo>
                  <a:lnTo>
                    <a:pt x="54" y="111"/>
                  </a:lnTo>
                  <a:lnTo>
                    <a:pt x="45" y="101"/>
                  </a:lnTo>
                  <a:lnTo>
                    <a:pt x="41" y="99"/>
                  </a:lnTo>
                  <a:lnTo>
                    <a:pt x="39" y="97"/>
                  </a:lnTo>
                  <a:lnTo>
                    <a:pt x="35" y="92"/>
                  </a:lnTo>
                  <a:lnTo>
                    <a:pt x="33" y="90"/>
                  </a:lnTo>
                  <a:lnTo>
                    <a:pt x="29" y="88"/>
                  </a:lnTo>
                  <a:lnTo>
                    <a:pt x="27" y="88"/>
                  </a:lnTo>
                  <a:lnTo>
                    <a:pt x="25" y="86"/>
                  </a:lnTo>
                  <a:lnTo>
                    <a:pt x="23" y="82"/>
                  </a:lnTo>
                  <a:lnTo>
                    <a:pt x="21" y="78"/>
                  </a:lnTo>
                  <a:lnTo>
                    <a:pt x="15" y="78"/>
                  </a:lnTo>
                  <a:lnTo>
                    <a:pt x="13" y="76"/>
                  </a:lnTo>
                  <a:lnTo>
                    <a:pt x="13" y="70"/>
                  </a:lnTo>
                  <a:lnTo>
                    <a:pt x="13" y="68"/>
                  </a:lnTo>
                  <a:lnTo>
                    <a:pt x="21" y="64"/>
                  </a:lnTo>
                  <a:lnTo>
                    <a:pt x="23" y="62"/>
                  </a:lnTo>
                  <a:lnTo>
                    <a:pt x="25" y="60"/>
                  </a:lnTo>
                  <a:lnTo>
                    <a:pt x="27" y="58"/>
                  </a:lnTo>
                  <a:lnTo>
                    <a:pt x="29" y="58"/>
                  </a:lnTo>
                  <a:lnTo>
                    <a:pt x="33" y="62"/>
                  </a:lnTo>
                  <a:lnTo>
                    <a:pt x="35" y="66"/>
                  </a:lnTo>
                  <a:lnTo>
                    <a:pt x="39" y="68"/>
                  </a:lnTo>
                  <a:lnTo>
                    <a:pt x="41" y="68"/>
                  </a:lnTo>
                  <a:lnTo>
                    <a:pt x="45" y="68"/>
                  </a:lnTo>
                  <a:lnTo>
                    <a:pt x="54" y="68"/>
                  </a:lnTo>
                  <a:lnTo>
                    <a:pt x="56" y="66"/>
                  </a:lnTo>
                  <a:lnTo>
                    <a:pt x="58" y="62"/>
                  </a:lnTo>
                  <a:lnTo>
                    <a:pt x="62" y="60"/>
                  </a:lnTo>
                  <a:lnTo>
                    <a:pt x="66" y="58"/>
                  </a:lnTo>
                  <a:lnTo>
                    <a:pt x="68" y="58"/>
                  </a:lnTo>
                  <a:lnTo>
                    <a:pt x="70" y="54"/>
                  </a:lnTo>
                  <a:lnTo>
                    <a:pt x="72" y="52"/>
                  </a:lnTo>
                  <a:lnTo>
                    <a:pt x="70" y="50"/>
                  </a:lnTo>
                  <a:lnTo>
                    <a:pt x="66" y="45"/>
                  </a:lnTo>
                  <a:lnTo>
                    <a:pt x="66" y="41"/>
                  </a:lnTo>
                  <a:lnTo>
                    <a:pt x="68" y="29"/>
                  </a:lnTo>
                  <a:lnTo>
                    <a:pt x="68" y="25"/>
                  </a:lnTo>
                  <a:lnTo>
                    <a:pt x="64" y="15"/>
                  </a:lnTo>
                  <a:lnTo>
                    <a:pt x="62" y="13"/>
                  </a:lnTo>
                  <a:lnTo>
                    <a:pt x="60" y="11"/>
                  </a:lnTo>
                  <a:lnTo>
                    <a:pt x="62" y="9"/>
                  </a:lnTo>
                  <a:lnTo>
                    <a:pt x="58" y="7"/>
                  </a:lnTo>
                  <a:lnTo>
                    <a:pt x="56" y="5"/>
                  </a:lnTo>
                  <a:lnTo>
                    <a:pt x="56" y="3"/>
                  </a:lnTo>
                  <a:lnTo>
                    <a:pt x="58" y="0"/>
                  </a:lnTo>
                  <a:lnTo>
                    <a:pt x="60" y="0"/>
                  </a:lnTo>
                  <a:lnTo>
                    <a:pt x="60" y="0"/>
                  </a:lnTo>
                  <a:lnTo>
                    <a:pt x="60" y="3"/>
                  </a:lnTo>
                  <a:lnTo>
                    <a:pt x="64" y="7"/>
                  </a:lnTo>
                  <a:lnTo>
                    <a:pt x="66" y="7"/>
                  </a:lnTo>
                  <a:lnTo>
                    <a:pt x="70" y="7"/>
                  </a:lnTo>
                  <a:lnTo>
                    <a:pt x="76" y="9"/>
                  </a:lnTo>
                  <a:lnTo>
                    <a:pt x="78" y="11"/>
                  </a:lnTo>
                  <a:lnTo>
                    <a:pt x="82" y="13"/>
                  </a:lnTo>
                  <a:lnTo>
                    <a:pt x="84" y="13"/>
                  </a:lnTo>
                  <a:lnTo>
                    <a:pt x="88" y="19"/>
                  </a:lnTo>
                  <a:lnTo>
                    <a:pt x="90" y="23"/>
                  </a:lnTo>
                  <a:lnTo>
                    <a:pt x="98" y="29"/>
                  </a:lnTo>
                  <a:lnTo>
                    <a:pt x="107" y="35"/>
                  </a:lnTo>
                  <a:lnTo>
                    <a:pt x="113" y="37"/>
                  </a:lnTo>
                  <a:lnTo>
                    <a:pt x="115" y="39"/>
                  </a:lnTo>
                  <a:lnTo>
                    <a:pt x="119" y="39"/>
                  </a:lnTo>
                  <a:lnTo>
                    <a:pt x="121" y="39"/>
                  </a:lnTo>
                  <a:lnTo>
                    <a:pt x="125" y="37"/>
                  </a:lnTo>
                  <a:lnTo>
                    <a:pt x="129" y="37"/>
                  </a:lnTo>
                  <a:lnTo>
                    <a:pt x="131" y="35"/>
                  </a:lnTo>
                  <a:lnTo>
                    <a:pt x="133" y="37"/>
                  </a:lnTo>
                  <a:lnTo>
                    <a:pt x="133" y="43"/>
                  </a:lnTo>
                  <a:lnTo>
                    <a:pt x="131" y="52"/>
                  </a:lnTo>
                  <a:lnTo>
                    <a:pt x="131" y="58"/>
                  </a:lnTo>
                  <a:lnTo>
                    <a:pt x="131" y="62"/>
                  </a:lnTo>
                  <a:lnTo>
                    <a:pt x="133" y="68"/>
                  </a:lnTo>
                  <a:lnTo>
                    <a:pt x="137" y="74"/>
                  </a:lnTo>
                  <a:lnTo>
                    <a:pt x="141" y="76"/>
                  </a:lnTo>
                  <a:lnTo>
                    <a:pt x="145" y="78"/>
                  </a:lnTo>
                  <a:lnTo>
                    <a:pt x="152" y="80"/>
                  </a:lnTo>
                  <a:lnTo>
                    <a:pt x="156" y="82"/>
                  </a:lnTo>
                  <a:lnTo>
                    <a:pt x="160" y="82"/>
                  </a:lnTo>
                  <a:lnTo>
                    <a:pt x="164" y="82"/>
                  </a:lnTo>
                  <a:lnTo>
                    <a:pt x="164" y="84"/>
                  </a:lnTo>
                  <a:lnTo>
                    <a:pt x="164" y="92"/>
                  </a:lnTo>
                  <a:lnTo>
                    <a:pt x="160" y="95"/>
                  </a:lnTo>
                  <a:lnTo>
                    <a:pt x="158" y="99"/>
                  </a:lnTo>
                  <a:lnTo>
                    <a:pt x="158" y="109"/>
                  </a:lnTo>
                  <a:lnTo>
                    <a:pt x="160" y="113"/>
                  </a:lnTo>
                  <a:lnTo>
                    <a:pt x="164" y="115"/>
                  </a:lnTo>
                  <a:lnTo>
                    <a:pt x="168" y="119"/>
                  </a:lnTo>
                  <a:lnTo>
                    <a:pt x="168" y="119"/>
                  </a:lnTo>
                  <a:lnTo>
                    <a:pt x="168" y="119"/>
                  </a:lnTo>
                  <a:lnTo>
                    <a:pt x="170" y="123"/>
                  </a:lnTo>
                  <a:lnTo>
                    <a:pt x="172" y="125"/>
                  </a:lnTo>
                  <a:lnTo>
                    <a:pt x="174" y="125"/>
                  </a:lnTo>
                  <a:lnTo>
                    <a:pt x="178" y="127"/>
                  </a:lnTo>
                  <a:lnTo>
                    <a:pt x="180" y="129"/>
                  </a:lnTo>
                  <a:lnTo>
                    <a:pt x="182" y="129"/>
                  </a:lnTo>
                  <a:lnTo>
                    <a:pt x="188" y="131"/>
                  </a:lnTo>
                  <a:lnTo>
                    <a:pt x="190" y="133"/>
                  </a:lnTo>
                  <a:lnTo>
                    <a:pt x="195" y="140"/>
                  </a:lnTo>
                  <a:lnTo>
                    <a:pt x="199" y="144"/>
                  </a:lnTo>
                  <a:lnTo>
                    <a:pt x="205" y="148"/>
                  </a:lnTo>
                  <a:lnTo>
                    <a:pt x="209" y="152"/>
                  </a:lnTo>
                  <a:lnTo>
                    <a:pt x="213" y="156"/>
                  </a:lnTo>
                  <a:lnTo>
                    <a:pt x="215" y="162"/>
                  </a:lnTo>
                  <a:lnTo>
                    <a:pt x="217" y="166"/>
                  </a:lnTo>
                  <a:lnTo>
                    <a:pt x="217" y="172"/>
                  </a:lnTo>
                  <a:lnTo>
                    <a:pt x="217" y="176"/>
                  </a:lnTo>
                  <a:lnTo>
                    <a:pt x="219" y="184"/>
                  </a:lnTo>
                  <a:lnTo>
                    <a:pt x="219" y="191"/>
                  </a:lnTo>
                  <a:lnTo>
                    <a:pt x="215" y="195"/>
                  </a:lnTo>
                  <a:lnTo>
                    <a:pt x="213" y="197"/>
                  </a:lnTo>
                  <a:lnTo>
                    <a:pt x="209" y="199"/>
                  </a:lnTo>
                  <a:lnTo>
                    <a:pt x="207" y="201"/>
                  </a:lnTo>
                  <a:lnTo>
                    <a:pt x="205" y="205"/>
                  </a:lnTo>
                  <a:lnTo>
                    <a:pt x="199" y="203"/>
                  </a:lnTo>
                  <a:lnTo>
                    <a:pt x="195" y="201"/>
                  </a:lnTo>
                  <a:lnTo>
                    <a:pt x="192" y="199"/>
                  </a:lnTo>
                  <a:lnTo>
                    <a:pt x="188" y="197"/>
                  </a:lnTo>
                  <a:lnTo>
                    <a:pt x="186" y="195"/>
                  </a:lnTo>
                  <a:lnTo>
                    <a:pt x="186" y="199"/>
                  </a:lnTo>
                  <a:lnTo>
                    <a:pt x="188" y="201"/>
                  </a:lnTo>
                  <a:lnTo>
                    <a:pt x="188" y="203"/>
                  </a:lnTo>
                  <a:lnTo>
                    <a:pt x="188" y="205"/>
                  </a:lnTo>
                  <a:lnTo>
                    <a:pt x="188" y="207"/>
                  </a:lnTo>
                  <a:lnTo>
                    <a:pt x="188" y="209"/>
                  </a:lnTo>
                  <a:lnTo>
                    <a:pt x="190" y="211"/>
                  </a:lnTo>
                  <a:lnTo>
                    <a:pt x="190" y="213"/>
                  </a:lnTo>
                  <a:lnTo>
                    <a:pt x="188" y="215"/>
                  </a:lnTo>
                  <a:lnTo>
                    <a:pt x="184" y="215"/>
                  </a:lnTo>
                  <a:lnTo>
                    <a:pt x="184" y="217"/>
                  </a:lnTo>
                  <a:lnTo>
                    <a:pt x="182" y="217"/>
                  </a:lnTo>
                  <a:lnTo>
                    <a:pt x="182" y="221"/>
                  </a:lnTo>
                  <a:lnTo>
                    <a:pt x="184" y="223"/>
                  </a:lnTo>
                  <a:lnTo>
                    <a:pt x="184" y="223"/>
                  </a:lnTo>
                  <a:lnTo>
                    <a:pt x="182" y="227"/>
                  </a:lnTo>
                  <a:lnTo>
                    <a:pt x="186" y="229"/>
                  </a:lnTo>
                  <a:lnTo>
                    <a:pt x="199" y="236"/>
                  </a:lnTo>
                  <a:lnTo>
                    <a:pt x="203" y="238"/>
                  </a:lnTo>
                  <a:lnTo>
                    <a:pt x="207" y="240"/>
                  </a:lnTo>
                  <a:lnTo>
                    <a:pt x="209" y="238"/>
                  </a:lnTo>
                  <a:lnTo>
                    <a:pt x="213" y="240"/>
                  </a:lnTo>
                  <a:lnTo>
                    <a:pt x="215" y="240"/>
                  </a:lnTo>
                  <a:lnTo>
                    <a:pt x="215" y="242"/>
                  </a:lnTo>
                  <a:lnTo>
                    <a:pt x="217" y="242"/>
                  </a:lnTo>
                  <a:lnTo>
                    <a:pt x="217" y="244"/>
                  </a:lnTo>
                  <a:lnTo>
                    <a:pt x="217" y="246"/>
                  </a:lnTo>
                  <a:lnTo>
                    <a:pt x="217" y="250"/>
                  </a:lnTo>
                  <a:lnTo>
                    <a:pt x="217" y="250"/>
                  </a:lnTo>
                  <a:lnTo>
                    <a:pt x="217" y="252"/>
                  </a:lnTo>
                  <a:lnTo>
                    <a:pt x="215" y="252"/>
                  </a:lnTo>
                  <a:lnTo>
                    <a:pt x="209" y="254"/>
                  </a:lnTo>
                  <a:lnTo>
                    <a:pt x="209" y="254"/>
                  </a:lnTo>
                  <a:lnTo>
                    <a:pt x="209" y="256"/>
                  </a:lnTo>
                  <a:lnTo>
                    <a:pt x="209" y="258"/>
                  </a:lnTo>
                  <a:lnTo>
                    <a:pt x="211" y="260"/>
                  </a:lnTo>
                  <a:lnTo>
                    <a:pt x="211" y="260"/>
                  </a:lnTo>
                  <a:lnTo>
                    <a:pt x="209" y="262"/>
                  </a:lnTo>
                  <a:lnTo>
                    <a:pt x="207" y="266"/>
                  </a:lnTo>
                  <a:lnTo>
                    <a:pt x="205" y="268"/>
                  </a:lnTo>
                  <a:lnTo>
                    <a:pt x="205" y="268"/>
                  </a:lnTo>
                  <a:lnTo>
                    <a:pt x="207" y="270"/>
                  </a:lnTo>
                  <a:lnTo>
                    <a:pt x="209" y="272"/>
                  </a:lnTo>
                  <a:lnTo>
                    <a:pt x="211" y="274"/>
                  </a:lnTo>
                  <a:lnTo>
                    <a:pt x="207" y="272"/>
                  </a:lnTo>
                  <a:lnTo>
                    <a:pt x="205" y="272"/>
                  </a:lnTo>
                  <a:lnTo>
                    <a:pt x="201" y="274"/>
                  </a:lnTo>
                  <a:lnTo>
                    <a:pt x="201" y="276"/>
                  </a:lnTo>
                  <a:lnTo>
                    <a:pt x="199" y="279"/>
                  </a:lnTo>
                  <a:lnTo>
                    <a:pt x="197" y="281"/>
                  </a:lnTo>
                  <a:lnTo>
                    <a:pt x="192" y="281"/>
                  </a:lnTo>
                  <a:lnTo>
                    <a:pt x="195" y="283"/>
                  </a:lnTo>
                  <a:lnTo>
                    <a:pt x="197" y="283"/>
                  </a:lnTo>
                  <a:lnTo>
                    <a:pt x="199" y="287"/>
                  </a:lnTo>
                  <a:lnTo>
                    <a:pt x="201" y="289"/>
                  </a:lnTo>
                  <a:lnTo>
                    <a:pt x="201" y="291"/>
                  </a:lnTo>
                  <a:lnTo>
                    <a:pt x="199" y="291"/>
                  </a:lnTo>
                  <a:lnTo>
                    <a:pt x="195" y="289"/>
                  </a:lnTo>
                  <a:lnTo>
                    <a:pt x="192" y="289"/>
                  </a:lnTo>
                  <a:lnTo>
                    <a:pt x="190" y="291"/>
                  </a:lnTo>
                  <a:lnTo>
                    <a:pt x="192" y="293"/>
                  </a:lnTo>
                  <a:lnTo>
                    <a:pt x="188" y="295"/>
                  </a:lnTo>
                  <a:lnTo>
                    <a:pt x="186" y="293"/>
                  </a:lnTo>
                  <a:lnTo>
                    <a:pt x="186" y="297"/>
                  </a:lnTo>
                  <a:lnTo>
                    <a:pt x="188" y="301"/>
                  </a:lnTo>
                  <a:lnTo>
                    <a:pt x="186" y="303"/>
                  </a:lnTo>
                  <a:lnTo>
                    <a:pt x="182" y="301"/>
                  </a:lnTo>
                  <a:lnTo>
                    <a:pt x="174" y="299"/>
                  </a:lnTo>
                  <a:lnTo>
                    <a:pt x="172" y="295"/>
                  </a:lnTo>
                  <a:lnTo>
                    <a:pt x="166" y="293"/>
                  </a:lnTo>
                  <a:lnTo>
                    <a:pt x="166" y="293"/>
                  </a:lnTo>
                  <a:lnTo>
                    <a:pt x="162" y="293"/>
                  </a:lnTo>
                  <a:lnTo>
                    <a:pt x="158" y="293"/>
                  </a:lnTo>
                  <a:lnTo>
                    <a:pt x="156" y="293"/>
                  </a:lnTo>
                  <a:lnTo>
                    <a:pt x="154" y="293"/>
                  </a:lnTo>
                  <a:lnTo>
                    <a:pt x="150" y="293"/>
                  </a:lnTo>
                  <a:lnTo>
                    <a:pt x="148" y="293"/>
                  </a:lnTo>
                  <a:lnTo>
                    <a:pt x="141" y="293"/>
                  </a:lnTo>
                  <a:lnTo>
                    <a:pt x="139" y="293"/>
                  </a:lnTo>
                  <a:lnTo>
                    <a:pt x="135" y="293"/>
                  </a:lnTo>
                  <a:lnTo>
                    <a:pt x="133" y="291"/>
                  </a:lnTo>
                  <a:lnTo>
                    <a:pt x="133" y="289"/>
                  </a:lnTo>
                  <a:lnTo>
                    <a:pt x="133" y="287"/>
                  </a:lnTo>
                  <a:lnTo>
                    <a:pt x="133" y="283"/>
                  </a:lnTo>
                  <a:lnTo>
                    <a:pt x="131" y="281"/>
                  </a:lnTo>
                  <a:lnTo>
                    <a:pt x="129" y="279"/>
                  </a:lnTo>
                  <a:lnTo>
                    <a:pt x="129" y="276"/>
                  </a:lnTo>
                  <a:lnTo>
                    <a:pt x="127" y="279"/>
                  </a:lnTo>
                  <a:lnTo>
                    <a:pt x="127" y="281"/>
                  </a:lnTo>
                  <a:lnTo>
                    <a:pt x="127" y="283"/>
                  </a:lnTo>
                  <a:lnTo>
                    <a:pt x="127" y="285"/>
                  </a:lnTo>
                  <a:lnTo>
                    <a:pt x="129" y="287"/>
                  </a:lnTo>
                  <a:lnTo>
                    <a:pt x="127" y="289"/>
                  </a:lnTo>
                  <a:lnTo>
                    <a:pt x="125" y="291"/>
                  </a:lnTo>
                  <a:lnTo>
                    <a:pt x="123" y="291"/>
                  </a:lnTo>
                  <a:lnTo>
                    <a:pt x="121" y="293"/>
                  </a:lnTo>
                  <a:lnTo>
                    <a:pt x="119" y="291"/>
                  </a:lnTo>
                  <a:lnTo>
                    <a:pt x="117" y="289"/>
                  </a:lnTo>
                  <a:lnTo>
                    <a:pt x="117" y="285"/>
                  </a:lnTo>
                  <a:lnTo>
                    <a:pt x="113" y="283"/>
                  </a:lnTo>
                  <a:lnTo>
                    <a:pt x="107" y="281"/>
                  </a:lnTo>
                  <a:lnTo>
                    <a:pt x="103" y="281"/>
                  </a:lnTo>
                  <a:lnTo>
                    <a:pt x="98" y="283"/>
                  </a:lnTo>
                  <a:lnTo>
                    <a:pt x="94" y="283"/>
                  </a:lnTo>
                  <a:lnTo>
                    <a:pt x="92" y="281"/>
                  </a:lnTo>
                  <a:lnTo>
                    <a:pt x="92" y="279"/>
                  </a:lnTo>
                  <a:lnTo>
                    <a:pt x="90" y="276"/>
                  </a:lnTo>
                  <a:lnTo>
                    <a:pt x="88" y="276"/>
                  </a:lnTo>
                  <a:lnTo>
                    <a:pt x="88" y="281"/>
                  </a:lnTo>
                  <a:lnTo>
                    <a:pt x="88" y="285"/>
                  </a:lnTo>
                  <a:lnTo>
                    <a:pt x="88" y="287"/>
                  </a:lnTo>
                  <a:lnTo>
                    <a:pt x="86" y="287"/>
                  </a:lnTo>
                  <a:lnTo>
                    <a:pt x="84" y="285"/>
                  </a:lnTo>
                  <a:lnTo>
                    <a:pt x="82" y="287"/>
                  </a:lnTo>
                  <a:lnTo>
                    <a:pt x="80" y="287"/>
                  </a:lnTo>
                  <a:lnTo>
                    <a:pt x="78" y="287"/>
                  </a:lnTo>
                  <a:lnTo>
                    <a:pt x="76" y="285"/>
                  </a:lnTo>
                  <a:lnTo>
                    <a:pt x="74" y="283"/>
                  </a:lnTo>
                  <a:lnTo>
                    <a:pt x="72" y="283"/>
                  </a:lnTo>
                  <a:lnTo>
                    <a:pt x="66" y="283"/>
                  </a:lnTo>
                  <a:lnTo>
                    <a:pt x="66" y="285"/>
                  </a:lnTo>
                  <a:lnTo>
                    <a:pt x="62" y="287"/>
                  </a:lnTo>
                  <a:lnTo>
                    <a:pt x="60" y="289"/>
                  </a:lnTo>
                  <a:lnTo>
                    <a:pt x="56" y="287"/>
                  </a:lnTo>
                  <a:lnTo>
                    <a:pt x="51" y="287"/>
                  </a:lnTo>
                  <a:lnTo>
                    <a:pt x="51" y="285"/>
                  </a:lnTo>
                  <a:lnTo>
                    <a:pt x="49" y="283"/>
                  </a:lnTo>
                  <a:lnTo>
                    <a:pt x="45" y="283"/>
                  </a:lnTo>
                  <a:lnTo>
                    <a:pt x="41" y="283"/>
                  </a:lnTo>
                  <a:lnTo>
                    <a:pt x="39" y="283"/>
                  </a:lnTo>
                  <a:lnTo>
                    <a:pt x="37" y="285"/>
                  </a:lnTo>
                  <a:lnTo>
                    <a:pt x="37" y="287"/>
                  </a:lnTo>
                  <a:lnTo>
                    <a:pt x="39" y="287"/>
                  </a:lnTo>
                  <a:lnTo>
                    <a:pt x="41" y="289"/>
                  </a:lnTo>
                  <a:lnTo>
                    <a:pt x="37" y="289"/>
                  </a:lnTo>
                  <a:lnTo>
                    <a:pt x="35" y="289"/>
                  </a:lnTo>
                  <a:lnTo>
                    <a:pt x="31" y="291"/>
                  </a:lnTo>
                  <a:lnTo>
                    <a:pt x="27" y="291"/>
                  </a:lnTo>
                  <a:lnTo>
                    <a:pt x="27" y="289"/>
                  </a:lnTo>
                  <a:lnTo>
                    <a:pt x="23" y="287"/>
                  </a:lnTo>
                  <a:lnTo>
                    <a:pt x="21" y="287"/>
                  </a:lnTo>
                  <a:lnTo>
                    <a:pt x="21" y="283"/>
                  </a:lnTo>
                  <a:lnTo>
                    <a:pt x="21" y="276"/>
                  </a:lnTo>
                  <a:lnTo>
                    <a:pt x="21" y="274"/>
                  </a:lnTo>
                  <a:lnTo>
                    <a:pt x="15" y="272"/>
                  </a:lnTo>
                  <a:lnTo>
                    <a:pt x="13" y="268"/>
                  </a:lnTo>
                  <a:lnTo>
                    <a:pt x="23" y="250"/>
                  </a:lnTo>
                  <a:lnTo>
                    <a:pt x="25" y="242"/>
                  </a:lnTo>
                  <a:lnTo>
                    <a:pt x="25" y="229"/>
                  </a:lnTo>
                  <a:lnTo>
                    <a:pt x="23" y="227"/>
                  </a:lnTo>
                  <a:lnTo>
                    <a:pt x="23" y="219"/>
                  </a:lnTo>
                  <a:lnTo>
                    <a:pt x="21" y="215"/>
                  </a:lnTo>
                  <a:lnTo>
                    <a:pt x="15" y="215"/>
                  </a:lnTo>
                  <a:lnTo>
                    <a:pt x="15" y="211"/>
                  </a:lnTo>
                  <a:lnTo>
                    <a:pt x="11" y="211"/>
                  </a:lnTo>
                  <a:lnTo>
                    <a:pt x="11" y="205"/>
                  </a:lnTo>
                  <a:lnTo>
                    <a:pt x="25" y="207"/>
                  </a:lnTo>
                  <a:lnTo>
                    <a:pt x="27" y="205"/>
                  </a:lnTo>
                  <a:lnTo>
                    <a:pt x="29" y="201"/>
                  </a:lnTo>
                  <a:lnTo>
                    <a:pt x="27" y="195"/>
                  </a:lnTo>
                  <a:lnTo>
                    <a:pt x="29" y="197"/>
                  </a:lnTo>
                  <a:lnTo>
                    <a:pt x="31" y="193"/>
                  </a:lnTo>
                  <a:lnTo>
                    <a:pt x="29" y="191"/>
                  </a:lnTo>
                  <a:lnTo>
                    <a:pt x="19" y="176"/>
                  </a:lnTo>
                  <a:lnTo>
                    <a:pt x="9" y="170"/>
                  </a:lnTo>
                  <a:lnTo>
                    <a:pt x="7" y="168"/>
                  </a:lnTo>
                  <a:lnTo>
                    <a:pt x="2" y="160"/>
                  </a:lnTo>
                  <a:lnTo>
                    <a:pt x="7" y="156"/>
                  </a:lnTo>
                  <a:lnTo>
                    <a:pt x="9" y="146"/>
                  </a:lnTo>
                  <a:lnTo>
                    <a:pt x="9" y="140"/>
                  </a:lnTo>
                  <a:lnTo>
                    <a:pt x="7" y="140"/>
                  </a:lnTo>
                  <a:lnTo>
                    <a:pt x="2" y="129"/>
                  </a:lnTo>
                  <a:lnTo>
                    <a:pt x="0" y="127"/>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 name="Freeform 207"/>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 name="Freeform 208"/>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 name="Freeform 209"/>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 name="Freeform 210"/>
            <p:cNvSpPr>
              <a:spLocks/>
            </p:cNvSpPr>
            <p:nvPr/>
          </p:nvSpPr>
          <p:spPr bwMode="auto">
            <a:xfrm>
              <a:off x="9666288" y="5272088"/>
              <a:ext cx="36513" cy="30163"/>
            </a:xfrm>
            <a:custGeom>
              <a:avLst/>
              <a:gdLst>
                <a:gd name="T0" fmla="*/ 0 w 23"/>
                <a:gd name="T1" fmla="*/ 15 h 19"/>
                <a:gd name="T2" fmla="*/ 2 w 23"/>
                <a:gd name="T3" fmla="*/ 9 h 19"/>
                <a:gd name="T4" fmla="*/ 7 w 23"/>
                <a:gd name="T5" fmla="*/ 6 h 19"/>
                <a:gd name="T6" fmla="*/ 15 w 23"/>
                <a:gd name="T7" fmla="*/ 2 h 19"/>
                <a:gd name="T8" fmla="*/ 19 w 23"/>
                <a:gd name="T9" fmla="*/ 0 h 19"/>
                <a:gd name="T10" fmla="*/ 23 w 23"/>
                <a:gd name="T11" fmla="*/ 2 h 19"/>
                <a:gd name="T12" fmla="*/ 23 w 23"/>
                <a:gd name="T13" fmla="*/ 4 h 19"/>
                <a:gd name="T14" fmla="*/ 23 w 23"/>
                <a:gd name="T15" fmla="*/ 4 h 19"/>
                <a:gd name="T16" fmla="*/ 21 w 23"/>
                <a:gd name="T17" fmla="*/ 6 h 19"/>
                <a:gd name="T18" fmla="*/ 17 w 23"/>
                <a:gd name="T19" fmla="*/ 9 h 19"/>
                <a:gd name="T20" fmla="*/ 13 w 23"/>
                <a:gd name="T21" fmla="*/ 11 h 19"/>
                <a:gd name="T22" fmla="*/ 11 w 23"/>
                <a:gd name="T23" fmla="*/ 13 h 19"/>
                <a:gd name="T24" fmla="*/ 7 w 23"/>
                <a:gd name="T25" fmla="*/ 17 h 19"/>
                <a:gd name="T26" fmla="*/ 5 w 23"/>
                <a:gd name="T27" fmla="*/ 19 h 19"/>
                <a:gd name="T28" fmla="*/ 2 w 23"/>
                <a:gd name="T29" fmla="*/ 19 h 19"/>
                <a:gd name="T30" fmla="*/ 0 w 23"/>
                <a:gd name="T31"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 h="19">
                  <a:moveTo>
                    <a:pt x="0" y="15"/>
                  </a:moveTo>
                  <a:lnTo>
                    <a:pt x="2" y="9"/>
                  </a:lnTo>
                  <a:lnTo>
                    <a:pt x="7" y="6"/>
                  </a:lnTo>
                  <a:lnTo>
                    <a:pt x="15" y="2"/>
                  </a:lnTo>
                  <a:lnTo>
                    <a:pt x="19" y="0"/>
                  </a:lnTo>
                  <a:lnTo>
                    <a:pt x="23" y="2"/>
                  </a:lnTo>
                  <a:lnTo>
                    <a:pt x="23" y="4"/>
                  </a:lnTo>
                  <a:lnTo>
                    <a:pt x="23" y="4"/>
                  </a:lnTo>
                  <a:lnTo>
                    <a:pt x="21" y="6"/>
                  </a:lnTo>
                  <a:lnTo>
                    <a:pt x="17" y="9"/>
                  </a:lnTo>
                  <a:lnTo>
                    <a:pt x="13" y="11"/>
                  </a:lnTo>
                  <a:lnTo>
                    <a:pt x="11" y="13"/>
                  </a:lnTo>
                  <a:lnTo>
                    <a:pt x="7" y="17"/>
                  </a:lnTo>
                  <a:lnTo>
                    <a:pt x="5" y="19"/>
                  </a:lnTo>
                  <a:lnTo>
                    <a:pt x="2" y="19"/>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 name="Freeform 211"/>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 name="Freeform 212"/>
            <p:cNvSpPr>
              <a:spLocks/>
            </p:cNvSpPr>
            <p:nvPr/>
          </p:nvSpPr>
          <p:spPr bwMode="auto">
            <a:xfrm>
              <a:off x="9836150" y="5353050"/>
              <a:ext cx="68263" cy="82550"/>
            </a:xfrm>
            <a:custGeom>
              <a:avLst/>
              <a:gdLst>
                <a:gd name="T0" fmla="*/ 8 w 43"/>
                <a:gd name="T1" fmla="*/ 0 h 52"/>
                <a:gd name="T2" fmla="*/ 4 w 43"/>
                <a:gd name="T3" fmla="*/ 5 h 52"/>
                <a:gd name="T4" fmla="*/ 0 w 43"/>
                <a:gd name="T5" fmla="*/ 7 h 52"/>
                <a:gd name="T6" fmla="*/ 0 w 43"/>
                <a:gd name="T7" fmla="*/ 13 h 52"/>
                <a:gd name="T8" fmla="*/ 0 w 43"/>
                <a:gd name="T9" fmla="*/ 15 h 52"/>
                <a:gd name="T10" fmla="*/ 2 w 43"/>
                <a:gd name="T11" fmla="*/ 19 h 52"/>
                <a:gd name="T12" fmla="*/ 10 w 43"/>
                <a:gd name="T13" fmla="*/ 23 h 52"/>
                <a:gd name="T14" fmla="*/ 14 w 43"/>
                <a:gd name="T15" fmla="*/ 27 h 52"/>
                <a:gd name="T16" fmla="*/ 16 w 43"/>
                <a:gd name="T17" fmla="*/ 31 h 52"/>
                <a:gd name="T18" fmla="*/ 18 w 43"/>
                <a:gd name="T19" fmla="*/ 37 h 52"/>
                <a:gd name="T20" fmla="*/ 18 w 43"/>
                <a:gd name="T21" fmla="*/ 39 h 52"/>
                <a:gd name="T22" fmla="*/ 20 w 43"/>
                <a:gd name="T23" fmla="*/ 43 h 52"/>
                <a:gd name="T24" fmla="*/ 24 w 43"/>
                <a:gd name="T25" fmla="*/ 48 h 52"/>
                <a:gd name="T26" fmla="*/ 26 w 43"/>
                <a:gd name="T27" fmla="*/ 52 h 52"/>
                <a:gd name="T28" fmla="*/ 28 w 43"/>
                <a:gd name="T29" fmla="*/ 48 h 52"/>
                <a:gd name="T30" fmla="*/ 32 w 43"/>
                <a:gd name="T31" fmla="*/ 43 h 52"/>
                <a:gd name="T32" fmla="*/ 36 w 43"/>
                <a:gd name="T33" fmla="*/ 35 h 52"/>
                <a:gd name="T34" fmla="*/ 39 w 43"/>
                <a:gd name="T35" fmla="*/ 29 h 52"/>
                <a:gd name="T36" fmla="*/ 41 w 43"/>
                <a:gd name="T37" fmla="*/ 25 h 52"/>
                <a:gd name="T38" fmla="*/ 43 w 43"/>
                <a:gd name="T39" fmla="*/ 21 h 52"/>
                <a:gd name="T40" fmla="*/ 43 w 43"/>
                <a:gd name="T41" fmla="*/ 17 h 52"/>
                <a:gd name="T42" fmla="*/ 41 w 43"/>
                <a:gd name="T43" fmla="*/ 13 h 52"/>
                <a:gd name="T44" fmla="*/ 36 w 43"/>
                <a:gd name="T45" fmla="*/ 7 h 52"/>
                <a:gd name="T46" fmla="*/ 34 w 43"/>
                <a:gd name="T47" fmla="*/ 5 h 52"/>
                <a:gd name="T48" fmla="*/ 30 w 43"/>
                <a:gd name="T49" fmla="*/ 5 h 52"/>
                <a:gd name="T50" fmla="*/ 22 w 43"/>
                <a:gd name="T51" fmla="*/ 3 h 52"/>
                <a:gd name="T52" fmla="*/ 20 w 43"/>
                <a:gd name="T53" fmla="*/ 3 h 52"/>
                <a:gd name="T54" fmla="*/ 14 w 43"/>
                <a:gd name="T55" fmla="*/ 0 h 52"/>
                <a:gd name="T56" fmla="*/ 10 w 43"/>
                <a:gd name="T57" fmla="*/ 0 h 52"/>
                <a:gd name="T58" fmla="*/ 8 w 43"/>
                <a:gd name="T5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8" y="0"/>
                  </a:moveTo>
                  <a:lnTo>
                    <a:pt x="4" y="5"/>
                  </a:lnTo>
                  <a:lnTo>
                    <a:pt x="0" y="7"/>
                  </a:lnTo>
                  <a:lnTo>
                    <a:pt x="0" y="13"/>
                  </a:lnTo>
                  <a:lnTo>
                    <a:pt x="0" y="15"/>
                  </a:lnTo>
                  <a:lnTo>
                    <a:pt x="2" y="19"/>
                  </a:lnTo>
                  <a:lnTo>
                    <a:pt x="10" y="23"/>
                  </a:lnTo>
                  <a:lnTo>
                    <a:pt x="14" y="27"/>
                  </a:lnTo>
                  <a:lnTo>
                    <a:pt x="16" y="31"/>
                  </a:lnTo>
                  <a:lnTo>
                    <a:pt x="18" y="37"/>
                  </a:lnTo>
                  <a:lnTo>
                    <a:pt x="18" y="39"/>
                  </a:lnTo>
                  <a:lnTo>
                    <a:pt x="20" y="43"/>
                  </a:lnTo>
                  <a:lnTo>
                    <a:pt x="24" y="48"/>
                  </a:lnTo>
                  <a:lnTo>
                    <a:pt x="26" y="52"/>
                  </a:lnTo>
                  <a:lnTo>
                    <a:pt x="28" y="48"/>
                  </a:lnTo>
                  <a:lnTo>
                    <a:pt x="32" y="43"/>
                  </a:lnTo>
                  <a:lnTo>
                    <a:pt x="36" y="35"/>
                  </a:lnTo>
                  <a:lnTo>
                    <a:pt x="39" y="29"/>
                  </a:lnTo>
                  <a:lnTo>
                    <a:pt x="41" y="25"/>
                  </a:lnTo>
                  <a:lnTo>
                    <a:pt x="43" y="21"/>
                  </a:lnTo>
                  <a:lnTo>
                    <a:pt x="43" y="17"/>
                  </a:lnTo>
                  <a:lnTo>
                    <a:pt x="41" y="13"/>
                  </a:lnTo>
                  <a:lnTo>
                    <a:pt x="36" y="7"/>
                  </a:lnTo>
                  <a:lnTo>
                    <a:pt x="34" y="5"/>
                  </a:lnTo>
                  <a:lnTo>
                    <a:pt x="30" y="5"/>
                  </a:lnTo>
                  <a:lnTo>
                    <a:pt x="22" y="3"/>
                  </a:lnTo>
                  <a:lnTo>
                    <a:pt x="20" y="3"/>
                  </a:lnTo>
                  <a:lnTo>
                    <a:pt x="14" y="0"/>
                  </a:lnTo>
                  <a:lnTo>
                    <a:pt x="10" y="0"/>
                  </a:lnTo>
                  <a:lnTo>
                    <a:pt x="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 name="Freeform 214"/>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 name="Freeform 215"/>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 name="Freeform 216"/>
            <p:cNvSpPr>
              <a:spLocks/>
            </p:cNvSpPr>
            <p:nvPr/>
          </p:nvSpPr>
          <p:spPr bwMode="auto">
            <a:xfrm>
              <a:off x="9836150" y="5353050"/>
              <a:ext cx="68263" cy="82550"/>
            </a:xfrm>
            <a:custGeom>
              <a:avLst/>
              <a:gdLst>
                <a:gd name="T0" fmla="*/ 0 w 43"/>
                <a:gd name="T1" fmla="*/ 13 h 52"/>
                <a:gd name="T2" fmla="*/ 0 w 43"/>
                <a:gd name="T3" fmla="*/ 7 h 52"/>
                <a:gd name="T4" fmla="*/ 4 w 43"/>
                <a:gd name="T5" fmla="*/ 5 h 52"/>
                <a:gd name="T6" fmla="*/ 8 w 43"/>
                <a:gd name="T7" fmla="*/ 0 h 52"/>
                <a:gd name="T8" fmla="*/ 10 w 43"/>
                <a:gd name="T9" fmla="*/ 0 h 52"/>
                <a:gd name="T10" fmla="*/ 14 w 43"/>
                <a:gd name="T11" fmla="*/ 0 h 52"/>
                <a:gd name="T12" fmla="*/ 20 w 43"/>
                <a:gd name="T13" fmla="*/ 3 h 52"/>
                <a:gd name="T14" fmla="*/ 22 w 43"/>
                <a:gd name="T15" fmla="*/ 3 h 52"/>
                <a:gd name="T16" fmla="*/ 30 w 43"/>
                <a:gd name="T17" fmla="*/ 5 h 52"/>
                <a:gd name="T18" fmla="*/ 34 w 43"/>
                <a:gd name="T19" fmla="*/ 5 h 52"/>
                <a:gd name="T20" fmla="*/ 36 w 43"/>
                <a:gd name="T21" fmla="*/ 7 h 52"/>
                <a:gd name="T22" fmla="*/ 41 w 43"/>
                <a:gd name="T23" fmla="*/ 13 h 52"/>
                <a:gd name="T24" fmla="*/ 43 w 43"/>
                <a:gd name="T25" fmla="*/ 17 h 52"/>
                <a:gd name="T26" fmla="*/ 43 w 43"/>
                <a:gd name="T27" fmla="*/ 21 h 52"/>
                <a:gd name="T28" fmla="*/ 41 w 43"/>
                <a:gd name="T29" fmla="*/ 25 h 52"/>
                <a:gd name="T30" fmla="*/ 39 w 43"/>
                <a:gd name="T31" fmla="*/ 29 h 52"/>
                <a:gd name="T32" fmla="*/ 36 w 43"/>
                <a:gd name="T33" fmla="*/ 35 h 52"/>
                <a:gd name="T34" fmla="*/ 32 w 43"/>
                <a:gd name="T35" fmla="*/ 43 h 52"/>
                <a:gd name="T36" fmla="*/ 28 w 43"/>
                <a:gd name="T37" fmla="*/ 48 h 52"/>
                <a:gd name="T38" fmla="*/ 26 w 43"/>
                <a:gd name="T39" fmla="*/ 52 h 52"/>
                <a:gd name="T40" fmla="*/ 24 w 43"/>
                <a:gd name="T41" fmla="*/ 48 h 52"/>
                <a:gd name="T42" fmla="*/ 20 w 43"/>
                <a:gd name="T43" fmla="*/ 43 h 52"/>
                <a:gd name="T44" fmla="*/ 18 w 43"/>
                <a:gd name="T45" fmla="*/ 39 h 52"/>
                <a:gd name="T46" fmla="*/ 18 w 43"/>
                <a:gd name="T47" fmla="*/ 37 h 52"/>
                <a:gd name="T48" fmla="*/ 16 w 43"/>
                <a:gd name="T49" fmla="*/ 31 h 52"/>
                <a:gd name="T50" fmla="*/ 14 w 43"/>
                <a:gd name="T51" fmla="*/ 27 h 52"/>
                <a:gd name="T52" fmla="*/ 10 w 43"/>
                <a:gd name="T53" fmla="*/ 23 h 52"/>
                <a:gd name="T54" fmla="*/ 2 w 43"/>
                <a:gd name="T55" fmla="*/ 19 h 52"/>
                <a:gd name="T56" fmla="*/ 0 w 43"/>
                <a:gd name="T57" fmla="*/ 15 h 52"/>
                <a:gd name="T58" fmla="*/ 0 w 43"/>
                <a:gd name="T59" fmla="*/ 1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 h="52">
                  <a:moveTo>
                    <a:pt x="0" y="13"/>
                  </a:moveTo>
                  <a:lnTo>
                    <a:pt x="0" y="7"/>
                  </a:lnTo>
                  <a:lnTo>
                    <a:pt x="4" y="5"/>
                  </a:lnTo>
                  <a:lnTo>
                    <a:pt x="8" y="0"/>
                  </a:lnTo>
                  <a:lnTo>
                    <a:pt x="10" y="0"/>
                  </a:lnTo>
                  <a:lnTo>
                    <a:pt x="14" y="0"/>
                  </a:lnTo>
                  <a:lnTo>
                    <a:pt x="20" y="3"/>
                  </a:lnTo>
                  <a:lnTo>
                    <a:pt x="22" y="3"/>
                  </a:lnTo>
                  <a:lnTo>
                    <a:pt x="30" y="5"/>
                  </a:lnTo>
                  <a:lnTo>
                    <a:pt x="34" y="5"/>
                  </a:lnTo>
                  <a:lnTo>
                    <a:pt x="36" y="7"/>
                  </a:lnTo>
                  <a:lnTo>
                    <a:pt x="41" y="13"/>
                  </a:lnTo>
                  <a:lnTo>
                    <a:pt x="43" y="17"/>
                  </a:lnTo>
                  <a:lnTo>
                    <a:pt x="43" y="21"/>
                  </a:lnTo>
                  <a:lnTo>
                    <a:pt x="41" y="25"/>
                  </a:lnTo>
                  <a:lnTo>
                    <a:pt x="39" y="29"/>
                  </a:lnTo>
                  <a:lnTo>
                    <a:pt x="36" y="35"/>
                  </a:lnTo>
                  <a:lnTo>
                    <a:pt x="32" y="43"/>
                  </a:lnTo>
                  <a:lnTo>
                    <a:pt x="28" y="48"/>
                  </a:lnTo>
                  <a:lnTo>
                    <a:pt x="26" y="52"/>
                  </a:lnTo>
                  <a:lnTo>
                    <a:pt x="24" y="48"/>
                  </a:lnTo>
                  <a:lnTo>
                    <a:pt x="20" y="43"/>
                  </a:lnTo>
                  <a:lnTo>
                    <a:pt x="18" y="39"/>
                  </a:lnTo>
                  <a:lnTo>
                    <a:pt x="18" y="37"/>
                  </a:lnTo>
                  <a:lnTo>
                    <a:pt x="16" y="31"/>
                  </a:lnTo>
                  <a:lnTo>
                    <a:pt x="14" y="27"/>
                  </a:lnTo>
                  <a:lnTo>
                    <a:pt x="10" y="23"/>
                  </a:lnTo>
                  <a:lnTo>
                    <a:pt x="2" y="19"/>
                  </a:lnTo>
                  <a:lnTo>
                    <a:pt x="0" y="15"/>
                  </a:lnTo>
                  <a:lnTo>
                    <a:pt x="0" y="1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 name="Freeform 217"/>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 name="Freeform 218"/>
            <p:cNvSpPr>
              <a:spLocks/>
            </p:cNvSpPr>
            <p:nvPr/>
          </p:nvSpPr>
          <p:spPr bwMode="auto">
            <a:xfrm>
              <a:off x="9680575" y="5395913"/>
              <a:ext cx="128588" cy="90488"/>
            </a:xfrm>
            <a:custGeom>
              <a:avLst/>
              <a:gdLst>
                <a:gd name="T0" fmla="*/ 38 w 81"/>
                <a:gd name="T1" fmla="*/ 4 h 57"/>
                <a:gd name="T2" fmla="*/ 38 w 81"/>
                <a:gd name="T3" fmla="*/ 6 h 57"/>
                <a:gd name="T4" fmla="*/ 38 w 81"/>
                <a:gd name="T5" fmla="*/ 10 h 57"/>
                <a:gd name="T6" fmla="*/ 38 w 81"/>
                <a:gd name="T7" fmla="*/ 10 h 57"/>
                <a:gd name="T8" fmla="*/ 38 w 81"/>
                <a:gd name="T9" fmla="*/ 16 h 57"/>
                <a:gd name="T10" fmla="*/ 38 w 81"/>
                <a:gd name="T11" fmla="*/ 21 h 57"/>
                <a:gd name="T12" fmla="*/ 36 w 81"/>
                <a:gd name="T13" fmla="*/ 23 h 57"/>
                <a:gd name="T14" fmla="*/ 32 w 81"/>
                <a:gd name="T15" fmla="*/ 23 h 57"/>
                <a:gd name="T16" fmla="*/ 30 w 81"/>
                <a:gd name="T17" fmla="*/ 21 h 57"/>
                <a:gd name="T18" fmla="*/ 28 w 81"/>
                <a:gd name="T19" fmla="*/ 18 h 57"/>
                <a:gd name="T20" fmla="*/ 20 w 81"/>
                <a:gd name="T21" fmla="*/ 18 h 57"/>
                <a:gd name="T22" fmla="*/ 18 w 81"/>
                <a:gd name="T23" fmla="*/ 18 h 57"/>
                <a:gd name="T24" fmla="*/ 18 w 81"/>
                <a:gd name="T25" fmla="*/ 23 h 57"/>
                <a:gd name="T26" fmla="*/ 18 w 81"/>
                <a:gd name="T27" fmla="*/ 23 h 57"/>
                <a:gd name="T28" fmla="*/ 16 w 81"/>
                <a:gd name="T29" fmla="*/ 23 h 57"/>
                <a:gd name="T30" fmla="*/ 14 w 81"/>
                <a:gd name="T31" fmla="*/ 18 h 57"/>
                <a:gd name="T32" fmla="*/ 12 w 81"/>
                <a:gd name="T33" fmla="*/ 16 h 57"/>
                <a:gd name="T34" fmla="*/ 12 w 81"/>
                <a:gd name="T35" fmla="*/ 12 h 57"/>
                <a:gd name="T36" fmla="*/ 12 w 81"/>
                <a:gd name="T37" fmla="*/ 10 h 57"/>
                <a:gd name="T38" fmla="*/ 10 w 81"/>
                <a:gd name="T39" fmla="*/ 6 h 57"/>
                <a:gd name="T40" fmla="*/ 6 w 81"/>
                <a:gd name="T41" fmla="*/ 4 h 57"/>
                <a:gd name="T42" fmla="*/ 4 w 81"/>
                <a:gd name="T43" fmla="*/ 4 h 57"/>
                <a:gd name="T44" fmla="*/ 2 w 81"/>
                <a:gd name="T45" fmla="*/ 6 h 57"/>
                <a:gd name="T46" fmla="*/ 0 w 81"/>
                <a:gd name="T47" fmla="*/ 6 h 57"/>
                <a:gd name="T48" fmla="*/ 0 w 81"/>
                <a:gd name="T49" fmla="*/ 10 h 57"/>
                <a:gd name="T50" fmla="*/ 4 w 81"/>
                <a:gd name="T51" fmla="*/ 16 h 57"/>
                <a:gd name="T52" fmla="*/ 8 w 81"/>
                <a:gd name="T53" fmla="*/ 16 h 57"/>
                <a:gd name="T54" fmla="*/ 8 w 81"/>
                <a:gd name="T55" fmla="*/ 18 h 57"/>
                <a:gd name="T56" fmla="*/ 10 w 81"/>
                <a:gd name="T57" fmla="*/ 23 h 57"/>
                <a:gd name="T58" fmla="*/ 10 w 81"/>
                <a:gd name="T59" fmla="*/ 27 h 57"/>
                <a:gd name="T60" fmla="*/ 12 w 81"/>
                <a:gd name="T61" fmla="*/ 31 h 57"/>
                <a:gd name="T62" fmla="*/ 14 w 81"/>
                <a:gd name="T63" fmla="*/ 37 h 57"/>
                <a:gd name="T64" fmla="*/ 16 w 81"/>
                <a:gd name="T65" fmla="*/ 41 h 57"/>
                <a:gd name="T66" fmla="*/ 24 w 81"/>
                <a:gd name="T67" fmla="*/ 45 h 57"/>
                <a:gd name="T68" fmla="*/ 30 w 81"/>
                <a:gd name="T69" fmla="*/ 49 h 57"/>
                <a:gd name="T70" fmla="*/ 32 w 81"/>
                <a:gd name="T71" fmla="*/ 53 h 57"/>
                <a:gd name="T72" fmla="*/ 36 w 81"/>
                <a:gd name="T73" fmla="*/ 57 h 57"/>
                <a:gd name="T74" fmla="*/ 38 w 81"/>
                <a:gd name="T75" fmla="*/ 55 h 57"/>
                <a:gd name="T76" fmla="*/ 40 w 81"/>
                <a:gd name="T77" fmla="*/ 51 h 57"/>
                <a:gd name="T78" fmla="*/ 45 w 81"/>
                <a:gd name="T79" fmla="*/ 47 h 57"/>
                <a:gd name="T80" fmla="*/ 51 w 81"/>
                <a:gd name="T81" fmla="*/ 35 h 57"/>
                <a:gd name="T82" fmla="*/ 55 w 81"/>
                <a:gd name="T83" fmla="*/ 31 h 57"/>
                <a:gd name="T84" fmla="*/ 57 w 81"/>
                <a:gd name="T85" fmla="*/ 31 h 57"/>
                <a:gd name="T86" fmla="*/ 61 w 81"/>
                <a:gd name="T87" fmla="*/ 31 h 57"/>
                <a:gd name="T88" fmla="*/ 65 w 81"/>
                <a:gd name="T89" fmla="*/ 29 h 57"/>
                <a:gd name="T90" fmla="*/ 79 w 81"/>
                <a:gd name="T91" fmla="*/ 29 h 57"/>
                <a:gd name="T92" fmla="*/ 79 w 81"/>
                <a:gd name="T93" fmla="*/ 29 h 57"/>
                <a:gd name="T94" fmla="*/ 81 w 81"/>
                <a:gd name="T95" fmla="*/ 25 h 57"/>
                <a:gd name="T96" fmla="*/ 79 w 81"/>
                <a:gd name="T97" fmla="*/ 21 h 57"/>
                <a:gd name="T98" fmla="*/ 77 w 81"/>
                <a:gd name="T99" fmla="*/ 18 h 57"/>
                <a:gd name="T100" fmla="*/ 75 w 81"/>
                <a:gd name="T101" fmla="*/ 16 h 57"/>
                <a:gd name="T102" fmla="*/ 73 w 81"/>
                <a:gd name="T103" fmla="*/ 12 h 57"/>
                <a:gd name="T104" fmla="*/ 71 w 81"/>
                <a:gd name="T105" fmla="*/ 8 h 57"/>
                <a:gd name="T106" fmla="*/ 69 w 81"/>
                <a:gd name="T107" fmla="*/ 6 h 57"/>
                <a:gd name="T108" fmla="*/ 65 w 81"/>
                <a:gd name="T109" fmla="*/ 6 h 57"/>
                <a:gd name="T110" fmla="*/ 61 w 81"/>
                <a:gd name="T111" fmla="*/ 6 h 57"/>
                <a:gd name="T112" fmla="*/ 57 w 81"/>
                <a:gd name="T113" fmla="*/ 8 h 57"/>
                <a:gd name="T114" fmla="*/ 53 w 81"/>
                <a:gd name="T115" fmla="*/ 8 h 57"/>
                <a:gd name="T116" fmla="*/ 49 w 81"/>
                <a:gd name="T117" fmla="*/ 8 h 57"/>
                <a:gd name="T118" fmla="*/ 47 w 81"/>
                <a:gd name="T119" fmla="*/ 6 h 57"/>
                <a:gd name="T120" fmla="*/ 43 w 81"/>
                <a:gd name="T121" fmla="*/ 4 h 57"/>
                <a:gd name="T122" fmla="*/ 38 w 81"/>
                <a:gd name="T123" fmla="*/ 0 h 57"/>
                <a:gd name="T124" fmla="*/ 38 w 81"/>
                <a:gd name="T125" fmla="*/ 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38" y="4"/>
                  </a:moveTo>
                  <a:lnTo>
                    <a:pt x="38" y="6"/>
                  </a:lnTo>
                  <a:lnTo>
                    <a:pt x="38" y="10"/>
                  </a:lnTo>
                  <a:lnTo>
                    <a:pt x="38" y="10"/>
                  </a:lnTo>
                  <a:lnTo>
                    <a:pt x="38" y="16"/>
                  </a:lnTo>
                  <a:lnTo>
                    <a:pt x="38" y="21"/>
                  </a:lnTo>
                  <a:lnTo>
                    <a:pt x="36" y="23"/>
                  </a:lnTo>
                  <a:lnTo>
                    <a:pt x="32" y="23"/>
                  </a:lnTo>
                  <a:lnTo>
                    <a:pt x="30" y="21"/>
                  </a:lnTo>
                  <a:lnTo>
                    <a:pt x="28" y="18"/>
                  </a:lnTo>
                  <a:lnTo>
                    <a:pt x="20" y="18"/>
                  </a:lnTo>
                  <a:lnTo>
                    <a:pt x="18" y="18"/>
                  </a:lnTo>
                  <a:lnTo>
                    <a:pt x="18" y="23"/>
                  </a:lnTo>
                  <a:lnTo>
                    <a:pt x="18" y="23"/>
                  </a:lnTo>
                  <a:lnTo>
                    <a:pt x="16" y="23"/>
                  </a:lnTo>
                  <a:lnTo>
                    <a:pt x="14" y="18"/>
                  </a:lnTo>
                  <a:lnTo>
                    <a:pt x="12" y="16"/>
                  </a:lnTo>
                  <a:lnTo>
                    <a:pt x="12" y="12"/>
                  </a:lnTo>
                  <a:lnTo>
                    <a:pt x="12" y="10"/>
                  </a:lnTo>
                  <a:lnTo>
                    <a:pt x="10" y="6"/>
                  </a:lnTo>
                  <a:lnTo>
                    <a:pt x="6" y="4"/>
                  </a:lnTo>
                  <a:lnTo>
                    <a:pt x="4" y="4"/>
                  </a:lnTo>
                  <a:lnTo>
                    <a:pt x="2" y="6"/>
                  </a:lnTo>
                  <a:lnTo>
                    <a:pt x="0" y="6"/>
                  </a:lnTo>
                  <a:lnTo>
                    <a:pt x="0" y="10"/>
                  </a:lnTo>
                  <a:lnTo>
                    <a:pt x="4" y="16"/>
                  </a:lnTo>
                  <a:lnTo>
                    <a:pt x="8" y="16"/>
                  </a:lnTo>
                  <a:lnTo>
                    <a:pt x="8" y="18"/>
                  </a:lnTo>
                  <a:lnTo>
                    <a:pt x="10" y="23"/>
                  </a:lnTo>
                  <a:lnTo>
                    <a:pt x="10" y="27"/>
                  </a:lnTo>
                  <a:lnTo>
                    <a:pt x="12" y="31"/>
                  </a:lnTo>
                  <a:lnTo>
                    <a:pt x="14" y="37"/>
                  </a:lnTo>
                  <a:lnTo>
                    <a:pt x="16" y="41"/>
                  </a:lnTo>
                  <a:lnTo>
                    <a:pt x="24" y="45"/>
                  </a:lnTo>
                  <a:lnTo>
                    <a:pt x="30" y="49"/>
                  </a:lnTo>
                  <a:lnTo>
                    <a:pt x="32" y="53"/>
                  </a:lnTo>
                  <a:lnTo>
                    <a:pt x="36" y="57"/>
                  </a:lnTo>
                  <a:lnTo>
                    <a:pt x="38" y="55"/>
                  </a:lnTo>
                  <a:lnTo>
                    <a:pt x="40" y="51"/>
                  </a:lnTo>
                  <a:lnTo>
                    <a:pt x="45" y="47"/>
                  </a:lnTo>
                  <a:lnTo>
                    <a:pt x="51" y="35"/>
                  </a:lnTo>
                  <a:lnTo>
                    <a:pt x="55" y="31"/>
                  </a:lnTo>
                  <a:lnTo>
                    <a:pt x="57" y="31"/>
                  </a:lnTo>
                  <a:lnTo>
                    <a:pt x="61" y="31"/>
                  </a:lnTo>
                  <a:lnTo>
                    <a:pt x="65" y="29"/>
                  </a:lnTo>
                  <a:lnTo>
                    <a:pt x="79" y="29"/>
                  </a:lnTo>
                  <a:lnTo>
                    <a:pt x="79" y="29"/>
                  </a:lnTo>
                  <a:lnTo>
                    <a:pt x="81" y="25"/>
                  </a:lnTo>
                  <a:lnTo>
                    <a:pt x="79" y="21"/>
                  </a:lnTo>
                  <a:lnTo>
                    <a:pt x="77" y="18"/>
                  </a:lnTo>
                  <a:lnTo>
                    <a:pt x="75" y="16"/>
                  </a:lnTo>
                  <a:lnTo>
                    <a:pt x="73" y="12"/>
                  </a:lnTo>
                  <a:lnTo>
                    <a:pt x="71" y="8"/>
                  </a:lnTo>
                  <a:lnTo>
                    <a:pt x="69" y="6"/>
                  </a:lnTo>
                  <a:lnTo>
                    <a:pt x="65" y="6"/>
                  </a:lnTo>
                  <a:lnTo>
                    <a:pt x="61" y="6"/>
                  </a:lnTo>
                  <a:lnTo>
                    <a:pt x="57" y="8"/>
                  </a:lnTo>
                  <a:lnTo>
                    <a:pt x="53" y="8"/>
                  </a:lnTo>
                  <a:lnTo>
                    <a:pt x="49" y="8"/>
                  </a:lnTo>
                  <a:lnTo>
                    <a:pt x="47" y="6"/>
                  </a:lnTo>
                  <a:lnTo>
                    <a:pt x="43" y="4"/>
                  </a:lnTo>
                  <a:lnTo>
                    <a:pt x="38" y="0"/>
                  </a:lnTo>
                  <a:lnTo>
                    <a:pt x="3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 name="Freeform 220"/>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 name="Freeform 221"/>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 name="Freeform 222"/>
            <p:cNvSpPr>
              <a:spLocks/>
            </p:cNvSpPr>
            <p:nvPr/>
          </p:nvSpPr>
          <p:spPr bwMode="auto">
            <a:xfrm>
              <a:off x="9680575" y="5395913"/>
              <a:ext cx="128588" cy="90488"/>
            </a:xfrm>
            <a:custGeom>
              <a:avLst/>
              <a:gdLst>
                <a:gd name="T0" fmla="*/ 0 w 81"/>
                <a:gd name="T1" fmla="*/ 6 h 57"/>
                <a:gd name="T2" fmla="*/ 2 w 81"/>
                <a:gd name="T3" fmla="*/ 6 h 57"/>
                <a:gd name="T4" fmla="*/ 4 w 81"/>
                <a:gd name="T5" fmla="*/ 4 h 57"/>
                <a:gd name="T6" fmla="*/ 6 w 81"/>
                <a:gd name="T7" fmla="*/ 4 h 57"/>
                <a:gd name="T8" fmla="*/ 10 w 81"/>
                <a:gd name="T9" fmla="*/ 6 h 57"/>
                <a:gd name="T10" fmla="*/ 12 w 81"/>
                <a:gd name="T11" fmla="*/ 10 h 57"/>
                <a:gd name="T12" fmla="*/ 12 w 81"/>
                <a:gd name="T13" fmla="*/ 12 h 57"/>
                <a:gd name="T14" fmla="*/ 12 w 81"/>
                <a:gd name="T15" fmla="*/ 16 h 57"/>
                <a:gd name="T16" fmla="*/ 14 w 81"/>
                <a:gd name="T17" fmla="*/ 18 h 57"/>
                <a:gd name="T18" fmla="*/ 16 w 81"/>
                <a:gd name="T19" fmla="*/ 23 h 57"/>
                <a:gd name="T20" fmla="*/ 18 w 81"/>
                <a:gd name="T21" fmla="*/ 23 h 57"/>
                <a:gd name="T22" fmla="*/ 18 w 81"/>
                <a:gd name="T23" fmla="*/ 23 h 57"/>
                <a:gd name="T24" fmla="*/ 18 w 81"/>
                <a:gd name="T25" fmla="*/ 18 h 57"/>
                <a:gd name="T26" fmla="*/ 20 w 81"/>
                <a:gd name="T27" fmla="*/ 18 h 57"/>
                <a:gd name="T28" fmla="*/ 28 w 81"/>
                <a:gd name="T29" fmla="*/ 18 h 57"/>
                <a:gd name="T30" fmla="*/ 30 w 81"/>
                <a:gd name="T31" fmla="*/ 21 h 57"/>
                <a:gd name="T32" fmla="*/ 32 w 81"/>
                <a:gd name="T33" fmla="*/ 23 h 57"/>
                <a:gd name="T34" fmla="*/ 36 w 81"/>
                <a:gd name="T35" fmla="*/ 23 h 57"/>
                <a:gd name="T36" fmla="*/ 38 w 81"/>
                <a:gd name="T37" fmla="*/ 21 h 57"/>
                <a:gd name="T38" fmla="*/ 38 w 81"/>
                <a:gd name="T39" fmla="*/ 16 h 57"/>
                <a:gd name="T40" fmla="*/ 38 w 81"/>
                <a:gd name="T41" fmla="*/ 10 h 57"/>
                <a:gd name="T42" fmla="*/ 38 w 81"/>
                <a:gd name="T43" fmla="*/ 10 h 57"/>
                <a:gd name="T44" fmla="*/ 38 w 81"/>
                <a:gd name="T45" fmla="*/ 6 h 57"/>
                <a:gd name="T46" fmla="*/ 38 w 81"/>
                <a:gd name="T47" fmla="*/ 4 h 57"/>
                <a:gd name="T48" fmla="*/ 38 w 81"/>
                <a:gd name="T49" fmla="*/ 0 h 57"/>
                <a:gd name="T50" fmla="*/ 43 w 81"/>
                <a:gd name="T51" fmla="*/ 4 h 57"/>
                <a:gd name="T52" fmla="*/ 47 w 81"/>
                <a:gd name="T53" fmla="*/ 6 h 57"/>
                <a:gd name="T54" fmla="*/ 49 w 81"/>
                <a:gd name="T55" fmla="*/ 8 h 57"/>
                <a:gd name="T56" fmla="*/ 53 w 81"/>
                <a:gd name="T57" fmla="*/ 8 h 57"/>
                <a:gd name="T58" fmla="*/ 57 w 81"/>
                <a:gd name="T59" fmla="*/ 8 h 57"/>
                <a:gd name="T60" fmla="*/ 61 w 81"/>
                <a:gd name="T61" fmla="*/ 6 h 57"/>
                <a:gd name="T62" fmla="*/ 65 w 81"/>
                <a:gd name="T63" fmla="*/ 6 h 57"/>
                <a:gd name="T64" fmla="*/ 69 w 81"/>
                <a:gd name="T65" fmla="*/ 6 h 57"/>
                <a:gd name="T66" fmla="*/ 71 w 81"/>
                <a:gd name="T67" fmla="*/ 8 h 57"/>
                <a:gd name="T68" fmla="*/ 73 w 81"/>
                <a:gd name="T69" fmla="*/ 12 h 57"/>
                <a:gd name="T70" fmla="*/ 75 w 81"/>
                <a:gd name="T71" fmla="*/ 16 h 57"/>
                <a:gd name="T72" fmla="*/ 77 w 81"/>
                <a:gd name="T73" fmla="*/ 18 h 57"/>
                <a:gd name="T74" fmla="*/ 79 w 81"/>
                <a:gd name="T75" fmla="*/ 21 h 57"/>
                <a:gd name="T76" fmla="*/ 81 w 81"/>
                <a:gd name="T77" fmla="*/ 25 h 57"/>
                <a:gd name="T78" fmla="*/ 79 w 81"/>
                <a:gd name="T79" fmla="*/ 29 h 57"/>
                <a:gd name="T80" fmla="*/ 79 w 81"/>
                <a:gd name="T81" fmla="*/ 29 h 57"/>
                <a:gd name="T82" fmla="*/ 65 w 81"/>
                <a:gd name="T83" fmla="*/ 29 h 57"/>
                <a:gd name="T84" fmla="*/ 61 w 81"/>
                <a:gd name="T85" fmla="*/ 31 h 57"/>
                <a:gd name="T86" fmla="*/ 57 w 81"/>
                <a:gd name="T87" fmla="*/ 31 h 57"/>
                <a:gd name="T88" fmla="*/ 55 w 81"/>
                <a:gd name="T89" fmla="*/ 31 h 57"/>
                <a:gd name="T90" fmla="*/ 51 w 81"/>
                <a:gd name="T91" fmla="*/ 35 h 57"/>
                <a:gd name="T92" fmla="*/ 45 w 81"/>
                <a:gd name="T93" fmla="*/ 47 h 57"/>
                <a:gd name="T94" fmla="*/ 40 w 81"/>
                <a:gd name="T95" fmla="*/ 51 h 57"/>
                <a:gd name="T96" fmla="*/ 38 w 81"/>
                <a:gd name="T97" fmla="*/ 55 h 57"/>
                <a:gd name="T98" fmla="*/ 36 w 81"/>
                <a:gd name="T99" fmla="*/ 57 h 57"/>
                <a:gd name="T100" fmla="*/ 32 w 81"/>
                <a:gd name="T101" fmla="*/ 53 h 57"/>
                <a:gd name="T102" fmla="*/ 30 w 81"/>
                <a:gd name="T103" fmla="*/ 49 h 57"/>
                <a:gd name="T104" fmla="*/ 24 w 81"/>
                <a:gd name="T105" fmla="*/ 45 h 57"/>
                <a:gd name="T106" fmla="*/ 16 w 81"/>
                <a:gd name="T107" fmla="*/ 41 h 57"/>
                <a:gd name="T108" fmla="*/ 14 w 81"/>
                <a:gd name="T109" fmla="*/ 37 h 57"/>
                <a:gd name="T110" fmla="*/ 12 w 81"/>
                <a:gd name="T111" fmla="*/ 31 h 57"/>
                <a:gd name="T112" fmla="*/ 10 w 81"/>
                <a:gd name="T113" fmla="*/ 27 h 57"/>
                <a:gd name="T114" fmla="*/ 10 w 81"/>
                <a:gd name="T115" fmla="*/ 23 h 57"/>
                <a:gd name="T116" fmla="*/ 8 w 81"/>
                <a:gd name="T117" fmla="*/ 18 h 57"/>
                <a:gd name="T118" fmla="*/ 8 w 81"/>
                <a:gd name="T119" fmla="*/ 16 h 57"/>
                <a:gd name="T120" fmla="*/ 4 w 81"/>
                <a:gd name="T121" fmla="*/ 16 h 57"/>
                <a:gd name="T122" fmla="*/ 0 w 81"/>
                <a:gd name="T123" fmla="*/ 10 h 57"/>
                <a:gd name="T124" fmla="*/ 0 w 81"/>
                <a:gd name="T125"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1" h="57">
                  <a:moveTo>
                    <a:pt x="0" y="6"/>
                  </a:moveTo>
                  <a:lnTo>
                    <a:pt x="2" y="6"/>
                  </a:lnTo>
                  <a:lnTo>
                    <a:pt x="4" y="4"/>
                  </a:lnTo>
                  <a:lnTo>
                    <a:pt x="6" y="4"/>
                  </a:lnTo>
                  <a:lnTo>
                    <a:pt x="10" y="6"/>
                  </a:lnTo>
                  <a:lnTo>
                    <a:pt x="12" y="10"/>
                  </a:lnTo>
                  <a:lnTo>
                    <a:pt x="12" y="12"/>
                  </a:lnTo>
                  <a:lnTo>
                    <a:pt x="12" y="16"/>
                  </a:lnTo>
                  <a:lnTo>
                    <a:pt x="14" y="18"/>
                  </a:lnTo>
                  <a:lnTo>
                    <a:pt x="16" y="23"/>
                  </a:lnTo>
                  <a:lnTo>
                    <a:pt x="18" y="23"/>
                  </a:lnTo>
                  <a:lnTo>
                    <a:pt x="18" y="23"/>
                  </a:lnTo>
                  <a:lnTo>
                    <a:pt x="18" y="18"/>
                  </a:lnTo>
                  <a:lnTo>
                    <a:pt x="20" y="18"/>
                  </a:lnTo>
                  <a:lnTo>
                    <a:pt x="28" y="18"/>
                  </a:lnTo>
                  <a:lnTo>
                    <a:pt x="30" y="21"/>
                  </a:lnTo>
                  <a:lnTo>
                    <a:pt x="32" y="23"/>
                  </a:lnTo>
                  <a:lnTo>
                    <a:pt x="36" y="23"/>
                  </a:lnTo>
                  <a:lnTo>
                    <a:pt x="38" y="21"/>
                  </a:lnTo>
                  <a:lnTo>
                    <a:pt x="38" y="16"/>
                  </a:lnTo>
                  <a:lnTo>
                    <a:pt x="38" y="10"/>
                  </a:lnTo>
                  <a:lnTo>
                    <a:pt x="38" y="10"/>
                  </a:lnTo>
                  <a:lnTo>
                    <a:pt x="38" y="6"/>
                  </a:lnTo>
                  <a:lnTo>
                    <a:pt x="38" y="4"/>
                  </a:lnTo>
                  <a:lnTo>
                    <a:pt x="38" y="0"/>
                  </a:lnTo>
                  <a:lnTo>
                    <a:pt x="43" y="4"/>
                  </a:lnTo>
                  <a:lnTo>
                    <a:pt x="47" y="6"/>
                  </a:lnTo>
                  <a:lnTo>
                    <a:pt x="49" y="8"/>
                  </a:lnTo>
                  <a:lnTo>
                    <a:pt x="53" y="8"/>
                  </a:lnTo>
                  <a:lnTo>
                    <a:pt x="57" y="8"/>
                  </a:lnTo>
                  <a:lnTo>
                    <a:pt x="61" y="6"/>
                  </a:lnTo>
                  <a:lnTo>
                    <a:pt x="65" y="6"/>
                  </a:lnTo>
                  <a:lnTo>
                    <a:pt x="69" y="6"/>
                  </a:lnTo>
                  <a:lnTo>
                    <a:pt x="71" y="8"/>
                  </a:lnTo>
                  <a:lnTo>
                    <a:pt x="73" y="12"/>
                  </a:lnTo>
                  <a:lnTo>
                    <a:pt x="75" y="16"/>
                  </a:lnTo>
                  <a:lnTo>
                    <a:pt x="77" y="18"/>
                  </a:lnTo>
                  <a:lnTo>
                    <a:pt x="79" y="21"/>
                  </a:lnTo>
                  <a:lnTo>
                    <a:pt x="81" y="25"/>
                  </a:lnTo>
                  <a:lnTo>
                    <a:pt x="79" y="29"/>
                  </a:lnTo>
                  <a:lnTo>
                    <a:pt x="79" y="29"/>
                  </a:lnTo>
                  <a:lnTo>
                    <a:pt x="65" y="29"/>
                  </a:lnTo>
                  <a:lnTo>
                    <a:pt x="61" y="31"/>
                  </a:lnTo>
                  <a:lnTo>
                    <a:pt x="57" y="31"/>
                  </a:lnTo>
                  <a:lnTo>
                    <a:pt x="55" y="31"/>
                  </a:lnTo>
                  <a:lnTo>
                    <a:pt x="51" y="35"/>
                  </a:lnTo>
                  <a:lnTo>
                    <a:pt x="45" y="47"/>
                  </a:lnTo>
                  <a:lnTo>
                    <a:pt x="40" y="51"/>
                  </a:lnTo>
                  <a:lnTo>
                    <a:pt x="38" y="55"/>
                  </a:lnTo>
                  <a:lnTo>
                    <a:pt x="36" y="57"/>
                  </a:lnTo>
                  <a:lnTo>
                    <a:pt x="32" y="53"/>
                  </a:lnTo>
                  <a:lnTo>
                    <a:pt x="30" y="49"/>
                  </a:lnTo>
                  <a:lnTo>
                    <a:pt x="24" y="45"/>
                  </a:lnTo>
                  <a:lnTo>
                    <a:pt x="16" y="41"/>
                  </a:lnTo>
                  <a:lnTo>
                    <a:pt x="14" y="37"/>
                  </a:lnTo>
                  <a:lnTo>
                    <a:pt x="12" y="31"/>
                  </a:lnTo>
                  <a:lnTo>
                    <a:pt x="10" y="27"/>
                  </a:lnTo>
                  <a:lnTo>
                    <a:pt x="10" y="23"/>
                  </a:lnTo>
                  <a:lnTo>
                    <a:pt x="8" y="18"/>
                  </a:lnTo>
                  <a:lnTo>
                    <a:pt x="8" y="16"/>
                  </a:lnTo>
                  <a:lnTo>
                    <a:pt x="4"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 name="Freeform 223"/>
            <p:cNvSpPr>
              <a:spLocks/>
            </p:cNvSpPr>
            <p:nvPr/>
          </p:nvSpPr>
          <p:spPr bwMode="auto">
            <a:xfrm>
              <a:off x="9631363" y="5399088"/>
              <a:ext cx="15875" cy="15875"/>
            </a:xfrm>
            <a:custGeom>
              <a:avLst/>
              <a:gdLst>
                <a:gd name="T0" fmla="*/ 2 w 10"/>
                <a:gd name="T1" fmla="*/ 0 h 10"/>
                <a:gd name="T2" fmla="*/ 0 w 10"/>
                <a:gd name="T3" fmla="*/ 0 h 10"/>
                <a:gd name="T4" fmla="*/ 0 w 10"/>
                <a:gd name="T5" fmla="*/ 6 h 10"/>
                <a:gd name="T6" fmla="*/ 2 w 10"/>
                <a:gd name="T7" fmla="*/ 8 h 10"/>
                <a:gd name="T8" fmla="*/ 4 w 10"/>
                <a:gd name="T9" fmla="*/ 10 h 10"/>
                <a:gd name="T10" fmla="*/ 6 w 10"/>
                <a:gd name="T11" fmla="*/ 8 h 10"/>
                <a:gd name="T12" fmla="*/ 8 w 10"/>
                <a:gd name="T13" fmla="*/ 6 h 10"/>
                <a:gd name="T14" fmla="*/ 10 w 10"/>
                <a:gd name="T15" fmla="*/ 4 h 10"/>
                <a:gd name="T16" fmla="*/ 10 w 10"/>
                <a:gd name="T17" fmla="*/ 4 h 10"/>
                <a:gd name="T18" fmla="*/ 8 w 10"/>
                <a:gd name="T19" fmla="*/ 0 h 10"/>
                <a:gd name="T20" fmla="*/ 4 w 10"/>
                <a:gd name="T21" fmla="*/ 0 h 10"/>
                <a:gd name="T22" fmla="*/ 2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2" y="0"/>
                  </a:moveTo>
                  <a:lnTo>
                    <a:pt x="0" y="0"/>
                  </a:lnTo>
                  <a:lnTo>
                    <a:pt x="0" y="6"/>
                  </a:lnTo>
                  <a:lnTo>
                    <a:pt x="2" y="8"/>
                  </a:lnTo>
                  <a:lnTo>
                    <a:pt x="4" y="10"/>
                  </a:lnTo>
                  <a:lnTo>
                    <a:pt x="6" y="8"/>
                  </a:lnTo>
                  <a:lnTo>
                    <a:pt x="8" y="6"/>
                  </a:lnTo>
                  <a:lnTo>
                    <a:pt x="10" y="4"/>
                  </a:lnTo>
                  <a:lnTo>
                    <a:pt x="10" y="4"/>
                  </a:lnTo>
                  <a:lnTo>
                    <a:pt x="8" y="0"/>
                  </a:lnTo>
                  <a:lnTo>
                    <a:pt x="4" y="0"/>
                  </a:lnTo>
                  <a:lnTo>
                    <a:pt x="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 name="Freeform 224"/>
            <p:cNvSpPr>
              <a:spLocks/>
            </p:cNvSpPr>
            <p:nvPr/>
          </p:nvSpPr>
          <p:spPr bwMode="auto">
            <a:xfrm>
              <a:off x="9631363" y="5399088"/>
              <a:ext cx="15875" cy="15875"/>
            </a:xfrm>
            <a:custGeom>
              <a:avLst/>
              <a:gdLst>
                <a:gd name="T0" fmla="*/ 0 w 10"/>
                <a:gd name="T1" fmla="*/ 0 h 10"/>
                <a:gd name="T2" fmla="*/ 2 w 10"/>
                <a:gd name="T3" fmla="*/ 0 h 10"/>
                <a:gd name="T4" fmla="*/ 4 w 10"/>
                <a:gd name="T5" fmla="*/ 0 h 10"/>
                <a:gd name="T6" fmla="*/ 8 w 10"/>
                <a:gd name="T7" fmla="*/ 0 h 10"/>
                <a:gd name="T8" fmla="*/ 10 w 10"/>
                <a:gd name="T9" fmla="*/ 4 h 10"/>
                <a:gd name="T10" fmla="*/ 10 w 10"/>
                <a:gd name="T11" fmla="*/ 4 h 10"/>
                <a:gd name="T12" fmla="*/ 8 w 10"/>
                <a:gd name="T13" fmla="*/ 6 h 10"/>
                <a:gd name="T14" fmla="*/ 6 w 10"/>
                <a:gd name="T15" fmla="*/ 8 h 10"/>
                <a:gd name="T16" fmla="*/ 4 w 10"/>
                <a:gd name="T17" fmla="*/ 10 h 10"/>
                <a:gd name="T18" fmla="*/ 2 w 10"/>
                <a:gd name="T19" fmla="*/ 8 h 10"/>
                <a:gd name="T20" fmla="*/ 0 w 10"/>
                <a:gd name="T21" fmla="*/ 6 h 10"/>
                <a:gd name="T22" fmla="*/ 0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0"/>
                  </a:moveTo>
                  <a:lnTo>
                    <a:pt x="2" y="0"/>
                  </a:lnTo>
                  <a:lnTo>
                    <a:pt x="4" y="0"/>
                  </a:lnTo>
                  <a:lnTo>
                    <a:pt x="8" y="0"/>
                  </a:lnTo>
                  <a:lnTo>
                    <a:pt x="10" y="4"/>
                  </a:lnTo>
                  <a:lnTo>
                    <a:pt x="10" y="4"/>
                  </a:lnTo>
                  <a:lnTo>
                    <a:pt x="8" y="6"/>
                  </a:lnTo>
                  <a:lnTo>
                    <a:pt x="6" y="8"/>
                  </a:lnTo>
                  <a:lnTo>
                    <a:pt x="4" y="10"/>
                  </a:lnTo>
                  <a:lnTo>
                    <a:pt x="2" y="8"/>
                  </a:lnTo>
                  <a:lnTo>
                    <a:pt x="0" y="6"/>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 name="Freeform 225"/>
            <p:cNvSpPr>
              <a:spLocks/>
            </p:cNvSpPr>
            <p:nvPr/>
          </p:nvSpPr>
          <p:spPr bwMode="auto">
            <a:xfrm>
              <a:off x="9631363" y="5399088"/>
              <a:ext cx="15875" cy="15875"/>
            </a:xfrm>
            <a:custGeom>
              <a:avLst/>
              <a:gdLst>
                <a:gd name="T0" fmla="*/ 2 w 10"/>
                <a:gd name="T1" fmla="*/ 0 h 10"/>
                <a:gd name="T2" fmla="*/ 0 w 10"/>
                <a:gd name="T3" fmla="*/ 0 h 10"/>
                <a:gd name="T4" fmla="*/ 0 w 10"/>
                <a:gd name="T5" fmla="*/ 6 h 10"/>
                <a:gd name="T6" fmla="*/ 2 w 10"/>
                <a:gd name="T7" fmla="*/ 8 h 10"/>
                <a:gd name="T8" fmla="*/ 4 w 10"/>
                <a:gd name="T9" fmla="*/ 10 h 10"/>
                <a:gd name="T10" fmla="*/ 6 w 10"/>
                <a:gd name="T11" fmla="*/ 8 h 10"/>
                <a:gd name="T12" fmla="*/ 8 w 10"/>
                <a:gd name="T13" fmla="*/ 6 h 10"/>
                <a:gd name="T14" fmla="*/ 10 w 10"/>
                <a:gd name="T15" fmla="*/ 4 h 10"/>
                <a:gd name="T16" fmla="*/ 10 w 10"/>
                <a:gd name="T17" fmla="*/ 4 h 10"/>
                <a:gd name="T18" fmla="*/ 8 w 10"/>
                <a:gd name="T19" fmla="*/ 0 h 10"/>
                <a:gd name="T20" fmla="*/ 4 w 10"/>
                <a:gd name="T21" fmla="*/ 0 h 10"/>
                <a:gd name="T22" fmla="*/ 2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2" y="0"/>
                  </a:moveTo>
                  <a:lnTo>
                    <a:pt x="0" y="0"/>
                  </a:lnTo>
                  <a:lnTo>
                    <a:pt x="0" y="6"/>
                  </a:lnTo>
                  <a:lnTo>
                    <a:pt x="2" y="8"/>
                  </a:lnTo>
                  <a:lnTo>
                    <a:pt x="4" y="10"/>
                  </a:lnTo>
                  <a:lnTo>
                    <a:pt x="6" y="8"/>
                  </a:lnTo>
                  <a:lnTo>
                    <a:pt x="8" y="6"/>
                  </a:lnTo>
                  <a:lnTo>
                    <a:pt x="10" y="4"/>
                  </a:lnTo>
                  <a:lnTo>
                    <a:pt x="10" y="4"/>
                  </a:lnTo>
                  <a:lnTo>
                    <a:pt x="8" y="0"/>
                  </a:lnTo>
                  <a:lnTo>
                    <a:pt x="4" y="0"/>
                  </a:lnTo>
                  <a:lnTo>
                    <a:pt x="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 name="Freeform 226"/>
            <p:cNvSpPr>
              <a:spLocks/>
            </p:cNvSpPr>
            <p:nvPr/>
          </p:nvSpPr>
          <p:spPr bwMode="auto">
            <a:xfrm>
              <a:off x="9631363" y="5399088"/>
              <a:ext cx="15875" cy="15875"/>
            </a:xfrm>
            <a:custGeom>
              <a:avLst/>
              <a:gdLst>
                <a:gd name="T0" fmla="*/ 0 w 10"/>
                <a:gd name="T1" fmla="*/ 0 h 10"/>
                <a:gd name="T2" fmla="*/ 2 w 10"/>
                <a:gd name="T3" fmla="*/ 0 h 10"/>
                <a:gd name="T4" fmla="*/ 4 w 10"/>
                <a:gd name="T5" fmla="*/ 0 h 10"/>
                <a:gd name="T6" fmla="*/ 8 w 10"/>
                <a:gd name="T7" fmla="*/ 0 h 10"/>
                <a:gd name="T8" fmla="*/ 10 w 10"/>
                <a:gd name="T9" fmla="*/ 4 h 10"/>
                <a:gd name="T10" fmla="*/ 10 w 10"/>
                <a:gd name="T11" fmla="*/ 4 h 10"/>
                <a:gd name="T12" fmla="*/ 8 w 10"/>
                <a:gd name="T13" fmla="*/ 6 h 10"/>
                <a:gd name="T14" fmla="*/ 6 w 10"/>
                <a:gd name="T15" fmla="*/ 8 h 10"/>
                <a:gd name="T16" fmla="*/ 4 w 10"/>
                <a:gd name="T17" fmla="*/ 10 h 10"/>
                <a:gd name="T18" fmla="*/ 2 w 10"/>
                <a:gd name="T19" fmla="*/ 8 h 10"/>
                <a:gd name="T20" fmla="*/ 0 w 10"/>
                <a:gd name="T21" fmla="*/ 6 h 10"/>
                <a:gd name="T22" fmla="*/ 0 w 10"/>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10">
                  <a:moveTo>
                    <a:pt x="0" y="0"/>
                  </a:moveTo>
                  <a:lnTo>
                    <a:pt x="2" y="0"/>
                  </a:lnTo>
                  <a:lnTo>
                    <a:pt x="4" y="0"/>
                  </a:lnTo>
                  <a:lnTo>
                    <a:pt x="8" y="0"/>
                  </a:lnTo>
                  <a:lnTo>
                    <a:pt x="10" y="4"/>
                  </a:lnTo>
                  <a:lnTo>
                    <a:pt x="10" y="4"/>
                  </a:lnTo>
                  <a:lnTo>
                    <a:pt x="8" y="6"/>
                  </a:lnTo>
                  <a:lnTo>
                    <a:pt x="6" y="8"/>
                  </a:lnTo>
                  <a:lnTo>
                    <a:pt x="4" y="10"/>
                  </a:lnTo>
                  <a:lnTo>
                    <a:pt x="2" y="8"/>
                  </a:lnTo>
                  <a:lnTo>
                    <a:pt x="0" y="6"/>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 name="Freeform 227"/>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 name="Freeform 228"/>
            <p:cNvSpPr>
              <a:spLocks/>
            </p:cNvSpPr>
            <p:nvPr/>
          </p:nvSpPr>
          <p:spPr bwMode="auto">
            <a:xfrm>
              <a:off x="9274175" y="5418138"/>
              <a:ext cx="593725" cy="552450"/>
            </a:xfrm>
            <a:custGeom>
              <a:avLst/>
              <a:gdLst>
                <a:gd name="T0" fmla="*/ 129 w 374"/>
                <a:gd name="T1" fmla="*/ 7 h 348"/>
                <a:gd name="T2" fmla="*/ 115 w 374"/>
                <a:gd name="T3" fmla="*/ 13 h 348"/>
                <a:gd name="T4" fmla="*/ 111 w 374"/>
                <a:gd name="T5" fmla="*/ 19 h 348"/>
                <a:gd name="T6" fmla="*/ 98 w 374"/>
                <a:gd name="T7" fmla="*/ 17 h 348"/>
                <a:gd name="T8" fmla="*/ 100 w 374"/>
                <a:gd name="T9" fmla="*/ 23 h 348"/>
                <a:gd name="T10" fmla="*/ 106 w 374"/>
                <a:gd name="T11" fmla="*/ 33 h 348"/>
                <a:gd name="T12" fmla="*/ 98 w 374"/>
                <a:gd name="T13" fmla="*/ 27 h 348"/>
                <a:gd name="T14" fmla="*/ 76 w 374"/>
                <a:gd name="T15" fmla="*/ 27 h 348"/>
                <a:gd name="T16" fmla="*/ 68 w 374"/>
                <a:gd name="T17" fmla="*/ 41 h 348"/>
                <a:gd name="T18" fmla="*/ 45 w 374"/>
                <a:gd name="T19" fmla="*/ 58 h 348"/>
                <a:gd name="T20" fmla="*/ 41 w 374"/>
                <a:gd name="T21" fmla="*/ 70 h 348"/>
                <a:gd name="T22" fmla="*/ 39 w 374"/>
                <a:gd name="T23" fmla="*/ 82 h 348"/>
                <a:gd name="T24" fmla="*/ 43 w 374"/>
                <a:gd name="T25" fmla="*/ 99 h 348"/>
                <a:gd name="T26" fmla="*/ 49 w 374"/>
                <a:gd name="T27" fmla="*/ 99 h 348"/>
                <a:gd name="T28" fmla="*/ 49 w 374"/>
                <a:gd name="T29" fmla="*/ 107 h 348"/>
                <a:gd name="T30" fmla="*/ 55 w 374"/>
                <a:gd name="T31" fmla="*/ 103 h 348"/>
                <a:gd name="T32" fmla="*/ 61 w 374"/>
                <a:gd name="T33" fmla="*/ 109 h 348"/>
                <a:gd name="T34" fmla="*/ 70 w 374"/>
                <a:gd name="T35" fmla="*/ 111 h 348"/>
                <a:gd name="T36" fmla="*/ 66 w 374"/>
                <a:gd name="T37" fmla="*/ 119 h 348"/>
                <a:gd name="T38" fmla="*/ 74 w 374"/>
                <a:gd name="T39" fmla="*/ 133 h 348"/>
                <a:gd name="T40" fmla="*/ 82 w 374"/>
                <a:gd name="T41" fmla="*/ 143 h 348"/>
                <a:gd name="T42" fmla="*/ 88 w 374"/>
                <a:gd name="T43" fmla="*/ 152 h 348"/>
                <a:gd name="T44" fmla="*/ 102 w 374"/>
                <a:gd name="T45" fmla="*/ 148 h 348"/>
                <a:gd name="T46" fmla="*/ 106 w 374"/>
                <a:gd name="T47" fmla="*/ 152 h 348"/>
                <a:gd name="T48" fmla="*/ 96 w 374"/>
                <a:gd name="T49" fmla="*/ 158 h 348"/>
                <a:gd name="T50" fmla="*/ 90 w 374"/>
                <a:gd name="T51" fmla="*/ 170 h 348"/>
                <a:gd name="T52" fmla="*/ 80 w 374"/>
                <a:gd name="T53" fmla="*/ 166 h 348"/>
                <a:gd name="T54" fmla="*/ 76 w 374"/>
                <a:gd name="T55" fmla="*/ 172 h 348"/>
                <a:gd name="T56" fmla="*/ 82 w 374"/>
                <a:gd name="T57" fmla="*/ 180 h 348"/>
                <a:gd name="T58" fmla="*/ 70 w 374"/>
                <a:gd name="T59" fmla="*/ 186 h 348"/>
                <a:gd name="T60" fmla="*/ 55 w 374"/>
                <a:gd name="T61" fmla="*/ 172 h 348"/>
                <a:gd name="T62" fmla="*/ 45 w 374"/>
                <a:gd name="T63" fmla="*/ 170 h 348"/>
                <a:gd name="T64" fmla="*/ 31 w 374"/>
                <a:gd name="T65" fmla="*/ 166 h 348"/>
                <a:gd name="T66" fmla="*/ 25 w 374"/>
                <a:gd name="T67" fmla="*/ 170 h 348"/>
                <a:gd name="T68" fmla="*/ 35 w 374"/>
                <a:gd name="T69" fmla="*/ 184 h 348"/>
                <a:gd name="T70" fmla="*/ 29 w 374"/>
                <a:gd name="T71" fmla="*/ 191 h 348"/>
                <a:gd name="T72" fmla="*/ 19 w 374"/>
                <a:gd name="T73" fmla="*/ 191 h 348"/>
                <a:gd name="T74" fmla="*/ 6 w 374"/>
                <a:gd name="T75" fmla="*/ 178 h 348"/>
                <a:gd name="T76" fmla="*/ 8 w 374"/>
                <a:gd name="T77" fmla="*/ 158 h 348"/>
                <a:gd name="T78" fmla="*/ 10 w 374"/>
                <a:gd name="T79" fmla="*/ 152 h 348"/>
                <a:gd name="T80" fmla="*/ 17 w 374"/>
                <a:gd name="T81" fmla="*/ 152 h 348"/>
                <a:gd name="T82" fmla="*/ 6 w 374"/>
                <a:gd name="T83" fmla="*/ 146 h 348"/>
                <a:gd name="T84" fmla="*/ 0 w 374"/>
                <a:gd name="T85" fmla="*/ 162 h 348"/>
                <a:gd name="T86" fmla="*/ 31 w 374"/>
                <a:gd name="T87" fmla="*/ 227 h 348"/>
                <a:gd name="T88" fmla="*/ 74 w 374"/>
                <a:gd name="T89" fmla="*/ 250 h 348"/>
                <a:gd name="T90" fmla="*/ 111 w 374"/>
                <a:gd name="T91" fmla="*/ 260 h 348"/>
                <a:gd name="T92" fmla="*/ 151 w 374"/>
                <a:gd name="T93" fmla="*/ 274 h 348"/>
                <a:gd name="T94" fmla="*/ 170 w 374"/>
                <a:gd name="T95" fmla="*/ 280 h 348"/>
                <a:gd name="T96" fmla="*/ 192 w 374"/>
                <a:gd name="T97" fmla="*/ 291 h 348"/>
                <a:gd name="T98" fmla="*/ 207 w 374"/>
                <a:gd name="T99" fmla="*/ 297 h 348"/>
                <a:gd name="T100" fmla="*/ 243 w 374"/>
                <a:gd name="T101" fmla="*/ 327 h 348"/>
                <a:gd name="T102" fmla="*/ 266 w 374"/>
                <a:gd name="T103" fmla="*/ 348 h 348"/>
                <a:gd name="T104" fmla="*/ 368 w 374"/>
                <a:gd name="T105" fmla="*/ 139 h 348"/>
                <a:gd name="T106" fmla="*/ 354 w 374"/>
                <a:gd name="T107" fmla="*/ 133 h 348"/>
                <a:gd name="T108" fmla="*/ 335 w 374"/>
                <a:gd name="T109" fmla="*/ 115 h 348"/>
                <a:gd name="T110" fmla="*/ 315 w 374"/>
                <a:gd name="T111" fmla="*/ 109 h 348"/>
                <a:gd name="T112" fmla="*/ 294 w 374"/>
                <a:gd name="T113" fmla="*/ 92 h 348"/>
                <a:gd name="T114" fmla="*/ 274 w 374"/>
                <a:gd name="T115" fmla="*/ 78 h 348"/>
                <a:gd name="T116" fmla="*/ 266 w 374"/>
                <a:gd name="T117" fmla="*/ 62 h 348"/>
                <a:gd name="T118" fmla="*/ 264 w 374"/>
                <a:gd name="T119" fmla="*/ 47 h 348"/>
                <a:gd name="T120" fmla="*/ 237 w 374"/>
                <a:gd name="T121" fmla="*/ 39 h 348"/>
                <a:gd name="T122" fmla="*/ 213 w 374"/>
                <a:gd name="T123" fmla="*/ 11 h 348"/>
                <a:gd name="T124" fmla="*/ 170 w 374"/>
                <a:gd name="T125" fmla="*/ 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4" h="348">
                  <a:moveTo>
                    <a:pt x="139" y="2"/>
                  </a:moveTo>
                  <a:lnTo>
                    <a:pt x="139" y="4"/>
                  </a:lnTo>
                  <a:lnTo>
                    <a:pt x="137" y="7"/>
                  </a:lnTo>
                  <a:lnTo>
                    <a:pt x="137" y="7"/>
                  </a:lnTo>
                  <a:lnTo>
                    <a:pt x="131" y="7"/>
                  </a:lnTo>
                  <a:lnTo>
                    <a:pt x="129" y="7"/>
                  </a:lnTo>
                  <a:lnTo>
                    <a:pt x="127" y="9"/>
                  </a:lnTo>
                  <a:lnTo>
                    <a:pt x="123" y="15"/>
                  </a:lnTo>
                  <a:lnTo>
                    <a:pt x="121" y="15"/>
                  </a:lnTo>
                  <a:lnTo>
                    <a:pt x="119" y="15"/>
                  </a:lnTo>
                  <a:lnTo>
                    <a:pt x="117" y="15"/>
                  </a:lnTo>
                  <a:lnTo>
                    <a:pt x="115" y="13"/>
                  </a:lnTo>
                  <a:lnTo>
                    <a:pt x="113" y="13"/>
                  </a:lnTo>
                  <a:lnTo>
                    <a:pt x="113" y="15"/>
                  </a:lnTo>
                  <a:lnTo>
                    <a:pt x="113" y="17"/>
                  </a:lnTo>
                  <a:lnTo>
                    <a:pt x="113" y="17"/>
                  </a:lnTo>
                  <a:lnTo>
                    <a:pt x="113" y="19"/>
                  </a:lnTo>
                  <a:lnTo>
                    <a:pt x="111" y="19"/>
                  </a:lnTo>
                  <a:lnTo>
                    <a:pt x="108" y="19"/>
                  </a:lnTo>
                  <a:lnTo>
                    <a:pt x="104" y="17"/>
                  </a:lnTo>
                  <a:lnTo>
                    <a:pt x="102" y="17"/>
                  </a:lnTo>
                  <a:lnTo>
                    <a:pt x="100" y="15"/>
                  </a:lnTo>
                  <a:lnTo>
                    <a:pt x="100" y="17"/>
                  </a:lnTo>
                  <a:lnTo>
                    <a:pt x="98" y="17"/>
                  </a:lnTo>
                  <a:lnTo>
                    <a:pt x="98" y="17"/>
                  </a:lnTo>
                  <a:lnTo>
                    <a:pt x="98" y="17"/>
                  </a:lnTo>
                  <a:lnTo>
                    <a:pt x="98" y="19"/>
                  </a:lnTo>
                  <a:lnTo>
                    <a:pt x="98" y="21"/>
                  </a:lnTo>
                  <a:lnTo>
                    <a:pt x="100" y="21"/>
                  </a:lnTo>
                  <a:lnTo>
                    <a:pt x="100" y="23"/>
                  </a:lnTo>
                  <a:lnTo>
                    <a:pt x="102" y="23"/>
                  </a:lnTo>
                  <a:lnTo>
                    <a:pt x="104" y="25"/>
                  </a:lnTo>
                  <a:lnTo>
                    <a:pt x="106" y="27"/>
                  </a:lnTo>
                  <a:lnTo>
                    <a:pt x="106" y="29"/>
                  </a:lnTo>
                  <a:lnTo>
                    <a:pt x="106" y="31"/>
                  </a:lnTo>
                  <a:lnTo>
                    <a:pt x="106" y="33"/>
                  </a:lnTo>
                  <a:lnTo>
                    <a:pt x="106" y="35"/>
                  </a:lnTo>
                  <a:lnTo>
                    <a:pt x="104" y="35"/>
                  </a:lnTo>
                  <a:lnTo>
                    <a:pt x="104" y="33"/>
                  </a:lnTo>
                  <a:lnTo>
                    <a:pt x="102" y="31"/>
                  </a:lnTo>
                  <a:lnTo>
                    <a:pt x="100" y="29"/>
                  </a:lnTo>
                  <a:lnTo>
                    <a:pt x="98" y="27"/>
                  </a:lnTo>
                  <a:lnTo>
                    <a:pt x="96" y="25"/>
                  </a:lnTo>
                  <a:lnTo>
                    <a:pt x="88" y="25"/>
                  </a:lnTo>
                  <a:lnTo>
                    <a:pt x="86" y="23"/>
                  </a:lnTo>
                  <a:lnTo>
                    <a:pt x="84" y="23"/>
                  </a:lnTo>
                  <a:lnTo>
                    <a:pt x="80" y="23"/>
                  </a:lnTo>
                  <a:lnTo>
                    <a:pt x="76" y="27"/>
                  </a:lnTo>
                  <a:lnTo>
                    <a:pt x="74" y="27"/>
                  </a:lnTo>
                  <a:lnTo>
                    <a:pt x="72" y="29"/>
                  </a:lnTo>
                  <a:lnTo>
                    <a:pt x="72" y="31"/>
                  </a:lnTo>
                  <a:lnTo>
                    <a:pt x="72" y="35"/>
                  </a:lnTo>
                  <a:lnTo>
                    <a:pt x="72" y="35"/>
                  </a:lnTo>
                  <a:lnTo>
                    <a:pt x="68" y="41"/>
                  </a:lnTo>
                  <a:lnTo>
                    <a:pt x="59" y="47"/>
                  </a:lnTo>
                  <a:lnTo>
                    <a:pt x="57" y="49"/>
                  </a:lnTo>
                  <a:lnTo>
                    <a:pt x="53" y="51"/>
                  </a:lnTo>
                  <a:lnTo>
                    <a:pt x="49" y="54"/>
                  </a:lnTo>
                  <a:lnTo>
                    <a:pt x="47" y="56"/>
                  </a:lnTo>
                  <a:lnTo>
                    <a:pt x="45" y="58"/>
                  </a:lnTo>
                  <a:lnTo>
                    <a:pt x="45" y="58"/>
                  </a:lnTo>
                  <a:lnTo>
                    <a:pt x="43" y="60"/>
                  </a:lnTo>
                  <a:lnTo>
                    <a:pt x="43" y="64"/>
                  </a:lnTo>
                  <a:lnTo>
                    <a:pt x="43" y="64"/>
                  </a:lnTo>
                  <a:lnTo>
                    <a:pt x="41" y="66"/>
                  </a:lnTo>
                  <a:lnTo>
                    <a:pt x="41" y="70"/>
                  </a:lnTo>
                  <a:lnTo>
                    <a:pt x="43" y="72"/>
                  </a:lnTo>
                  <a:lnTo>
                    <a:pt x="43" y="72"/>
                  </a:lnTo>
                  <a:lnTo>
                    <a:pt x="43" y="76"/>
                  </a:lnTo>
                  <a:lnTo>
                    <a:pt x="41" y="78"/>
                  </a:lnTo>
                  <a:lnTo>
                    <a:pt x="41" y="80"/>
                  </a:lnTo>
                  <a:lnTo>
                    <a:pt x="39" y="82"/>
                  </a:lnTo>
                  <a:lnTo>
                    <a:pt x="39" y="86"/>
                  </a:lnTo>
                  <a:lnTo>
                    <a:pt x="39" y="88"/>
                  </a:lnTo>
                  <a:lnTo>
                    <a:pt x="41" y="90"/>
                  </a:lnTo>
                  <a:lnTo>
                    <a:pt x="43" y="94"/>
                  </a:lnTo>
                  <a:lnTo>
                    <a:pt x="41" y="96"/>
                  </a:lnTo>
                  <a:lnTo>
                    <a:pt x="43" y="99"/>
                  </a:lnTo>
                  <a:lnTo>
                    <a:pt x="45" y="99"/>
                  </a:lnTo>
                  <a:lnTo>
                    <a:pt x="45" y="99"/>
                  </a:lnTo>
                  <a:lnTo>
                    <a:pt x="47" y="96"/>
                  </a:lnTo>
                  <a:lnTo>
                    <a:pt x="47" y="96"/>
                  </a:lnTo>
                  <a:lnTo>
                    <a:pt x="49" y="96"/>
                  </a:lnTo>
                  <a:lnTo>
                    <a:pt x="49" y="99"/>
                  </a:lnTo>
                  <a:lnTo>
                    <a:pt x="49" y="101"/>
                  </a:lnTo>
                  <a:lnTo>
                    <a:pt x="49" y="101"/>
                  </a:lnTo>
                  <a:lnTo>
                    <a:pt x="49" y="103"/>
                  </a:lnTo>
                  <a:lnTo>
                    <a:pt x="47" y="105"/>
                  </a:lnTo>
                  <a:lnTo>
                    <a:pt x="47" y="107"/>
                  </a:lnTo>
                  <a:lnTo>
                    <a:pt x="49" y="107"/>
                  </a:lnTo>
                  <a:lnTo>
                    <a:pt x="51" y="107"/>
                  </a:lnTo>
                  <a:lnTo>
                    <a:pt x="51" y="107"/>
                  </a:lnTo>
                  <a:lnTo>
                    <a:pt x="51" y="105"/>
                  </a:lnTo>
                  <a:lnTo>
                    <a:pt x="53" y="103"/>
                  </a:lnTo>
                  <a:lnTo>
                    <a:pt x="53" y="103"/>
                  </a:lnTo>
                  <a:lnTo>
                    <a:pt x="55" y="103"/>
                  </a:lnTo>
                  <a:lnTo>
                    <a:pt x="57" y="103"/>
                  </a:lnTo>
                  <a:lnTo>
                    <a:pt x="57" y="105"/>
                  </a:lnTo>
                  <a:lnTo>
                    <a:pt x="59" y="107"/>
                  </a:lnTo>
                  <a:lnTo>
                    <a:pt x="59" y="109"/>
                  </a:lnTo>
                  <a:lnTo>
                    <a:pt x="59" y="109"/>
                  </a:lnTo>
                  <a:lnTo>
                    <a:pt x="61" y="109"/>
                  </a:lnTo>
                  <a:lnTo>
                    <a:pt x="61" y="109"/>
                  </a:lnTo>
                  <a:lnTo>
                    <a:pt x="64" y="109"/>
                  </a:lnTo>
                  <a:lnTo>
                    <a:pt x="66" y="109"/>
                  </a:lnTo>
                  <a:lnTo>
                    <a:pt x="66" y="109"/>
                  </a:lnTo>
                  <a:lnTo>
                    <a:pt x="68" y="111"/>
                  </a:lnTo>
                  <a:lnTo>
                    <a:pt x="70" y="111"/>
                  </a:lnTo>
                  <a:lnTo>
                    <a:pt x="70" y="111"/>
                  </a:lnTo>
                  <a:lnTo>
                    <a:pt x="66" y="113"/>
                  </a:lnTo>
                  <a:lnTo>
                    <a:pt x="66" y="113"/>
                  </a:lnTo>
                  <a:lnTo>
                    <a:pt x="66" y="115"/>
                  </a:lnTo>
                  <a:lnTo>
                    <a:pt x="66" y="117"/>
                  </a:lnTo>
                  <a:lnTo>
                    <a:pt x="66" y="119"/>
                  </a:lnTo>
                  <a:lnTo>
                    <a:pt x="68" y="119"/>
                  </a:lnTo>
                  <a:lnTo>
                    <a:pt x="72" y="121"/>
                  </a:lnTo>
                  <a:lnTo>
                    <a:pt x="74" y="123"/>
                  </a:lnTo>
                  <a:lnTo>
                    <a:pt x="74" y="125"/>
                  </a:lnTo>
                  <a:lnTo>
                    <a:pt x="74" y="131"/>
                  </a:lnTo>
                  <a:lnTo>
                    <a:pt x="74" y="133"/>
                  </a:lnTo>
                  <a:lnTo>
                    <a:pt x="78" y="133"/>
                  </a:lnTo>
                  <a:lnTo>
                    <a:pt x="80" y="133"/>
                  </a:lnTo>
                  <a:lnTo>
                    <a:pt x="82" y="133"/>
                  </a:lnTo>
                  <a:lnTo>
                    <a:pt x="82" y="135"/>
                  </a:lnTo>
                  <a:lnTo>
                    <a:pt x="84" y="139"/>
                  </a:lnTo>
                  <a:lnTo>
                    <a:pt x="82" y="143"/>
                  </a:lnTo>
                  <a:lnTo>
                    <a:pt x="82" y="146"/>
                  </a:lnTo>
                  <a:lnTo>
                    <a:pt x="82" y="148"/>
                  </a:lnTo>
                  <a:lnTo>
                    <a:pt x="84" y="148"/>
                  </a:lnTo>
                  <a:lnTo>
                    <a:pt x="86" y="148"/>
                  </a:lnTo>
                  <a:lnTo>
                    <a:pt x="88" y="150"/>
                  </a:lnTo>
                  <a:lnTo>
                    <a:pt x="88" y="152"/>
                  </a:lnTo>
                  <a:lnTo>
                    <a:pt x="88" y="152"/>
                  </a:lnTo>
                  <a:lnTo>
                    <a:pt x="92" y="152"/>
                  </a:lnTo>
                  <a:lnTo>
                    <a:pt x="94" y="148"/>
                  </a:lnTo>
                  <a:lnTo>
                    <a:pt x="96" y="148"/>
                  </a:lnTo>
                  <a:lnTo>
                    <a:pt x="98" y="148"/>
                  </a:lnTo>
                  <a:lnTo>
                    <a:pt x="102" y="148"/>
                  </a:lnTo>
                  <a:lnTo>
                    <a:pt x="106" y="148"/>
                  </a:lnTo>
                  <a:lnTo>
                    <a:pt x="111" y="148"/>
                  </a:lnTo>
                  <a:lnTo>
                    <a:pt x="113" y="150"/>
                  </a:lnTo>
                  <a:lnTo>
                    <a:pt x="113" y="152"/>
                  </a:lnTo>
                  <a:lnTo>
                    <a:pt x="111" y="152"/>
                  </a:lnTo>
                  <a:lnTo>
                    <a:pt x="106" y="152"/>
                  </a:lnTo>
                  <a:lnTo>
                    <a:pt x="106" y="152"/>
                  </a:lnTo>
                  <a:lnTo>
                    <a:pt x="102" y="156"/>
                  </a:lnTo>
                  <a:lnTo>
                    <a:pt x="102" y="158"/>
                  </a:lnTo>
                  <a:lnTo>
                    <a:pt x="100" y="158"/>
                  </a:lnTo>
                  <a:lnTo>
                    <a:pt x="98" y="158"/>
                  </a:lnTo>
                  <a:lnTo>
                    <a:pt x="96" y="158"/>
                  </a:lnTo>
                  <a:lnTo>
                    <a:pt x="94" y="158"/>
                  </a:lnTo>
                  <a:lnTo>
                    <a:pt x="92" y="160"/>
                  </a:lnTo>
                  <a:lnTo>
                    <a:pt x="92" y="160"/>
                  </a:lnTo>
                  <a:lnTo>
                    <a:pt x="92" y="164"/>
                  </a:lnTo>
                  <a:lnTo>
                    <a:pt x="92" y="168"/>
                  </a:lnTo>
                  <a:lnTo>
                    <a:pt x="90" y="170"/>
                  </a:lnTo>
                  <a:lnTo>
                    <a:pt x="88" y="172"/>
                  </a:lnTo>
                  <a:lnTo>
                    <a:pt x="86" y="172"/>
                  </a:lnTo>
                  <a:lnTo>
                    <a:pt x="84" y="170"/>
                  </a:lnTo>
                  <a:lnTo>
                    <a:pt x="82" y="170"/>
                  </a:lnTo>
                  <a:lnTo>
                    <a:pt x="82" y="166"/>
                  </a:lnTo>
                  <a:lnTo>
                    <a:pt x="80" y="166"/>
                  </a:lnTo>
                  <a:lnTo>
                    <a:pt x="78" y="166"/>
                  </a:lnTo>
                  <a:lnTo>
                    <a:pt x="76" y="164"/>
                  </a:lnTo>
                  <a:lnTo>
                    <a:pt x="74" y="166"/>
                  </a:lnTo>
                  <a:lnTo>
                    <a:pt x="74" y="168"/>
                  </a:lnTo>
                  <a:lnTo>
                    <a:pt x="76" y="170"/>
                  </a:lnTo>
                  <a:lnTo>
                    <a:pt x="76" y="172"/>
                  </a:lnTo>
                  <a:lnTo>
                    <a:pt x="78" y="174"/>
                  </a:lnTo>
                  <a:lnTo>
                    <a:pt x="80" y="174"/>
                  </a:lnTo>
                  <a:lnTo>
                    <a:pt x="80" y="176"/>
                  </a:lnTo>
                  <a:lnTo>
                    <a:pt x="80" y="178"/>
                  </a:lnTo>
                  <a:lnTo>
                    <a:pt x="82" y="178"/>
                  </a:lnTo>
                  <a:lnTo>
                    <a:pt x="82" y="180"/>
                  </a:lnTo>
                  <a:lnTo>
                    <a:pt x="80" y="180"/>
                  </a:lnTo>
                  <a:lnTo>
                    <a:pt x="80" y="182"/>
                  </a:lnTo>
                  <a:lnTo>
                    <a:pt x="80" y="184"/>
                  </a:lnTo>
                  <a:lnTo>
                    <a:pt x="78" y="186"/>
                  </a:lnTo>
                  <a:lnTo>
                    <a:pt x="76" y="186"/>
                  </a:lnTo>
                  <a:lnTo>
                    <a:pt x="70" y="186"/>
                  </a:lnTo>
                  <a:lnTo>
                    <a:pt x="64" y="186"/>
                  </a:lnTo>
                  <a:lnTo>
                    <a:pt x="61" y="182"/>
                  </a:lnTo>
                  <a:lnTo>
                    <a:pt x="59" y="178"/>
                  </a:lnTo>
                  <a:lnTo>
                    <a:pt x="59" y="174"/>
                  </a:lnTo>
                  <a:lnTo>
                    <a:pt x="57" y="174"/>
                  </a:lnTo>
                  <a:lnTo>
                    <a:pt x="55" y="172"/>
                  </a:lnTo>
                  <a:lnTo>
                    <a:pt x="53" y="174"/>
                  </a:lnTo>
                  <a:lnTo>
                    <a:pt x="51" y="174"/>
                  </a:lnTo>
                  <a:lnTo>
                    <a:pt x="49" y="174"/>
                  </a:lnTo>
                  <a:lnTo>
                    <a:pt x="49" y="172"/>
                  </a:lnTo>
                  <a:lnTo>
                    <a:pt x="47" y="172"/>
                  </a:lnTo>
                  <a:lnTo>
                    <a:pt x="45" y="170"/>
                  </a:lnTo>
                  <a:lnTo>
                    <a:pt x="43" y="170"/>
                  </a:lnTo>
                  <a:lnTo>
                    <a:pt x="41" y="170"/>
                  </a:lnTo>
                  <a:lnTo>
                    <a:pt x="39" y="170"/>
                  </a:lnTo>
                  <a:lnTo>
                    <a:pt x="37" y="170"/>
                  </a:lnTo>
                  <a:lnTo>
                    <a:pt x="33" y="168"/>
                  </a:lnTo>
                  <a:lnTo>
                    <a:pt x="31" y="166"/>
                  </a:lnTo>
                  <a:lnTo>
                    <a:pt x="27" y="166"/>
                  </a:lnTo>
                  <a:lnTo>
                    <a:pt x="25" y="164"/>
                  </a:lnTo>
                  <a:lnTo>
                    <a:pt x="23" y="164"/>
                  </a:lnTo>
                  <a:lnTo>
                    <a:pt x="23" y="166"/>
                  </a:lnTo>
                  <a:lnTo>
                    <a:pt x="23" y="168"/>
                  </a:lnTo>
                  <a:lnTo>
                    <a:pt x="25" y="170"/>
                  </a:lnTo>
                  <a:lnTo>
                    <a:pt x="31" y="172"/>
                  </a:lnTo>
                  <a:lnTo>
                    <a:pt x="35" y="174"/>
                  </a:lnTo>
                  <a:lnTo>
                    <a:pt x="37" y="176"/>
                  </a:lnTo>
                  <a:lnTo>
                    <a:pt x="37" y="178"/>
                  </a:lnTo>
                  <a:lnTo>
                    <a:pt x="35" y="182"/>
                  </a:lnTo>
                  <a:lnTo>
                    <a:pt x="35" y="184"/>
                  </a:lnTo>
                  <a:lnTo>
                    <a:pt x="33" y="184"/>
                  </a:lnTo>
                  <a:lnTo>
                    <a:pt x="33" y="186"/>
                  </a:lnTo>
                  <a:lnTo>
                    <a:pt x="31" y="186"/>
                  </a:lnTo>
                  <a:lnTo>
                    <a:pt x="31" y="191"/>
                  </a:lnTo>
                  <a:lnTo>
                    <a:pt x="31" y="191"/>
                  </a:lnTo>
                  <a:lnTo>
                    <a:pt x="29" y="191"/>
                  </a:lnTo>
                  <a:lnTo>
                    <a:pt x="27" y="191"/>
                  </a:lnTo>
                  <a:lnTo>
                    <a:pt x="25" y="191"/>
                  </a:lnTo>
                  <a:lnTo>
                    <a:pt x="23" y="191"/>
                  </a:lnTo>
                  <a:lnTo>
                    <a:pt x="23" y="191"/>
                  </a:lnTo>
                  <a:lnTo>
                    <a:pt x="21" y="191"/>
                  </a:lnTo>
                  <a:lnTo>
                    <a:pt x="19" y="191"/>
                  </a:lnTo>
                  <a:lnTo>
                    <a:pt x="17" y="193"/>
                  </a:lnTo>
                  <a:lnTo>
                    <a:pt x="17" y="193"/>
                  </a:lnTo>
                  <a:lnTo>
                    <a:pt x="17" y="193"/>
                  </a:lnTo>
                  <a:lnTo>
                    <a:pt x="12" y="188"/>
                  </a:lnTo>
                  <a:lnTo>
                    <a:pt x="10" y="184"/>
                  </a:lnTo>
                  <a:lnTo>
                    <a:pt x="6" y="178"/>
                  </a:lnTo>
                  <a:lnTo>
                    <a:pt x="4" y="172"/>
                  </a:lnTo>
                  <a:lnTo>
                    <a:pt x="4" y="168"/>
                  </a:lnTo>
                  <a:lnTo>
                    <a:pt x="4" y="160"/>
                  </a:lnTo>
                  <a:lnTo>
                    <a:pt x="6" y="160"/>
                  </a:lnTo>
                  <a:lnTo>
                    <a:pt x="8" y="160"/>
                  </a:lnTo>
                  <a:lnTo>
                    <a:pt x="8" y="158"/>
                  </a:lnTo>
                  <a:lnTo>
                    <a:pt x="8" y="158"/>
                  </a:lnTo>
                  <a:lnTo>
                    <a:pt x="8" y="156"/>
                  </a:lnTo>
                  <a:lnTo>
                    <a:pt x="6" y="154"/>
                  </a:lnTo>
                  <a:lnTo>
                    <a:pt x="6" y="152"/>
                  </a:lnTo>
                  <a:lnTo>
                    <a:pt x="8" y="152"/>
                  </a:lnTo>
                  <a:lnTo>
                    <a:pt x="10" y="152"/>
                  </a:lnTo>
                  <a:lnTo>
                    <a:pt x="12" y="154"/>
                  </a:lnTo>
                  <a:lnTo>
                    <a:pt x="14" y="154"/>
                  </a:lnTo>
                  <a:lnTo>
                    <a:pt x="17" y="156"/>
                  </a:lnTo>
                  <a:lnTo>
                    <a:pt x="19" y="156"/>
                  </a:lnTo>
                  <a:lnTo>
                    <a:pt x="19" y="154"/>
                  </a:lnTo>
                  <a:lnTo>
                    <a:pt x="17" y="152"/>
                  </a:lnTo>
                  <a:lnTo>
                    <a:pt x="17" y="150"/>
                  </a:lnTo>
                  <a:lnTo>
                    <a:pt x="14" y="150"/>
                  </a:lnTo>
                  <a:lnTo>
                    <a:pt x="12" y="148"/>
                  </a:lnTo>
                  <a:lnTo>
                    <a:pt x="10" y="146"/>
                  </a:lnTo>
                  <a:lnTo>
                    <a:pt x="8" y="146"/>
                  </a:lnTo>
                  <a:lnTo>
                    <a:pt x="6" y="146"/>
                  </a:lnTo>
                  <a:lnTo>
                    <a:pt x="4" y="148"/>
                  </a:lnTo>
                  <a:lnTo>
                    <a:pt x="2" y="148"/>
                  </a:lnTo>
                  <a:lnTo>
                    <a:pt x="0" y="152"/>
                  </a:lnTo>
                  <a:lnTo>
                    <a:pt x="0" y="154"/>
                  </a:lnTo>
                  <a:lnTo>
                    <a:pt x="0" y="158"/>
                  </a:lnTo>
                  <a:lnTo>
                    <a:pt x="0" y="162"/>
                  </a:lnTo>
                  <a:lnTo>
                    <a:pt x="2" y="170"/>
                  </a:lnTo>
                  <a:lnTo>
                    <a:pt x="2" y="180"/>
                  </a:lnTo>
                  <a:lnTo>
                    <a:pt x="6" y="186"/>
                  </a:lnTo>
                  <a:lnTo>
                    <a:pt x="14" y="199"/>
                  </a:lnTo>
                  <a:lnTo>
                    <a:pt x="25" y="217"/>
                  </a:lnTo>
                  <a:lnTo>
                    <a:pt x="31" y="227"/>
                  </a:lnTo>
                  <a:lnTo>
                    <a:pt x="37" y="233"/>
                  </a:lnTo>
                  <a:lnTo>
                    <a:pt x="41" y="233"/>
                  </a:lnTo>
                  <a:lnTo>
                    <a:pt x="49" y="238"/>
                  </a:lnTo>
                  <a:lnTo>
                    <a:pt x="53" y="242"/>
                  </a:lnTo>
                  <a:lnTo>
                    <a:pt x="59" y="246"/>
                  </a:lnTo>
                  <a:lnTo>
                    <a:pt x="74" y="250"/>
                  </a:lnTo>
                  <a:lnTo>
                    <a:pt x="86" y="254"/>
                  </a:lnTo>
                  <a:lnTo>
                    <a:pt x="98" y="258"/>
                  </a:lnTo>
                  <a:lnTo>
                    <a:pt x="104" y="258"/>
                  </a:lnTo>
                  <a:lnTo>
                    <a:pt x="106" y="258"/>
                  </a:lnTo>
                  <a:lnTo>
                    <a:pt x="108" y="258"/>
                  </a:lnTo>
                  <a:lnTo>
                    <a:pt x="111" y="260"/>
                  </a:lnTo>
                  <a:lnTo>
                    <a:pt x="115" y="262"/>
                  </a:lnTo>
                  <a:lnTo>
                    <a:pt x="117" y="262"/>
                  </a:lnTo>
                  <a:lnTo>
                    <a:pt x="121" y="264"/>
                  </a:lnTo>
                  <a:lnTo>
                    <a:pt x="133" y="268"/>
                  </a:lnTo>
                  <a:lnTo>
                    <a:pt x="141" y="272"/>
                  </a:lnTo>
                  <a:lnTo>
                    <a:pt x="151" y="274"/>
                  </a:lnTo>
                  <a:lnTo>
                    <a:pt x="153" y="276"/>
                  </a:lnTo>
                  <a:lnTo>
                    <a:pt x="153" y="278"/>
                  </a:lnTo>
                  <a:lnTo>
                    <a:pt x="158" y="278"/>
                  </a:lnTo>
                  <a:lnTo>
                    <a:pt x="162" y="280"/>
                  </a:lnTo>
                  <a:lnTo>
                    <a:pt x="166" y="280"/>
                  </a:lnTo>
                  <a:lnTo>
                    <a:pt x="170" y="280"/>
                  </a:lnTo>
                  <a:lnTo>
                    <a:pt x="174" y="283"/>
                  </a:lnTo>
                  <a:lnTo>
                    <a:pt x="176" y="285"/>
                  </a:lnTo>
                  <a:lnTo>
                    <a:pt x="180" y="287"/>
                  </a:lnTo>
                  <a:lnTo>
                    <a:pt x="184" y="291"/>
                  </a:lnTo>
                  <a:lnTo>
                    <a:pt x="188" y="293"/>
                  </a:lnTo>
                  <a:lnTo>
                    <a:pt x="192" y="291"/>
                  </a:lnTo>
                  <a:lnTo>
                    <a:pt x="194" y="291"/>
                  </a:lnTo>
                  <a:lnTo>
                    <a:pt x="194" y="291"/>
                  </a:lnTo>
                  <a:lnTo>
                    <a:pt x="198" y="293"/>
                  </a:lnTo>
                  <a:lnTo>
                    <a:pt x="200" y="293"/>
                  </a:lnTo>
                  <a:lnTo>
                    <a:pt x="202" y="295"/>
                  </a:lnTo>
                  <a:lnTo>
                    <a:pt x="207" y="297"/>
                  </a:lnTo>
                  <a:lnTo>
                    <a:pt x="219" y="307"/>
                  </a:lnTo>
                  <a:lnTo>
                    <a:pt x="227" y="311"/>
                  </a:lnTo>
                  <a:lnTo>
                    <a:pt x="231" y="315"/>
                  </a:lnTo>
                  <a:lnTo>
                    <a:pt x="233" y="317"/>
                  </a:lnTo>
                  <a:lnTo>
                    <a:pt x="239" y="321"/>
                  </a:lnTo>
                  <a:lnTo>
                    <a:pt x="243" y="327"/>
                  </a:lnTo>
                  <a:lnTo>
                    <a:pt x="247" y="336"/>
                  </a:lnTo>
                  <a:lnTo>
                    <a:pt x="252" y="338"/>
                  </a:lnTo>
                  <a:lnTo>
                    <a:pt x="256" y="342"/>
                  </a:lnTo>
                  <a:lnTo>
                    <a:pt x="262" y="346"/>
                  </a:lnTo>
                  <a:lnTo>
                    <a:pt x="262" y="348"/>
                  </a:lnTo>
                  <a:lnTo>
                    <a:pt x="266" y="348"/>
                  </a:lnTo>
                  <a:lnTo>
                    <a:pt x="266" y="348"/>
                  </a:lnTo>
                  <a:lnTo>
                    <a:pt x="266" y="348"/>
                  </a:lnTo>
                  <a:lnTo>
                    <a:pt x="374" y="348"/>
                  </a:lnTo>
                  <a:lnTo>
                    <a:pt x="374" y="141"/>
                  </a:lnTo>
                  <a:lnTo>
                    <a:pt x="372" y="141"/>
                  </a:lnTo>
                  <a:lnTo>
                    <a:pt x="368" y="139"/>
                  </a:lnTo>
                  <a:lnTo>
                    <a:pt x="364" y="141"/>
                  </a:lnTo>
                  <a:lnTo>
                    <a:pt x="360" y="143"/>
                  </a:lnTo>
                  <a:lnTo>
                    <a:pt x="354" y="141"/>
                  </a:lnTo>
                  <a:lnTo>
                    <a:pt x="354" y="139"/>
                  </a:lnTo>
                  <a:lnTo>
                    <a:pt x="354" y="137"/>
                  </a:lnTo>
                  <a:lnTo>
                    <a:pt x="354" y="133"/>
                  </a:lnTo>
                  <a:lnTo>
                    <a:pt x="352" y="133"/>
                  </a:lnTo>
                  <a:lnTo>
                    <a:pt x="346" y="133"/>
                  </a:lnTo>
                  <a:lnTo>
                    <a:pt x="341" y="133"/>
                  </a:lnTo>
                  <a:lnTo>
                    <a:pt x="337" y="131"/>
                  </a:lnTo>
                  <a:lnTo>
                    <a:pt x="337" y="125"/>
                  </a:lnTo>
                  <a:lnTo>
                    <a:pt x="335" y="115"/>
                  </a:lnTo>
                  <a:lnTo>
                    <a:pt x="337" y="113"/>
                  </a:lnTo>
                  <a:lnTo>
                    <a:pt x="337" y="109"/>
                  </a:lnTo>
                  <a:lnTo>
                    <a:pt x="335" y="107"/>
                  </a:lnTo>
                  <a:lnTo>
                    <a:pt x="325" y="107"/>
                  </a:lnTo>
                  <a:lnTo>
                    <a:pt x="321" y="107"/>
                  </a:lnTo>
                  <a:lnTo>
                    <a:pt x="315" y="109"/>
                  </a:lnTo>
                  <a:lnTo>
                    <a:pt x="311" y="107"/>
                  </a:lnTo>
                  <a:lnTo>
                    <a:pt x="309" y="103"/>
                  </a:lnTo>
                  <a:lnTo>
                    <a:pt x="309" y="99"/>
                  </a:lnTo>
                  <a:lnTo>
                    <a:pt x="303" y="96"/>
                  </a:lnTo>
                  <a:lnTo>
                    <a:pt x="301" y="94"/>
                  </a:lnTo>
                  <a:lnTo>
                    <a:pt x="294" y="92"/>
                  </a:lnTo>
                  <a:lnTo>
                    <a:pt x="288" y="90"/>
                  </a:lnTo>
                  <a:lnTo>
                    <a:pt x="286" y="86"/>
                  </a:lnTo>
                  <a:lnTo>
                    <a:pt x="282" y="86"/>
                  </a:lnTo>
                  <a:lnTo>
                    <a:pt x="280" y="84"/>
                  </a:lnTo>
                  <a:lnTo>
                    <a:pt x="276" y="82"/>
                  </a:lnTo>
                  <a:lnTo>
                    <a:pt x="274" y="78"/>
                  </a:lnTo>
                  <a:lnTo>
                    <a:pt x="272" y="76"/>
                  </a:lnTo>
                  <a:lnTo>
                    <a:pt x="270" y="74"/>
                  </a:lnTo>
                  <a:lnTo>
                    <a:pt x="266" y="72"/>
                  </a:lnTo>
                  <a:lnTo>
                    <a:pt x="264" y="70"/>
                  </a:lnTo>
                  <a:lnTo>
                    <a:pt x="264" y="68"/>
                  </a:lnTo>
                  <a:lnTo>
                    <a:pt x="266" y="62"/>
                  </a:lnTo>
                  <a:lnTo>
                    <a:pt x="266" y="58"/>
                  </a:lnTo>
                  <a:lnTo>
                    <a:pt x="266" y="56"/>
                  </a:lnTo>
                  <a:lnTo>
                    <a:pt x="264" y="51"/>
                  </a:lnTo>
                  <a:lnTo>
                    <a:pt x="264" y="49"/>
                  </a:lnTo>
                  <a:lnTo>
                    <a:pt x="264" y="49"/>
                  </a:lnTo>
                  <a:lnTo>
                    <a:pt x="264" y="47"/>
                  </a:lnTo>
                  <a:lnTo>
                    <a:pt x="262" y="47"/>
                  </a:lnTo>
                  <a:lnTo>
                    <a:pt x="254" y="43"/>
                  </a:lnTo>
                  <a:lnTo>
                    <a:pt x="249" y="43"/>
                  </a:lnTo>
                  <a:lnTo>
                    <a:pt x="245" y="41"/>
                  </a:lnTo>
                  <a:lnTo>
                    <a:pt x="241" y="39"/>
                  </a:lnTo>
                  <a:lnTo>
                    <a:pt x="237" y="39"/>
                  </a:lnTo>
                  <a:lnTo>
                    <a:pt x="225" y="25"/>
                  </a:lnTo>
                  <a:lnTo>
                    <a:pt x="221" y="19"/>
                  </a:lnTo>
                  <a:lnTo>
                    <a:pt x="215" y="13"/>
                  </a:lnTo>
                  <a:lnTo>
                    <a:pt x="213" y="11"/>
                  </a:lnTo>
                  <a:lnTo>
                    <a:pt x="213" y="11"/>
                  </a:lnTo>
                  <a:lnTo>
                    <a:pt x="213" y="11"/>
                  </a:lnTo>
                  <a:lnTo>
                    <a:pt x="211" y="11"/>
                  </a:lnTo>
                  <a:lnTo>
                    <a:pt x="205" y="9"/>
                  </a:lnTo>
                  <a:lnTo>
                    <a:pt x="200" y="4"/>
                  </a:lnTo>
                  <a:lnTo>
                    <a:pt x="198" y="2"/>
                  </a:lnTo>
                  <a:lnTo>
                    <a:pt x="194" y="2"/>
                  </a:lnTo>
                  <a:lnTo>
                    <a:pt x="170" y="2"/>
                  </a:lnTo>
                  <a:lnTo>
                    <a:pt x="162" y="2"/>
                  </a:lnTo>
                  <a:lnTo>
                    <a:pt x="153" y="2"/>
                  </a:lnTo>
                  <a:lnTo>
                    <a:pt x="143" y="0"/>
                  </a:lnTo>
                  <a:lnTo>
                    <a:pt x="139"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 name="Freeform 229"/>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 name="Freeform 230"/>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 name="Freeform 231"/>
            <p:cNvSpPr>
              <a:spLocks/>
            </p:cNvSpPr>
            <p:nvPr/>
          </p:nvSpPr>
          <p:spPr bwMode="auto">
            <a:xfrm>
              <a:off x="9274175" y="5418138"/>
              <a:ext cx="661988" cy="658813"/>
            </a:xfrm>
            <a:custGeom>
              <a:avLst/>
              <a:gdLst>
                <a:gd name="T0" fmla="*/ 10 w 417"/>
                <a:gd name="T1" fmla="*/ 146 h 415"/>
                <a:gd name="T2" fmla="*/ 14 w 417"/>
                <a:gd name="T3" fmla="*/ 154 h 415"/>
                <a:gd name="T4" fmla="*/ 8 w 417"/>
                <a:gd name="T5" fmla="*/ 158 h 415"/>
                <a:gd name="T6" fmla="*/ 12 w 417"/>
                <a:gd name="T7" fmla="*/ 188 h 415"/>
                <a:gd name="T8" fmla="*/ 25 w 417"/>
                <a:gd name="T9" fmla="*/ 191 h 415"/>
                <a:gd name="T10" fmla="*/ 35 w 417"/>
                <a:gd name="T11" fmla="*/ 184 h 415"/>
                <a:gd name="T12" fmla="*/ 23 w 417"/>
                <a:gd name="T13" fmla="*/ 166 h 415"/>
                <a:gd name="T14" fmla="*/ 41 w 417"/>
                <a:gd name="T15" fmla="*/ 170 h 415"/>
                <a:gd name="T16" fmla="*/ 55 w 417"/>
                <a:gd name="T17" fmla="*/ 172 h 415"/>
                <a:gd name="T18" fmla="*/ 78 w 417"/>
                <a:gd name="T19" fmla="*/ 186 h 415"/>
                <a:gd name="T20" fmla="*/ 80 w 417"/>
                <a:gd name="T21" fmla="*/ 174 h 415"/>
                <a:gd name="T22" fmla="*/ 80 w 417"/>
                <a:gd name="T23" fmla="*/ 166 h 415"/>
                <a:gd name="T24" fmla="*/ 92 w 417"/>
                <a:gd name="T25" fmla="*/ 164 h 415"/>
                <a:gd name="T26" fmla="*/ 102 w 417"/>
                <a:gd name="T27" fmla="*/ 156 h 415"/>
                <a:gd name="T28" fmla="*/ 102 w 417"/>
                <a:gd name="T29" fmla="*/ 148 h 415"/>
                <a:gd name="T30" fmla="*/ 86 w 417"/>
                <a:gd name="T31" fmla="*/ 148 h 415"/>
                <a:gd name="T32" fmla="*/ 80 w 417"/>
                <a:gd name="T33" fmla="*/ 133 h 415"/>
                <a:gd name="T34" fmla="*/ 66 w 417"/>
                <a:gd name="T35" fmla="*/ 119 h 415"/>
                <a:gd name="T36" fmla="*/ 66 w 417"/>
                <a:gd name="T37" fmla="*/ 109 h 415"/>
                <a:gd name="T38" fmla="*/ 57 w 417"/>
                <a:gd name="T39" fmla="*/ 105 h 415"/>
                <a:gd name="T40" fmla="*/ 49 w 417"/>
                <a:gd name="T41" fmla="*/ 107 h 415"/>
                <a:gd name="T42" fmla="*/ 47 w 417"/>
                <a:gd name="T43" fmla="*/ 96 h 415"/>
                <a:gd name="T44" fmla="*/ 39 w 417"/>
                <a:gd name="T45" fmla="*/ 88 h 415"/>
                <a:gd name="T46" fmla="*/ 41 w 417"/>
                <a:gd name="T47" fmla="*/ 70 h 415"/>
                <a:gd name="T48" fmla="*/ 49 w 417"/>
                <a:gd name="T49" fmla="*/ 54 h 415"/>
                <a:gd name="T50" fmla="*/ 72 w 417"/>
                <a:gd name="T51" fmla="*/ 29 h 415"/>
                <a:gd name="T52" fmla="*/ 98 w 417"/>
                <a:gd name="T53" fmla="*/ 27 h 415"/>
                <a:gd name="T54" fmla="*/ 106 w 417"/>
                <a:gd name="T55" fmla="*/ 29 h 415"/>
                <a:gd name="T56" fmla="*/ 98 w 417"/>
                <a:gd name="T57" fmla="*/ 17 h 415"/>
                <a:gd name="T58" fmla="*/ 111 w 417"/>
                <a:gd name="T59" fmla="*/ 19 h 415"/>
                <a:gd name="T60" fmla="*/ 119 w 417"/>
                <a:gd name="T61" fmla="*/ 15 h 415"/>
                <a:gd name="T62" fmla="*/ 139 w 417"/>
                <a:gd name="T63" fmla="*/ 4 h 415"/>
                <a:gd name="T64" fmla="*/ 200 w 417"/>
                <a:gd name="T65" fmla="*/ 4 h 415"/>
                <a:gd name="T66" fmla="*/ 225 w 417"/>
                <a:gd name="T67" fmla="*/ 25 h 415"/>
                <a:gd name="T68" fmla="*/ 264 w 417"/>
                <a:gd name="T69" fmla="*/ 49 h 415"/>
                <a:gd name="T70" fmla="*/ 266 w 417"/>
                <a:gd name="T71" fmla="*/ 72 h 415"/>
                <a:gd name="T72" fmla="*/ 282 w 417"/>
                <a:gd name="T73" fmla="*/ 86 h 415"/>
                <a:gd name="T74" fmla="*/ 311 w 417"/>
                <a:gd name="T75" fmla="*/ 107 h 415"/>
                <a:gd name="T76" fmla="*/ 337 w 417"/>
                <a:gd name="T77" fmla="*/ 125 h 415"/>
                <a:gd name="T78" fmla="*/ 354 w 417"/>
                <a:gd name="T79" fmla="*/ 141 h 415"/>
                <a:gd name="T80" fmla="*/ 395 w 417"/>
                <a:gd name="T81" fmla="*/ 146 h 415"/>
                <a:gd name="T82" fmla="*/ 395 w 417"/>
                <a:gd name="T83" fmla="*/ 191 h 415"/>
                <a:gd name="T84" fmla="*/ 417 w 417"/>
                <a:gd name="T85" fmla="*/ 244 h 415"/>
                <a:gd name="T86" fmla="*/ 401 w 417"/>
                <a:gd name="T87" fmla="*/ 262 h 415"/>
                <a:gd name="T88" fmla="*/ 399 w 417"/>
                <a:gd name="T89" fmla="*/ 319 h 415"/>
                <a:gd name="T90" fmla="*/ 409 w 417"/>
                <a:gd name="T91" fmla="*/ 340 h 415"/>
                <a:gd name="T92" fmla="*/ 401 w 417"/>
                <a:gd name="T93" fmla="*/ 352 h 415"/>
                <a:gd name="T94" fmla="*/ 376 w 417"/>
                <a:gd name="T95" fmla="*/ 366 h 415"/>
                <a:gd name="T96" fmla="*/ 348 w 417"/>
                <a:gd name="T97" fmla="*/ 399 h 415"/>
                <a:gd name="T98" fmla="*/ 372 w 417"/>
                <a:gd name="T99" fmla="*/ 409 h 415"/>
                <a:gd name="T100" fmla="*/ 372 w 417"/>
                <a:gd name="T101" fmla="*/ 415 h 415"/>
                <a:gd name="T102" fmla="*/ 327 w 417"/>
                <a:gd name="T103" fmla="*/ 391 h 415"/>
                <a:gd name="T104" fmla="*/ 272 w 417"/>
                <a:gd name="T105" fmla="*/ 354 h 415"/>
                <a:gd name="T106" fmla="*/ 262 w 417"/>
                <a:gd name="T107" fmla="*/ 352 h 415"/>
                <a:gd name="T108" fmla="*/ 233 w 417"/>
                <a:gd name="T109" fmla="*/ 317 h 415"/>
                <a:gd name="T110" fmla="*/ 194 w 417"/>
                <a:gd name="T111" fmla="*/ 291 h 415"/>
                <a:gd name="T112" fmla="*/ 170 w 417"/>
                <a:gd name="T113" fmla="*/ 280 h 415"/>
                <a:gd name="T114" fmla="*/ 133 w 417"/>
                <a:gd name="T115" fmla="*/ 268 h 415"/>
                <a:gd name="T116" fmla="*/ 98 w 417"/>
                <a:gd name="T117" fmla="*/ 258 h 415"/>
                <a:gd name="T118" fmla="*/ 31 w 417"/>
                <a:gd name="T119" fmla="*/ 227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7" h="415">
                  <a:moveTo>
                    <a:pt x="0" y="158"/>
                  </a:moveTo>
                  <a:lnTo>
                    <a:pt x="0" y="154"/>
                  </a:lnTo>
                  <a:lnTo>
                    <a:pt x="0" y="152"/>
                  </a:lnTo>
                  <a:lnTo>
                    <a:pt x="2" y="148"/>
                  </a:lnTo>
                  <a:lnTo>
                    <a:pt x="4" y="148"/>
                  </a:lnTo>
                  <a:lnTo>
                    <a:pt x="6" y="146"/>
                  </a:lnTo>
                  <a:lnTo>
                    <a:pt x="8" y="146"/>
                  </a:lnTo>
                  <a:lnTo>
                    <a:pt x="10" y="146"/>
                  </a:lnTo>
                  <a:lnTo>
                    <a:pt x="12" y="148"/>
                  </a:lnTo>
                  <a:lnTo>
                    <a:pt x="14" y="150"/>
                  </a:lnTo>
                  <a:lnTo>
                    <a:pt x="17" y="150"/>
                  </a:lnTo>
                  <a:lnTo>
                    <a:pt x="17" y="152"/>
                  </a:lnTo>
                  <a:lnTo>
                    <a:pt x="19" y="154"/>
                  </a:lnTo>
                  <a:lnTo>
                    <a:pt x="19" y="156"/>
                  </a:lnTo>
                  <a:lnTo>
                    <a:pt x="17" y="156"/>
                  </a:lnTo>
                  <a:lnTo>
                    <a:pt x="14" y="154"/>
                  </a:lnTo>
                  <a:lnTo>
                    <a:pt x="12" y="154"/>
                  </a:lnTo>
                  <a:lnTo>
                    <a:pt x="10" y="152"/>
                  </a:lnTo>
                  <a:lnTo>
                    <a:pt x="8" y="152"/>
                  </a:lnTo>
                  <a:lnTo>
                    <a:pt x="6" y="152"/>
                  </a:lnTo>
                  <a:lnTo>
                    <a:pt x="6" y="154"/>
                  </a:lnTo>
                  <a:lnTo>
                    <a:pt x="8" y="156"/>
                  </a:lnTo>
                  <a:lnTo>
                    <a:pt x="8" y="158"/>
                  </a:lnTo>
                  <a:lnTo>
                    <a:pt x="8" y="158"/>
                  </a:lnTo>
                  <a:lnTo>
                    <a:pt x="8" y="160"/>
                  </a:lnTo>
                  <a:lnTo>
                    <a:pt x="6" y="160"/>
                  </a:lnTo>
                  <a:lnTo>
                    <a:pt x="4" y="160"/>
                  </a:lnTo>
                  <a:lnTo>
                    <a:pt x="4" y="168"/>
                  </a:lnTo>
                  <a:lnTo>
                    <a:pt x="4" y="172"/>
                  </a:lnTo>
                  <a:lnTo>
                    <a:pt x="6" y="178"/>
                  </a:lnTo>
                  <a:lnTo>
                    <a:pt x="10" y="184"/>
                  </a:lnTo>
                  <a:lnTo>
                    <a:pt x="12" y="188"/>
                  </a:lnTo>
                  <a:lnTo>
                    <a:pt x="17" y="193"/>
                  </a:lnTo>
                  <a:lnTo>
                    <a:pt x="17" y="193"/>
                  </a:lnTo>
                  <a:lnTo>
                    <a:pt x="17" y="193"/>
                  </a:lnTo>
                  <a:lnTo>
                    <a:pt x="19" y="191"/>
                  </a:lnTo>
                  <a:lnTo>
                    <a:pt x="21" y="191"/>
                  </a:lnTo>
                  <a:lnTo>
                    <a:pt x="23" y="191"/>
                  </a:lnTo>
                  <a:lnTo>
                    <a:pt x="23" y="191"/>
                  </a:lnTo>
                  <a:lnTo>
                    <a:pt x="25" y="191"/>
                  </a:lnTo>
                  <a:lnTo>
                    <a:pt x="27" y="191"/>
                  </a:lnTo>
                  <a:lnTo>
                    <a:pt x="29" y="191"/>
                  </a:lnTo>
                  <a:lnTo>
                    <a:pt x="31" y="191"/>
                  </a:lnTo>
                  <a:lnTo>
                    <a:pt x="31" y="191"/>
                  </a:lnTo>
                  <a:lnTo>
                    <a:pt x="31" y="186"/>
                  </a:lnTo>
                  <a:lnTo>
                    <a:pt x="33" y="186"/>
                  </a:lnTo>
                  <a:lnTo>
                    <a:pt x="33" y="184"/>
                  </a:lnTo>
                  <a:lnTo>
                    <a:pt x="35" y="184"/>
                  </a:lnTo>
                  <a:lnTo>
                    <a:pt x="35" y="182"/>
                  </a:lnTo>
                  <a:lnTo>
                    <a:pt x="37" y="178"/>
                  </a:lnTo>
                  <a:lnTo>
                    <a:pt x="37" y="176"/>
                  </a:lnTo>
                  <a:lnTo>
                    <a:pt x="35" y="174"/>
                  </a:lnTo>
                  <a:lnTo>
                    <a:pt x="31" y="172"/>
                  </a:lnTo>
                  <a:lnTo>
                    <a:pt x="25" y="170"/>
                  </a:lnTo>
                  <a:lnTo>
                    <a:pt x="23" y="168"/>
                  </a:lnTo>
                  <a:lnTo>
                    <a:pt x="23" y="166"/>
                  </a:lnTo>
                  <a:lnTo>
                    <a:pt x="23" y="164"/>
                  </a:lnTo>
                  <a:lnTo>
                    <a:pt x="25" y="164"/>
                  </a:lnTo>
                  <a:lnTo>
                    <a:pt x="27" y="166"/>
                  </a:lnTo>
                  <a:lnTo>
                    <a:pt x="31" y="166"/>
                  </a:lnTo>
                  <a:lnTo>
                    <a:pt x="33" y="168"/>
                  </a:lnTo>
                  <a:lnTo>
                    <a:pt x="37" y="170"/>
                  </a:lnTo>
                  <a:lnTo>
                    <a:pt x="39" y="170"/>
                  </a:lnTo>
                  <a:lnTo>
                    <a:pt x="41" y="170"/>
                  </a:lnTo>
                  <a:lnTo>
                    <a:pt x="43" y="170"/>
                  </a:lnTo>
                  <a:lnTo>
                    <a:pt x="45" y="170"/>
                  </a:lnTo>
                  <a:lnTo>
                    <a:pt x="47" y="172"/>
                  </a:lnTo>
                  <a:lnTo>
                    <a:pt x="49" y="172"/>
                  </a:lnTo>
                  <a:lnTo>
                    <a:pt x="49" y="174"/>
                  </a:lnTo>
                  <a:lnTo>
                    <a:pt x="51" y="174"/>
                  </a:lnTo>
                  <a:lnTo>
                    <a:pt x="53" y="174"/>
                  </a:lnTo>
                  <a:lnTo>
                    <a:pt x="55" y="172"/>
                  </a:lnTo>
                  <a:lnTo>
                    <a:pt x="57" y="174"/>
                  </a:lnTo>
                  <a:lnTo>
                    <a:pt x="59" y="174"/>
                  </a:lnTo>
                  <a:lnTo>
                    <a:pt x="59" y="178"/>
                  </a:lnTo>
                  <a:lnTo>
                    <a:pt x="61" y="182"/>
                  </a:lnTo>
                  <a:lnTo>
                    <a:pt x="64" y="186"/>
                  </a:lnTo>
                  <a:lnTo>
                    <a:pt x="70" y="186"/>
                  </a:lnTo>
                  <a:lnTo>
                    <a:pt x="76" y="186"/>
                  </a:lnTo>
                  <a:lnTo>
                    <a:pt x="78" y="186"/>
                  </a:lnTo>
                  <a:lnTo>
                    <a:pt x="80" y="184"/>
                  </a:lnTo>
                  <a:lnTo>
                    <a:pt x="80" y="182"/>
                  </a:lnTo>
                  <a:lnTo>
                    <a:pt x="80" y="180"/>
                  </a:lnTo>
                  <a:lnTo>
                    <a:pt x="82" y="180"/>
                  </a:lnTo>
                  <a:lnTo>
                    <a:pt x="82" y="178"/>
                  </a:lnTo>
                  <a:lnTo>
                    <a:pt x="80" y="178"/>
                  </a:lnTo>
                  <a:lnTo>
                    <a:pt x="80" y="176"/>
                  </a:lnTo>
                  <a:lnTo>
                    <a:pt x="80" y="174"/>
                  </a:lnTo>
                  <a:lnTo>
                    <a:pt x="78" y="174"/>
                  </a:lnTo>
                  <a:lnTo>
                    <a:pt x="76" y="172"/>
                  </a:lnTo>
                  <a:lnTo>
                    <a:pt x="76" y="170"/>
                  </a:lnTo>
                  <a:lnTo>
                    <a:pt x="74" y="168"/>
                  </a:lnTo>
                  <a:lnTo>
                    <a:pt x="74" y="166"/>
                  </a:lnTo>
                  <a:lnTo>
                    <a:pt x="76" y="164"/>
                  </a:lnTo>
                  <a:lnTo>
                    <a:pt x="78" y="166"/>
                  </a:lnTo>
                  <a:lnTo>
                    <a:pt x="80" y="166"/>
                  </a:lnTo>
                  <a:lnTo>
                    <a:pt x="82" y="166"/>
                  </a:lnTo>
                  <a:lnTo>
                    <a:pt x="82" y="170"/>
                  </a:lnTo>
                  <a:lnTo>
                    <a:pt x="84" y="170"/>
                  </a:lnTo>
                  <a:lnTo>
                    <a:pt x="86" y="172"/>
                  </a:lnTo>
                  <a:lnTo>
                    <a:pt x="88" y="172"/>
                  </a:lnTo>
                  <a:lnTo>
                    <a:pt x="90" y="170"/>
                  </a:lnTo>
                  <a:lnTo>
                    <a:pt x="92" y="168"/>
                  </a:lnTo>
                  <a:lnTo>
                    <a:pt x="92" y="164"/>
                  </a:lnTo>
                  <a:lnTo>
                    <a:pt x="92" y="160"/>
                  </a:lnTo>
                  <a:lnTo>
                    <a:pt x="92" y="160"/>
                  </a:lnTo>
                  <a:lnTo>
                    <a:pt x="94" y="158"/>
                  </a:lnTo>
                  <a:lnTo>
                    <a:pt x="96" y="158"/>
                  </a:lnTo>
                  <a:lnTo>
                    <a:pt x="98" y="158"/>
                  </a:lnTo>
                  <a:lnTo>
                    <a:pt x="100" y="158"/>
                  </a:lnTo>
                  <a:lnTo>
                    <a:pt x="102" y="158"/>
                  </a:lnTo>
                  <a:lnTo>
                    <a:pt x="102" y="156"/>
                  </a:lnTo>
                  <a:lnTo>
                    <a:pt x="106" y="152"/>
                  </a:lnTo>
                  <a:lnTo>
                    <a:pt x="106" y="152"/>
                  </a:lnTo>
                  <a:lnTo>
                    <a:pt x="111" y="152"/>
                  </a:lnTo>
                  <a:lnTo>
                    <a:pt x="113" y="152"/>
                  </a:lnTo>
                  <a:lnTo>
                    <a:pt x="113" y="150"/>
                  </a:lnTo>
                  <a:lnTo>
                    <a:pt x="111" y="148"/>
                  </a:lnTo>
                  <a:lnTo>
                    <a:pt x="106" y="148"/>
                  </a:lnTo>
                  <a:lnTo>
                    <a:pt x="102" y="148"/>
                  </a:lnTo>
                  <a:lnTo>
                    <a:pt x="98" y="148"/>
                  </a:lnTo>
                  <a:lnTo>
                    <a:pt x="96" y="148"/>
                  </a:lnTo>
                  <a:lnTo>
                    <a:pt x="94" y="148"/>
                  </a:lnTo>
                  <a:lnTo>
                    <a:pt x="92" y="152"/>
                  </a:lnTo>
                  <a:lnTo>
                    <a:pt x="88" y="152"/>
                  </a:lnTo>
                  <a:lnTo>
                    <a:pt x="88" y="152"/>
                  </a:lnTo>
                  <a:lnTo>
                    <a:pt x="88" y="150"/>
                  </a:lnTo>
                  <a:lnTo>
                    <a:pt x="86" y="148"/>
                  </a:lnTo>
                  <a:lnTo>
                    <a:pt x="84" y="148"/>
                  </a:lnTo>
                  <a:lnTo>
                    <a:pt x="82" y="148"/>
                  </a:lnTo>
                  <a:lnTo>
                    <a:pt x="82" y="146"/>
                  </a:lnTo>
                  <a:lnTo>
                    <a:pt x="82" y="143"/>
                  </a:lnTo>
                  <a:lnTo>
                    <a:pt x="84" y="139"/>
                  </a:lnTo>
                  <a:lnTo>
                    <a:pt x="82" y="135"/>
                  </a:lnTo>
                  <a:lnTo>
                    <a:pt x="82" y="133"/>
                  </a:lnTo>
                  <a:lnTo>
                    <a:pt x="80" y="133"/>
                  </a:lnTo>
                  <a:lnTo>
                    <a:pt x="78" y="133"/>
                  </a:lnTo>
                  <a:lnTo>
                    <a:pt x="74" y="133"/>
                  </a:lnTo>
                  <a:lnTo>
                    <a:pt x="74" y="131"/>
                  </a:lnTo>
                  <a:lnTo>
                    <a:pt x="74" y="125"/>
                  </a:lnTo>
                  <a:lnTo>
                    <a:pt x="74" y="123"/>
                  </a:lnTo>
                  <a:lnTo>
                    <a:pt x="72" y="121"/>
                  </a:lnTo>
                  <a:lnTo>
                    <a:pt x="68" y="119"/>
                  </a:lnTo>
                  <a:lnTo>
                    <a:pt x="66" y="119"/>
                  </a:lnTo>
                  <a:lnTo>
                    <a:pt x="66" y="117"/>
                  </a:lnTo>
                  <a:lnTo>
                    <a:pt x="66" y="115"/>
                  </a:lnTo>
                  <a:lnTo>
                    <a:pt x="66" y="113"/>
                  </a:lnTo>
                  <a:lnTo>
                    <a:pt x="66" y="113"/>
                  </a:lnTo>
                  <a:lnTo>
                    <a:pt x="70" y="111"/>
                  </a:lnTo>
                  <a:lnTo>
                    <a:pt x="70" y="111"/>
                  </a:lnTo>
                  <a:lnTo>
                    <a:pt x="68" y="111"/>
                  </a:lnTo>
                  <a:lnTo>
                    <a:pt x="66" y="109"/>
                  </a:lnTo>
                  <a:lnTo>
                    <a:pt x="66" y="109"/>
                  </a:lnTo>
                  <a:lnTo>
                    <a:pt x="64" y="109"/>
                  </a:lnTo>
                  <a:lnTo>
                    <a:pt x="61" y="109"/>
                  </a:lnTo>
                  <a:lnTo>
                    <a:pt x="61" y="109"/>
                  </a:lnTo>
                  <a:lnTo>
                    <a:pt x="59" y="109"/>
                  </a:lnTo>
                  <a:lnTo>
                    <a:pt x="59" y="109"/>
                  </a:lnTo>
                  <a:lnTo>
                    <a:pt x="59" y="107"/>
                  </a:lnTo>
                  <a:lnTo>
                    <a:pt x="57" y="105"/>
                  </a:lnTo>
                  <a:lnTo>
                    <a:pt x="57" y="103"/>
                  </a:lnTo>
                  <a:lnTo>
                    <a:pt x="55" y="103"/>
                  </a:lnTo>
                  <a:lnTo>
                    <a:pt x="53" y="103"/>
                  </a:lnTo>
                  <a:lnTo>
                    <a:pt x="53" y="103"/>
                  </a:lnTo>
                  <a:lnTo>
                    <a:pt x="51" y="105"/>
                  </a:lnTo>
                  <a:lnTo>
                    <a:pt x="51" y="107"/>
                  </a:lnTo>
                  <a:lnTo>
                    <a:pt x="51" y="107"/>
                  </a:lnTo>
                  <a:lnTo>
                    <a:pt x="49" y="107"/>
                  </a:lnTo>
                  <a:lnTo>
                    <a:pt x="47" y="107"/>
                  </a:lnTo>
                  <a:lnTo>
                    <a:pt x="47" y="105"/>
                  </a:lnTo>
                  <a:lnTo>
                    <a:pt x="49" y="103"/>
                  </a:lnTo>
                  <a:lnTo>
                    <a:pt x="47" y="101"/>
                  </a:lnTo>
                  <a:lnTo>
                    <a:pt x="49" y="101"/>
                  </a:lnTo>
                  <a:lnTo>
                    <a:pt x="49" y="99"/>
                  </a:lnTo>
                  <a:lnTo>
                    <a:pt x="47" y="96"/>
                  </a:lnTo>
                  <a:lnTo>
                    <a:pt x="47" y="96"/>
                  </a:lnTo>
                  <a:lnTo>
                    <a:pt x="47" y="96"/>
                  </a:lnTo>
                  <a:lnTo>
                    <a:pt x="45" y="99"/>
                  </a:lnTo>
                  <a:lnTo>
                    <a:pt x="45" y="99"/>
                  </a:lnTo>
                  <a:lnTo>
                    <a:pt x="43" y="99"/>
                  </a:lnTo>
                  <a:lnTo>
                    <a:pt x="41" y="96"/>
                  </a:lnTo>
                  <a:lnTo>
                    <a:pt x="43" y="94"/>
                  </a:lnTo>
                  <a:lnTo>
                    <a:pt x="41" y="90"/>
                  </a:lnTo>
                  <a:lnTo>
                    <a:pt x="39" y="88"/>
                  </a:lnTo>
                  <a:lnTo>
                    <a:pt x="39" y="86"/>
                  </a:lnTo>
                  <a:lnTo>
                    <a:pt x="39" y="82"/>
                  </a:lnTo>
                  <a:lnTo>
                    <a:pt x="41" y="80"/>
                  </a:lnTo>
                  <a:lnTo>
                    <a:pt x="41" y="78"/>
                  </a:lnTo>
                  <a:lnTo>
                    <a:pt x="43" y="76"/>
                  </a:lnTo>
                  <a:lnTo>
                    <a:pt x="43" y="72"/>
                  </a:lnTo>
                  <a:lnTo>
                    <a:pt x="43" y="72"/>
                  </a:lnTo>
                  <a:lnTo>
                    <a:pt x="41" y="70"/>
                  </a:lnTo>
                  <a:lnTo>
                    <a:pt x="41" y="66"/>
                  </a:lnTo>
                  <a:lnTo>
                    <a:pt x="43" y="64"/>
                  </a:lnTo>
                  <a:lnTo>
                    <a:pt x="43" y="64"/>
                  </a:lnTo>
                  <a:lnTo>
                    <a:pt x="43" y="60"/>
                  </a:lnTo>
                  <a:lnTo>
                    <a:pt x="45" y="58"/>
                  </a:lnTo>
                  <a:lnTo>
                    <a:pt x="45" y="58"/>
                  </a:lnTo>
                  <a:lnTo>
                    <a:pt x="47" y="56"/>
                  </a:lnTo>
                  <a:lnTo>
                    <a:pt x="49" y="54"/>
                  </a:lnTo>
                  <a:lnTo>
                    <a:pt x="53" y="51"/>
                  </a:lnTo>
                  <a:lnTo>
                    <a:pt x="57" y="49"/>
                  </a:lnTo>
                  <a:lnTo>
                    <a:pt x="59" y="47"/>
                  </a:lnTo>
                  <a:lnTo>
                    <a:pt x="68" y="41"/>
                  </a:lnTo>
                  <a:lnTo>
                    <a:pt x="72" y="35"/>
                  </a:lnTo>
                  <a:lnTo>
                    <a:pt x="72" y="35"/>
                  </a:lnTo>
                  <a:lnTo>
                    <a:pt x="72" y="31"/>
                  </a:lnTo>
                  <a:lnTo>
                    <a:pt x="72" y="29"/>
                  </a:lnTo>
                  <a:lnTo>
                    <a:pt x="74" y="27"/>
                  </a:lnTo>
                  <a:lnTo>
                    <a:pt x="76" y="27"/>
                  </a:lnTo>
                  <a:lnTo>
                    <a:pt x="80" y="23"/>
                  </a:lnTo>
                  <a:lnTo>
                    <a:pt x="84" y="23"/>
                  </a:lnTo>
                  <a:lnTo>
                    <a:pt x="86" y="23"/>
                  </a:lnTo>
                  <a:lnTo>
                    <a:pt x="88" y="25"/>
                  </a:lnTo>
                  <a:lnTo>
                    <a:pt x="96" y="25"/>
                  </a:lnTo>
                  <a:lnTo>
                    <a:pt x="98" y="27"/>
                  </a:lnTo>
                  <a:lnTo>
                    <a:pt x="100" y="29"/>
                  </a:lnTo>
                  <a:lnTo>
                    <a:pt x="102" y="31"/>
                  </a:lnTo>
                  <a:lnTo>
                    <a:pt x="104" y="33"/>
                  </a:lnTo>
                  <a:lnTo>
                    <a:pt x="104" y="35"/>
                  </a:lnTo>
                  <a:lnTo>
                    <a:pt x="106" y="35"/>
                  </a:lnTo>
                  <a:lnTo>
                    <a:pt x="106" y="33"/>
                  </a:lnTo>
                  <a:lnTo>
                    <a:pt x="106" y="31"/>
                  </a:lnTo>
                  <a:lnTo>
                    <a:pt x="106" y="29"/>
                  </a:lnTo>
                  <a:lnTo>
                    <a:pt x="106" y="27"/>
                  </a:lnTo>
                  <a:lnTo>
                    <a:pt x="104" y="25"/>
                  </a:lnTo>
                  <a:lnTo>
                    <a:pt x="102" y="23"/>
                  </a:lnTo>
                  <a:lnTo>
                    <a:pt x="100" y="23"/>
                  </a:lnTo>
                  <a:lnTo>
                    <a:pt x="100" y="21"/>
                  </a:lnTo>
                  <a:lnTo>
                    <a:pt x="98" y="21"/>
                  </a:lnTo>
                  <a:lnTo>
                    <a:pt x="98" y="19"/>
                  </a:lnTo>
                  <a:lnTo>
                    <a:pt x="98" y="17"/>
                  </a:lnTo>
                  <a:lnTo>
                    <a:pt x="98" y="17"/>
                  </a:lnTo>
                  <a:lnTo>
                    <a:pt x="98" y="17"/>
                  </a:lnTo>
                  <a:lnTo>
                    <a:pt x="100" y="17"/>
                  </a:lnTo>
                  <a:lnTo>
                    <a:pt x="100" y="15"/>
                  </a:lnTo>
                  <a:lnTo>
                    <a:pt x="102" y="17"/>
                  </a:lnTo>
                  <a:lnTo>
                    <a:pt x="104" y="17"/>
                  </a:lnTo>
                  <a:lnTo>
                    <a:pt x="108" y="19"/>
                  </a:lnTo>
                  <a:lnTo>
                    <a:pt x="111" y="19"/>
                  </a:lnTo>
                  <a:lnTo>
                    <a:pt x="113" y="19"/>
                  </a:lnTo>
                  <a:lnTo>
                    <a:pt x="113" y="17"/>
                  </a:lnTo>
                  <a:lnTo>
                    <a:pt x="113" y="17"/>
                  </a:lnTo>
                  <a:lnTo>
                    <a:pt x="113" y="15"/>
                  </a:lnTo>
                  <a:lnTo>
                    <a:pt x="113" y="13"/>
                  </a:lnTo>
                  <a:lnTo>
                    <a:pt x="115" y="13"/>
                  </a:lnTo>
                  <a:lnTo>
                    <a:pt x="117" y="15"/>
                  </a:lnTo>
                  <a:lnTo>
                    <a:pt x="119" y="15"/>
                  </a:lnTo>
                  <a:lnTo>
                    <a:pt x="121" y="15"/>
                  </a:lnTo>
                  <a:lnTo>
                    <a:pt x="123" y="15"/>
                  </a:lnTo>
                  <a:lnTo>
                    <a:pt x="127" y="9"/>
                  </a:lnTo>
                  <a:lnTo>
                    <a:pt x="129" y="7"/>
                  </a:lnTo>
                  <a:lnTo>
                    <a:pt x="131" y="7"/>
                  </a:lnTo>
                  <a:lnTo>
                    <a:pt x="137" y="7"/>
                  </a:lnTo>
                  <a:lnTo>
                    <a:pt x="137" y="7"/>
                  </a:lnTo>
                  <a:lnTo>
                    <a:pt x="139" y="4"/>
                  </a:lnTo>
                  <a:lnTo>
                    <a:pt x="139" y="2"/>
                  </a:lnTo>
                  <a:lnTo>
                    <a:pt x="143" y="0"/>
                  </a:lnTo>
                  <a:lnTo>
                    <a:pt x="153" y="2"/>
                  </a:lnTo>
                  <a:lnTo>
                    <a:pt x="162" y="2"/>
                  </a:lnTo>
                  <a:lnTo>
                    <a:pt x="170" y="2"/>
                  </a:lnTo>
                  <a:lnTo>
                    <a:pt x="194" y="2"/>
                  </a:lnTo>
                  <a:lnTo>
                    <a:pt x="198" y="2"/>
                  </a:lnTo>
                  <a:lnTo>
                    <a:pt x="200" y="4"/>
                  </a:lnTo>
                  <a:lnTo>
                    <a:pt x="205" y="9"/>
                  </a:lnTo>
                  <a:lnTo>
                    <a:pt x="211" y="11"/>
                  </a:lnTo>
                  <a:lnTo>
                    <a:pt x="213" y="11"/>
                  </a:lnTo>
                  <a:lnTo>
                    <a:pt x="213" y="11"/>
                  </a:lnTo>
                  <a:lnTo>
                    <a:pt x="213" y="11"/>
                  </a:lnTo>
                  <a:lnTo>
                    <a:pt x="215" y="13"/>
                  </a:lnTo>
                  <a:lnTo>
                    <a:pt x="221" y="19"/>
                  </a:lnTo>
                  <a:lnTo>
                    <a:pt x="225" y="25"/>
                  </a:lnTo>
                  <a:lnTo>
                    <a:pt x="237" y="39"/>
                  </a:lnTo>
                  <a:lnTo>
                    <a:pt x="241" y="39"/>
                  </a:lnTo>
                  <a:lnTo>
                    <a:pt x="245" y="41"/>
                  </a:lnTo>
                  <a:lnTo>
                    <a:pt x="249" y="43"/>
                  </a:lnTo>
                  <a:lnTo>
                    <a:pt x="254" y="43"/>
                  </a:lnTo>
                  <a:lnTo>
                    <a:pt x="262" y="47"/>
                  </a:lnTo>
                  <a:lnTo>
                    <a:pt x="264" y="47"/>
                  </a:lnTo>
                  <a:lnTo>
                    <a:pt x="264" y="49"/>
                  </a:lnTo>
                  <a:lnTo>
                    <a:pt x="264" y="49"/>
                  </a:lnTo>
                  <a:lnTo>
                    <a:pt x="264" y="51"/>
                  </a:lnTo>
                  <a:lnTo>
                    <a:pt x="266" y="56"/>
                  </a:lnTo>
                  <a:lnTo>
                    <a:pt x="266" y="58"/>
                  </a:lnTo>
                  <a:lnTo>
                    <a:pt x="266" y="62"/>
                  </a:lnTo>
                  <a:lnTo>
                    <a:pt x="264" y="68"/>
                  </a:lnTo>
                  <a:lnTo>
                    <a:pt x="264" y="70"/>
                  </a:lnTo>
                  <a:lnTo>
                    <a:pt x="266" y="72"/>
                  </a:lnTo>
                  <a:lnTo>
                    <a:pt x="270" y="74"/>
                  </a:lnTo>
                  <a:lnTo>
                    <a:pt x="272" y="76"/>
                  </a:lnTo>
                  <a:lnTo>
                    <a:pt x="274" y="78"/>
                  </a:lnTo>
                  <a:lnTo>
                    <a:pt x="276" y="82"/>
                  </a:lnTo>
                  <a:lnTo>
                    <a:pt x="280" y="84"/>
                  </a:lnTo>
                  <a:lnTo>
                    <a:pt x="280" y="84"/>
                  </a:lnTo>
                  <a:lnTo>
                    <a:pt x="280" y="84"/>
                  </a:lnTo>
                  <a:lnTo>
                    <a:pt x="282" y="86"/>
                  </a:lnTo>
                  <a:lnTo>
                    <a:pt x="286" y="86"/>
                  </a:lnTo>
                  <a:lnTo>
                    <a:pt x="288" y="90"/>
                  </a:lnTo>
                  <a:lnTo>
                    <a:pt x="294" y="92"/>
                  </a:lnTo>
                  <a:lnTo>
                    <a:pt x="301" y="94"/>
                  </a:lnTo>
                  <a:lnTo>
                    <a:pt x="303" y="96"/>
                  </a:lnTo>
                  <a:lnTo>
                    <a:pt x="309" y="99"/>
                  </a:lnTo>
                  <a:lnTo>
                    <a:pt x="309" y="103"/>
                  </a:lnTo>
                  <a:lnTo>
                    <a:pt x="311" y="107"/>
                  </a:lnTo>
                  <a:lnTo>
                    <a:pt x="315" y="109"/>
                  </a:lnTo>
                  <a:lnTo>
                    <a:pt x="321" y="107"/>
                  </a:lnTo>
                  <a:lnTo>
                    <a:pt x="325" y="107"/>
                  </a:lnTo>
                  <a:lnTo>
                    <a:pt x="335" y="107"/>
                  </a:lnTo>
                  <a:lnTo>
                    <a:pt x="337" y="109"/>
                  </a:lnTo>
                  <a:lnTo>
                    <a:pt x="337" y="113"/>
                  </a:lnTo>
                  <a:lnTo>
                    <a:pt x="335" y="115"/>
                  </a:lnTo>
                  <a:lnTo>
                    <a:pt x="337" y="125"/>
                  </a:lnTo>
                  <a:lnTo>
                    <a:pt x="337" y="131"/>
                  </a:lnTo>
                  <a:lnTo>
                    <a:pt x="341" y="133"/>
                  </a:lnTo>
                  <a:lnTo>
                    <a:pt x="346" y="133"/>
                  </a:lnTo>
                  <a:lnTo>
                    <a:pt x="352" y="133"/>
                  </a:lnTo>
                  <a:lnTo>
                    <a:pt x="354" y="133"/>
                  </a:lnTo>
                  <a:lnTo>
                    <a:pt x="354" y="137"/>
                  </a:lnTo>
                  <a:lnTo>
                    <a:pt x="354" y="139"/>
                  </a:lnTo>
                  <a:lnTo>
                    <a:pt x="354" y="141"/>
                  </a:lnTo>
                  <a:lnTo>
                    <a:pt x="360" y="143"/>
                  </a:lnTo>
                  <a:lnTo>
                    <a:pt x="364" y="141"/>
                  </a:lnTo>
                  <a:lnTo>
                    <a:pt x="368" y="139"/>
                  </a:lnTo>
                  <a:lnTo>
                    <a:pt x="372" y="141"/>
                  </a:lnTo>
                  <a:lnTo>
                    <a:pt x="382" y="143"/>
                  </a:lnTo>
                  <a:lnTo>
                    <a:pt x="388" y="143"/>
                  </a:lnTo>
                  <a:lnTo>
                    <a:pt x="395" y="143"/>
                  </a:lnTo>
                  <a:lnTo>
                    <a:pt x="395" y="146"/>
                  </a:lnTo>
                  <a:lnTo>
                    <a:pt x="395" y="150"/>
                  </a:lnTo>
                  <a:lnTo>
                    <a:pt x="395" y="152"/>
                  </a:lnTo>
                  <a:lnTo>
                    <a:pt x="393" y="156"/>
                  </a:lnTo>
                  <a:lnTo>
                    <a:pt x="386" y="170"/>
                  </a:lnTo>
                  <a:lnTo>
                    <a:pt x="386" y="178"/>
                  </a:lnTo>
                  <a:lnTo>
                    <a:pt x="388" y="180"/>
                  </a:lnTo>
                  <a:lnTo>
                    <a:pt x="393" y="191"/>
                  </a:lnTo>
                  <a:lnTo>
                    <a:pt x="395" y="191"/>
                  </a:lnTo>
                  <a:lnTo>
                    <a:pt x="395" y="197"/>
                  </a:lnTo>
                  <a:lnTo>
                    <a:pt x="393" y="207"/>
                  </a:lnTo>
                  <a:lnTo>
                    <a:pt x="388" y="211"/>
                  </a:lnTo>
                  <a:lnTo>
                    <a:pt x="393" y="219"/>
                  </a:lnTo>
                  <a:lnTo>
                    <a:pt x="395" y="221"/>
                  </a:lnTo>
                  <a:lnTo>
                    <a:pt x="405" y="227"/>
                  </a:lnTo>
                  <a:lnTo>
                    <a:pt x="415" y="242"/>
                  </a:lnTo>
                  <a:lnTo>
                    <a:pt x="417" y="244"/>
                  </a:lnTo>
                  <a:lnTo>
                    <a:pt x="415" y="248"/>
                  </a:lnTo>
                  <a:lnTo>
                    <a:pt x="413" y="246"/>
                  </a:lnTo>
                  <a:lnTo>
                    <a:pt x="415" y="252"/>
                  </a:lnTo>
                  <a:lnTo>
                    <a:pt x="413" y="256"/>
                  </a:lnTo>
                  <a:lnTo>
                    <a:pt x="411" y="258"/>
                  </a:lnTo>
                  <a:lnTo>
                    <a:pt x="397" y="256"/>
                  </a:lnTo>
                  <a:lnTo>
                    <a:pt x="397" y="262"/>
                  </a:lnTo>
                  <a:lnTo>
                    <a:pt x="401" y="262"/>
                  </a:lnTo>
                  <a:lnTo>
                    <a:pt x="401" y="266"/>
                  </a:lnTo>
                  <a:lnTo>
                    <a:pt x="407" y="266"/>
                  </a:lnTo>
                  <a:lnTo>
                    <a:pt x="409" y="270"/>
                  </a:lnTo>
                  <a:lnTo>
                    <a:pt x="409" y="278"/>
                  </a:lnTo>
                  <a:lnTo>
                    <a:pt x="411" y="280"/>
                  </a:lnTo>
                  <a:lnTo>
                    <a:pt x="411" y="293"/>
                  </a:lnTo>
                  <a:lnTo>
                    <a:pt x="409" y="301"/>
                  </a:lnTo>
                  <a:lnTo>
                    <a:pt x="399" y="319"/>
                  </a:lnTo>
                  <a:lnTo>
                    <a:pt x="401" y="323"/>
                  </a:lnTo>
                  <a:lnTo>
                    <a:pt x="407" y="325"/>
                  </a:lnTo>
                  <a:lnTo>
                    <a:pt x="407" y="327"/>
                  </a:lnTo>
                  <a:lnTo>
                    <a:pt x="407" y="334"/>
                  </a:lnTo>
                  <a:lnTo>
                    <a:pt x="407" y="338"/>
                  </a:lnTo>
                  <a:lnTo>
                    <a:pt x="411" y="338"/>
                  </a:lnTo>
                  <a:lnTo>
                    <a:pt x="413" y="340"/>
                  </a:lnTo>
                  <a:lnTo>
                    <a:pt x="409" y="340"/>
                  </a:lnTo>
                  <a:lnTo>
                    <a:pt x="409" y="342"/>
                  </a:lnTo>
                  <a:lnTo>
                    <a:pt x="409" y="344"/>
                  </a:lnTo>
                  <a:lnTo>
                    <a:pt x="413" y="346"/>
                  </a:lnTo>
                  <a:lnTo>
                    <a:pt x="411" y="348"/>
                  </a:lnTo>
                  <a:lnTo>
                    <a:pt x="409" y="346"/>
                  </a:lnTo>
                  <a:lnTo>
                    <a:pt x="407" y="348"/>
                  </a:lnTo>
                  <a:lnTo>
                    <a:pt x="403" y="350"/>
                  </a:lnTo>
                  <a:lnTo>
                    <a:pt x="401" y="352"/>
                  </a:lnTo>
                  <a:lnTo>
                    <a:pt x="401" y="356"/>
                  </a:lnTo>
                  <a:lnTo>
                    <a:pt x="397" y="360"/>
                  </a:lnTo>
                  <a:lnTo>
                    <a:pt x="395" y="364"/>
                  </a:lnTo>
                  <a:lnTo>
                    <a:pt x="388" y="364"/>
                  </a:lnTo>
                  <a:lnTo>
                    <a:pt x="386" y="364"/>
                  </a:lnTo>
                  <a:lnTo>
                    <a:pt x="384" y="364"/>
                  </a:lnTo>
                  <a:lnTo>
                    <a:pt x="380" y="366"/>
                  </a:lnTo>
                  <a:lnTo>
                    <a:pt x="376" y="366"/>
                  </a:lnTo>
                  <a:lnTo>
                    <a:pt x="372" y="366"/>
                  </a:lnTo>
                  <a:lnTo>
                    <a:pt x="370" y="366"/>
                  </a:lnTo>
                  <a:lnTo>
                    <a:pt x="364" y="370"/>
                  </a:lnTo>
                  <a:lnTo>
                    <a:pt x="356" y="381"/>
                  </a:lnTo>
                  <a:lnTo>
                    <a:pt x="348" y="387"/>
                  </a:lnTo>
                  <a:lnTo>
                    <a:pt x="346" y="395"/>
                  </a:lnTo>
                  <a:lnTo>
                    <a:pt x="346" y="399"/>
                  </a:lnTo>
                  <a:lnTo>
                    <a:pt x="348" y="399"/>
                  </a:lnTo>
                  <a:lnTo>
                    <a:pt x="352" y="401"/>
                  </a:lnTo>
                  <a:lnTo>
                    <a:pt x="354" y="405"/>
                  </a:lnTo>
                  <a:lnTo>
                    <a:pt x="360" y="405"/>
                  </a:lnTo>
                  <a:lnTo>
                    <a:pt x="362" y="407"/>
                  </a:lnTo>
                  <a:lnTo>
                    <a:pt x="364" y="407"/>
                  </a:lnTo>
                  <a:lnTo>
                    <a:pt x="368" y="407"/>
                  </a:lnTo>
                  <a:lnTo>
                    <a:pt x="368" y="407"/>
                  </a:lnTo>
                  <a:lnTo>
                    <a:pt x="372" y="409"/>
                  </a:lnTo>
                  <a:lnTo>
                    <a:pt x="374" y="411"/>
                  </a:lnTo>
                  <a:lnTo>
                    <a:pt x="376" y="411"/>
                  </a:lnTo>
                  <a:lnTo>
                    <a:pt x="380" y="409"/>
                  </a:lnTo>
                  <a:lnTo>
                    <a:pt x="384" y="409"/>
                  </a:lnTo>
                  <a:lnTo>
                    <a:pt x="386" y="413"/>
                  </a:lnTo>
                  <a:lnTo>
                    <a:pt x="384" y="413"/>
                  </a:lnTo>
                  <a:lnTo>
                    <a:pt x="378" y="415"/>
                  </a:lnTo>
                  <a:lnTo>
                    <a:pt x="372" y="415"/>
                  </a:lnTo>
                  <a:lnTo>
                    <a:pt x="364" y="413"/>
                  </a:lnTo>
                  <a:lnTo>
                    <a:pt x="360" y="411"/>
                  </a:lnTo>
                  <a:lnTo>
                    <a:pt x="356" y="407"/>
                  </a:lnTo>
                  <a:lnTo>
                    <a:pt x="350" y="403"/>
                  </a:lnTo>
                  <a:lnTo>
                    <a:pt x="343" y="399"/>
                  </a:lnTo>
                  <a:lnTo>
                    <a:pt x="339" y="399"/>
                  </a:lnTo>
                  <a:lnTo>
                    <a:pt x="333" y="395"/>
                  </a:lnTo>
                  <a:lnTo>
                    <a:pt x="327" y="391"/>
                  </a:lnTo>
                  <a:lnTo>
                    <a:pt x="321" y="385"/>
                  </a:lnTo>
                  <a:lnTo>
                    <a:pt x="313" y="379"/>
                  </a:lnTo>
                  <a:lnTo>
                    <a:pt x="305" y="372"/>
                  </a:lnTo>
                  <a:lnTo>
                    <a:pt x="305" y="372"/>
                  </a:lnTo>
                  <a:lnTo>
                    <a:pt x="296" y="368"/>
                  </a:lnTo>
                  <a:lnTo>
                    <a:pt x="286" y="360"/>
                  </a:lnTo>
                  <a:lnTo>
                    <a:pt x="278" y="356"/>
                  </a:lnTo>
                  <a:lnTo>
                    <a:pt x="272" y="354"/>
                  </a:lnTo>
                  <a:lnTo>
                    <a:pt x="268" y="356"/>
                  </a:lnTo>
                  <a:lnTo>
                    <a:pt x="266" y="356"/>
                  </a:lnTo>
                  <a:lnTo>
                    <a:pt x="266" y="354"/>
                  </a:lnTo>
                  <a:lnTo>
                    <a:pt x="266" y="352"/>
                  </a:lnTo>
                  <a:lnTo>
                    <a:pt x="266" y="348"/>
                  </a:lnTo>
                  <a:lnTo>
                    <a:pt x="264" y="352"/>
                  </a:lnTo>
                  <a:lnTo>
                    <a:pt x="264" y="354"/>
                  </a:lnTo>
                  <a:lnTo>
                    <a:pt x="262" y="352"/>
                  </a:lnTo>
                  <a:lnTo>
                    <a:pt x="262" y="350"/>
                  </a:lnTo>
                  <a:lnTo>
                    <a:pt x="262" y="346"/>
                  </a:lnTo>
                  <a:lnTo>
                    <a:pt x="256" y="342"/>
                  </a:lnTo>
                  <a:lnTo>
                    <a:pt x="252" y="338"/>
                  </a:lnTo>
                  <a:lnTo>
                    <a:pt x="247" y="336"/>
                  </a:lnTo>
                  <a:lnTo>
                    <a:pt x="243" y="327"/>
                  </a:lnTo>
                  <a:lnTo>
                    <a:pt x="239" y="321"/>
                  </a:lnTo>
                  <a:lnTo>
                    <a:pt x="233" y="317"/>
                  </a:lnTo>
                  <a:lnTo>
                    <a:pt x="231" y="315"/>
                  </a:lnTo>
                  <a:lnTo>
                    <a:pt x="227" y="311"/>
                  </a:lnTo>
                  <a:lnTo>
                    <a:pt x="219" y="307"/>
                  </a:lnTo>
                  <a:lnTo>
                    <a:pt x="207" y="297"/>
                  </a:lnTo>
                  <a:lnTo>
                    <a:pt x="202" y="295"/>
                  </a:lnTo>
                  <a:lnTo>
                    <a:pt x="200" y="293"/>
                  </a:lnTo>
                  <a:lnTo>
                    <a:pt x="198" y="293"/>
                  </a:lnTo>
                  <a:lnTo>
                    <a:pt x="194" y="291"/>
                  </a:lnTo>
                  <a:lnTo>
                    <a:pt x="194" y="291"/>
                  </a:lnTo>
                  <a:lnTo>
                    <a:pt x="192" y="291"/>
                  </a:lnTo>
                  <a:lnTo>
                    <a:pt x="188" y="293"/>
                  </a:lnTo>
                  <a:lnTo>
                    <a:pt x="184" y="291"/>
                  </a:lnTo>
                  <a:lnTo>
                    <a:pt x="180" y="287"/>
                  </a:lnTo>
                  <a:lnTo>
                    <a:pt x="176" y="285"/>
                  </a:lnTo>
                  <a:lnTo>
                    <a:pt x="174" y="283"/>
                  </a:lnTo>
                  <a:lnTo>
                    <a:pt x="170" y="280"/>
                  </a:lnTo>
                  <a:lnTo>
                    <a:pt x="166" y="280"/>
                  </a:lnTo>
                  <a:lnTo>
                    <a:pt x="162" y="280"/>
                  </a:lnTo>
                  <a:lnTo>
                    <a:pt x="158" y="278"/>
                  </a:lnTo>
                  <a:lnTo>
                    <a:pt x="153" y="278"/>
                  </a:lnTo>
                  <a:lnTo>
                    <a:pt x="153" y="276"/>
                  </a:lnTo>
                  <a:lnTo>
                    <a:pt x="151" y="274"/>
                  </a:lnTo>
                  <a:lnTo>
                    <a:pt x="141" y="272"/>
                  </a:lnTo>
                  <a:lnTo>
                    <a:pt x="133" y="268"/>
                  </a:lnTo>
                  <a:lnTo>
                    <a:pt x="121" y="264"/>
                  </a:lnTo>
                  <a:lnTo>
                    <a:pt x="117" y="262"/>
                  </a:lnTo>
                  <a:lnTo>
                    <a:pt x="115" y="262"/>
                  </a:lnTo>
                  <a:lnTo>
                    <a:pt x="111" y="260"/>
                  </a:lnTo>
                  <a:lnTo>
                    <a:pt x="108" y="258"/>
                  </a:lnTo>
                  <a:lnTo>
                    <a:pt x="106" y="258"/>
                  </a:lnTo>
                  <a:lnTo>
                    <a:pt x="104" y="258"/>
                  </a:lnTo>
                  <a:lnTo>
                    <a:pt x="98" y="258"/>
                  </a:lnTo>
                  <a:lnTo>
                    <a:pt x="86" y="254"/>
                  </a:lnTo>
                  <a:lnTo>
                    <a:pt x="74" y="250"/>
                  </a:lnTo>
                  <a:lnTo>
                    <a:pt x="59" y="246"/>
                  </a:lnTo>
                  <a:lnTo>
                    <a:pt x="53" y="242"/>
                  </a:lnTo>
                  <a:lnTo>
                    <a:pt x="47" y="238"/>
                  </a:lnTo>
                  <a:lnTo>
                    <a:pt x="41" y="233"/>
                  </a:lnTo>
                  <a:lnTo>
                    <a:pt x="37" y="233"/>
                  </a:lnTo>
                  <a:lnTo>
                    <a:pt x="31" y="227"/>
                  </a:lnTo>
                  <a:lnTo>
                    <a:pt x="25" y="217"/>
                  </a:lnTo>
                  <a:lnTo>
                    <a:pt x="14" y="199"/>
                  </a:lnTo>
                  <a:lnTo>
                    <a:pt x="6" y="186"/>
                  </a:lnTo>
                  <a:lnTo>
                    <a:pt x="2" y="180"/>
                  </a:lnTo>
                  <a:lnTo>
                    <a:pt x="0" y="170"/>
                  </a:lnTo>
                  <a:lnTo>
                    <a:pt x="0" y="162"/>
                  </a:lnTo>
                  <a:lnTo>
                    <a:pt x="0" y="1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 name="Freeform 232"/>
            <p:cNvSpPr>
              <a:spLocks/>
            </p:cNvSpPr>
            <p:nvPr/>
          </p:nvSpPr>
          <p:spPr bwMode="auto">
            <a:xfrm>
              <a:off x="10166350" y="4597400"/>
              <a:ext cx="484188" cy="477838"/>
            </a:xfrm>
            <a:custGeom>
              <a:avLst/>
              <a:gdLst>
                <a:gd name="T0" fmla="*/ 12 w 305"/>
                <a:gd name="T1" fmla="*/ 98 h 301"/>
                <a:gd name="T2" fmla="*/ 21 w 305"/>
                <a:gd name="T3" fmla="*/ 90 h 301"/>
                <a:gd name="T4" fmla="*/ 27 w 305"/>
                <a:gd name="T5" fmla="*/ 74 h 301"/>
                <a:gd name="T6" fmla="*/ 29 w 305"/>
                <a:gd name="T7" fmla="*/ 66 h 301"/>
                <a:gd name="T8" fmla="*/ 21 w 305"/>
                <a:gd name="T9" fmla="*/ 49 h 301"/>
                <a:gd name="T10" fmla="*/ 57 w 305"/>
                <a:gd name="T11" fmla="*/ 41 h 301"/>
                <a:gd name="T12" fmla="*/ 80 w 305"/>
                <a:gd name="T13" fmla="*/ 16 h 301"/>
                <a:gd name="T14" fmla="*/ 86 w 305"/>
                <a:gd name="T15" fmla="*/ 6 h 301"/>
                <a:gd name="T16" fmla="*/ 80 w 305"/>
                <a:gd name="T17" fmla="*/ 0 h 301"/>
                <a:gd name="T18" fmla="*/ 115 w 305"/>
                <a:gd name="T19" fmla="*/ 2 h 301"/>
                <a:gd name="T20" fmla="*/ 133 w 305"/>
                <a:gd name="T21" fmla="*/ 8 h 301"/>
                <a:gd name="T22" fmla="*/ 139 w 305"/>
                <a:gd name="T23" fmla="*/ 21 h 301"/>
                <a:gd name="T24" fmla="*/ 149 w 305"/>
                <a:gd name="T25" fmla="*/ 29 h 301"/>
                <a:gd name="T26" fmla="*/ 157 w 305"/>
                <a:gd name="T27" fmla="*/ 33 h 301"/>
                <a:gd name="T28" fmla="*/ 172 w 305"/>
                <a:gd name="T29" fmla="*/ 27 h 301"/>
                <a:gd name="T30" fmla="*/ 180 w 305"/>
                <a:gd name="T31" fmla="*/ 45 h 301"/>
                <a:gd name="T32" fmla="*/ 204 w 305"/>
                <a:gd name="T33" fmla="*/ 61 h 301"/>
                <a:gd name="T34" fmla="*/ 215 w 305"/>
                <a:gd name="T35" fmla="*/ 72 h 301"/>
                <a:gd name="T36" fmla="*/ 229 w 305"/>
                <a:gd name="T37" fmla="*/ 74 h 301"/>
                <a:gd name="T38" fmla="*/ 245 w 305"/>
                <a:gd name="T39" fmla="*/ 74 h 301"/>
                <a:gd name="T40" fmla="*/ 260 w 305"/>
                <a:gd name="T41" fmla="*/ 66 h 301"/>
                <a:gd name="T42" fmla="*/ 266 w 305"/>
                <a:gd name="T43" fmla="*/ 68 h 301"/>
                <a:gd name="T44" fmla="*/ 256 w 305"/>
                <a:gd name="T45" fmla="*/ 100 h 301"/>
                <a:gd name="T46" fmla="*/ 258 w 305"/>
                <a:gd name="T47" fmla="*/ 115 h 301"/>
                <a:gd name="T48" fmla="*/ 266 w 305"/>
                <a:gd name="T49" fmla="*/ 115 h 301"/>
                <a:gd name="T50" fmla="*/ 290 w 305"/>
                <a:gd name="T51" fmla="*/ 117 h 301"/>
                <a:gd name="T52" fmla="*/ 294 w 305"/>
                <a:gd name="T53" fmla="*/ 139 h 301"/>
                <a:gd name="T54" fmla="*/ 303 w 305"/>
                <a:gd name="T55" fmla="*/ 170 h 301"/>
                <a:gd name="T56" fmla="*/ 282 w 305"/>
                <a:gd name="T57" fmla="*/ 172 h 301"/>
                <a:gd name="T58" fmla="*/ 270 w 305"/>
                <a:gd name="T59" fmla="*/ 176 h 301"/>
                <a:gd name="T60" fmla="*/ 260 w 305"/>
                <a:gd name="T61" fmla="*/ 180 h 301"/>
                <a:gd name="T62" fmla="*/ 241 w 305"/>
                <a:gd name="T63" fmla="*/ 192 h 301"/>
                <a:gd name="T64" fmla="*/ 229 w 305"/>
                <a:gd name="T65" fmla="*/ 196 h 301"/>
                <a:gd name="T66" fmla="*/ 215 w 305"/>
                <a:gd name="T67" fmla="*/ 207 h 301"/>
                <a:gd name="T68" fmla="*/ 206 w 305"/>
                <a:gd name="T69" fmla="*/ 215 h 301"/>
                <a:gd name="T70" fmla="*/ 196 w 305"/>
                <a:gd name="T71" fmla="*/ 233 h 301"/>
                <a:gd name="T72" fmla="*/ 184 w 305"/>
                <a:gd name="T73" fmla="*/ 243 h 301"/>
                <a:gd name="T74" fmla="*/ 180 w 305"/>
                <a:gd name="T75" fmla="*/ 258 h 301"/>
                <a:gd name="T76" fmla="*/ 180 w 305"/>
                <a:gd name="T77" fmla="*/ 270 h 301"/>
                <a:gd name="T78" fmla="*/ 186 w 305"/>
                <a:gd name="T79" fmla="*/ 282 h 301"/>
                <a:gd name="T80" fmla="*/ 184 w 305"/>
                <a:gd name="T81" fmla="*/ 292 h 301"/>
                <a:gd name="T82" fmla="*/ 176 w 305"/>
                <a:gd name="T83" fmla="*/ 299 h 301"/>
                <a:gd name="T84" fmla="*/ 168 w 305"/>
                <a:gd name="T85" fmla="*/ 299 h 301"/>
                <a:gd name="T86" fmla="*/ 164 w 305"/>
                <a:gd name="T87" fmla="*/ 292 h 301"/>
                <a:gd name="T88" fmla="*/ 166 w 305"/>
                <a:gd name="T89" fmla="*/ 266 h 301"/>
                <a:gd name="T90" fmla="*/ 172 w 305"/>
                <a:gd name="T91" fmla="*/ 258 h 301"/>
                <a:gd name="T92" fmla="*/ 162 w 305"/>
                <a:gd name="T93" fmla="*/ 252 h 301"/>
                <a:gd name="T94" fmla="*/ 157 w 305"/>
                <a:gd name="T95" fmla="*/ 252 h 301"/>
                <a:gd name="T96" fmla="*/ 149 w 305"/>
                <a:gd name="T97" fmla="*/ 252 h 301"/>
                <a:gd name="T98" fmla="*/ 139 w 305"/>
                <a:gd name="T99" fmla="*/ 243 h 301"/>
                <a:gd name="T100" fmla="*/ 108 w 305"/>
                <a:gd name="T101" fmla="*/ 200 h 301"/>
                <a:gd name="T102" fmla="*/ 102 w 305"/>
                <a:gd name="T103" fmla="*/ 176 h 301"/>
                <a:gd name="T104" fmla="*/ 88 w 305"/>
                <a:gd name="T105" fmla="*/ 178 h 301"/>
                <a:gd name="T106" fmla="*/ 80 w 305"/>
                <a:gd name="T107" fmla="*/ 168 h 301"/>
                <a:gd name="T108" fmla="*/ 63 w 305"/>
                <a:gd name="T109" fmla="*/ 155 h 301"/>
                <a:gd name="T110" fmla="*/ 45 w 305"/>
                <a:gd name="T111" fmla="*/ 137 h 301"/>
                <a:gd name="T112" fmla="*/ 14 w 305"/>
                <a:gd name="T113" fmla="*/ 123 h 301"/>
                <a:gd name="T114" fmla="*/ 10 w 305"/>
                <a:gd name="T115" fmla="*/ 104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5" h="301">
                  <a:moveTo>
                    <a:pt x="0" y="100"/>
                  </a:moveTo>
                  <a:lnTo>
                    <a:pt x="4" y="96"/>
                  </a:lnTo>
                  <a:lnTo>
                    <a:pt x="12" y="98"/>
                  </a:lnTo>
                  <a:lnTo>
                    <a:pt x="23" y="96"/>
                  </a:lnTo>
                  <a:lnTo>
                    <a:pt x="23" y="94"/>
                  </a:lnTo>
                  <a:lnTo>
                    <a:pt x="21" y="90"/>
                  </a:lnTo>
                  <a:lnTo>
                    <a:pt x="14" y="86"/>
                  </a:lnTo>
                  <a:lnTo>
                    <a:pt x="19" y="82"/>
                  </a:lnTo>
                  <a:lnTo>
                    <a:pt x="27" y="74"/>
                  </a:lnTo>
                  <a:lnTo>
                    <a:pt x="25" y="70"/>
                  </a:lnTo>
                  <a:lnTo>
                    <a:pt x="27" y="68"/>
                  </a:lnTo>
                  <a:lnTo>
                    <a:pt x="29" y="66"/>
                  </a:lnTo>
                  <a:lnTo>
                    <a:pt x="25" y="63"/>
                  </a:lnTo>
                  <a:lnTo>
                    <a:pt x="21" y="59"/>
                  </a:lnTo>
                  <a:lnTo>
                    <a:pt x="21" y="49"/>
                  </a:lnTo>
                  <a:lnTo>
                    <a:pt x="25" y="45"/>
                  </a:lnTo>
                  <a:lnTo>
                    <a:pt x="35" y="43"/>
                  </a:lnTo>
                  <a:lnTo>
                    <a:pt x="57" y="41"/>
                  </a:lnTo>
                  <a:lnTo>
                    <a:pt x="59" y="41"/>
                  </a:lnTo>
                  <a:lnTo>
                    <a:pt x="65" y="31"/>
                  </a:lnTo>
                  <a:lnTo>
                    <a:pt x="80" y="16"/>
                  </a:lnTo>
                  <a:lnTo>
                    <a:pt x="82" y="6"/>
                  </a:lnTo>
                  <a:lnTo>
                    <a:pt x="86" y="6"/>
                  </a:lnTo>
                  <a:lnTo>
                    <a:pt x="86" y="6"/>
                  </a:lnTo>
                  <a:lnTo>
                    <a:pt x="86" y="4"/>
                  </a:lnTo>
                  <a:lnTo>
                    <a:pt x="82" y="4"/>
                  </a:lnTo>
                  <a:lnTo>
                    <a:pt x="80" y="0"/>
                  </a:lnTo>
                  <a:lnTo>
                    <a:pt x="92" y="0"/>
                  </a:lnTo>
                  <a:lnTo>
                    <a:pt x="104" y="0"/>
                  </a:lnTo>
                  <a:lnTo>
                    <a:pt x="115" y="2"/>
                  </a:lnTo>
                  <a:lnTo>
                    <a:pt x="121" y="6"/>
                  </a:lnTo>
                  <a:lnTo>
                    <a:pt x="129" y="8"/>
                  </a:lnTo>
                  <a:lnTo>
                    <a:pt x="133" y="8"/>
                  </a:lnTo>
                  <a:lnTo>
                    <a:pt x="137" y="10"/>
                  </a:lnTo>
                  <a:lnTo>
                    <a:pt x="143" y="12"/>
                  </a:lnTo>
                  <a:lnTo>
                    <a:pt x="139" y="21"/>
                  </a:lnTo>
                  <a:lnTo>
                    <a:pt x="139" y="25"/>
                  </a:lnTo>
                  <a:lnTo>
                    <a:pt x="143" y="27"/>
                  </a:lnTo>
                  <a:lnTo>
                    <a:pt x="149" y="29"/>
                  </a:lnTo>
                  <a:lnTo>
                    <a:pt x="153" y="31"/>
                  </a:lnTo>
                  <a:lnTo>
                    <a:pt x="153" y="33"/>
                  </a:lnTo>
                  <a:lnTo>
                    <a:pt x="157" y="33"/>
                  </a:lnTo>
                  <a:lnTo>
                    <a:pt x="162" y="27"/>
                  </a:lnTo>
                  <a:lnTo>
                    <a:pt x="166" y="31"/>
                  </a:lnTo>
                  <a:lnTo>
                    <a:pt x="172" y="27"/>
                  </a:lnTo>
                  <a:lnTo>
                    <a:pt x="178" y="29"/>
                  </a:lnTo>
                  <a:lnTo>
                    <a:pt x="178" y="31"/>
                  </a:lnTo>
                  <a:lnTo>
                    <a:pt x="180" y="45"/>
                  </a:lnTo>
                  <a:lnTo>
                    <a:pt x="180" y="49"/>
                  </a:lnTo>
                  <a:lnTo>
                    <a:pt x="188" y="53"/>
                  </a:lnTo>
                  <a:lnTo>
                    <a:pt x="204" y="61"/>
                  </a:lnTo>
                  <a:lnTo>
                    <a:pt x="209" y="63"/>
                  </a:lnTo>
                  <a:lnTo>
                    <a:pt x="213" y="68"/>
                  </a:lnTo>
                  <a:lnTo>
                    <a:pt x="215" y="72"/>
                  </a:lnTo>
                  <a:lnTo>
                    <a:pt x="219" y="72"/>
                  </a:lnTo>
                  <a:lnTo>
                    <a:pt x="221" y="72"/>
                  </a:lnTo>
                  <a:lnTo>
                    <a:pt x="229" y="74"/>
                  </a:lnTo>
                  <a:lnTo>
                    <a:pt x="233" y="74"/>
                  </a:lnTo>
                  <a:lnTo>
                    <a:pt x="237" y="74"/>
                  </a:lnTo>
                  <a:lnTo>
                    <a:pt x="245" y="74"/>
                  </a:lnTo>
                  <a:lnTo>
                    <a:pt x="251" y="72"/>
                  </a:lnTo>
                  <a:lnTo>
                    <a:pt x="258" y="68"/>
                  </a:lnTo>
                  <a:lnTo>
                    <a:pt x="260" y="66"/>
                  </a:lnTo>
                  <a:lnTo>
                    <a:pt x="262" y="63"/>
                  </a:lnTo>
                  <a:lnTo>
                    <a:pt x="268" y="63"/>
                  </a:lnTo>
                  <a:lnTo>
                    <a:pt x="266" y="68"/>
                  </a:lnTo>
                  <a:lnTo>
                    <a:pt x="264" y="74"/>
                  </a:lnTo>
                  <a:lnTo>
                    <a:pt x="264" y="84"/>
                  </a:lnTo>
                  <a:lnTo>
                    <a:pt x="256" y="100"/>
                  </a:lnTo>
                  <a:lnTo>
                    <a:pt x="256" y="108"/>
                  </a:lnTo>
                  <a:lnTo>
                    <a:pt x="256" y="113"/>
                  </a:lnTo>
                  <a:lnTo>
                    <a:pt x="258" y="115"/>
                  </a:lnTo>
                  <a:lnTo>
                    <a:pt x="258" y="117"/>
                  </a:lnTo>
                  <a:lnTo>
                    <a:pt x="260" y="117"/>
                  </a:lnTo>
                  <a:lnTo>
                    <a:pt x="266" y="115"/>
                  </a:lnTo>
                  <a:lnTo>
                    <a:pt x="274" y="113"/>
                  </a:lnTo>
                  <a:lnTo>
                    <a:pt x="280" y="117"/>
                  </a:lnTo>
                  <a:lnTo>
                    <a:pt x="290" y="117"/>
                  </a:lnTo>
                  <a:lnTo>
                    <a:pt x="292" y="119"/>
                  </a:lnTo>
                  <a:lnTo>
                    <a:pt x="290" y="127"/>
                  </a:lnTo>
                  <a:lnTo>
                    <a:pt x="294" y="139"/>
                  </a:lnTo>
                  <a:lnTo>
                    <a:pt x="303" y="147"/>
                  </a:lnTo>
                  <a:lnTo>
                    <a:pt x="305" y="160"/>
                  </a:lnTo>
                  <a:lnTo>
                    <a:pt x="303" y="170"/>
                  </a:lnTo>
                  <a:lnTo>
                    <a:pt x="303" y="174"/>
                  </a:lnTo>
                  <a:lnTo>
                    <a:pt x="296" y="172"/>
                  </a:lnTo>
                  <a:lnTo>
                    <a:pt x="282" y="172"/>
                  </a:lnTo>
                  <a:lnTo>
                    <a:pt x="276" y="172"/>
                  </a:lnTo>
                  <a:lnTo>
                    <a:pt x="274" y="174"/>
                  </a:lnTo>
                  <a:lnTo>
                    <a:pt x="270" y="176"/>
                  </a:lnTo>
                  <a:lnTo>
                    <a:pt x="268" y="178"/>
                  </a:lnTo>
                  <a:lnTo>
                    <a:pt x="264" y="180"/>
                  </a:lnTo>
                  <a:lnTo>
                    <a:pt x="260" y="180"/>
                  </a:lnTo>
                  <a:lnTo>
                    <a:pt x="258" y="182"/>
                  </a:lnTo>
                  <a:lnTo>
                    <a:pt x="249" y="188"/>
                  </a:lnTo>
                  <a:lnTo>
                    <a:pt x="241" y="192"/>
                  </a:lnTo>
                  <a:lnTo>
                    <a:pt x="237" y="194"/>
                  </a:lnTo>
                  <a:lnTo>
                    <a:pt x="233" y="194"/>
                  </a:lnTo>
                  <a:lnTo>
                    <a:pt x="229" y="196"/>
                  </a:lnTo>
                  <a:lnTo>
                    <a:pt x="223" y="200"/>
                  </a:lnTo>
                  <a:lnTo>
                    <a:pt x="219" y="205"/>
                  </a:lnTo>
                  <a:lnTo>
                    <a:pt x="215" y="207"/>
                  </a:lnTo>
                  <a:lnTo>
                    <a:pt x="213" y="207"/>
                  </a:lnTo>
                  <a:lnTo>
                    <a:pt x="211" y="209"/>
                  </a:lnTo>
                  <a:lnTo>
                    <a:pt x="206" y="215"/>
                  </a:lnTo>
                  <a:lnTo>
                    <a:pt x="204" y="221"/>
                  </a:lnTo>
                  <a:lnTo>
                    <a:pt x="200" y="229"/>
                  </a:lnTo>
                  <a:lnTo>
                    <a:pt x="196" y="233"/>
                  </a:lnTo>
                  <a:lnTo>
                    <a:pt x="188" y="239"/>
                  </a:lnTo>
                  <a:lnTo>
                    <a:pt x="184" y="241"/>
                  </a:lnTo>
                  <a:lnTo>
                    <a:pt x="184" y="243"/>
                  </a:lnTo>
                  <a:lnTo>
                    <a:pt x="184" y="245"/>
                  </a:lnTo>
                  <a:lnTo>
                    <a:pt x="180" y="254"/>
                  </a:lnTo>
                  <a:lnTo>
                    <a:pt x="180" y="258"/>
                  </a:lnTo>
                  <a:lnTo>
                    <a:pt x="180" y="262"/>
                  </a:lnTo>
                  <a:lnTo>
                    <a:pt x="180" y="264"/>
                  </a:lnTo>
                  <a:lnTo>
                    <a:pt x="180" y="270"/>
                  </a:lnTo>
                  <a:lnTo>
                    <a:pt x="180" y="274"/>
                  </a:lnTo>
                  <a:lnTo>
                    <a:pt x="182" y="278"/>
                  </a:lnTo>
                  <a:lnTo>
                    <a:pt x="186" y="282"/>
                  </a:lnTo>
                  <a:lnTo>
                    <a:pt x="186" y="288"/>
                  </a:lnTo>
                  <a:lnTo>
                    <a:pt x="184" y="290"/>
                  </a:lnTo>
                  <a:lnTo>
                    <a:pt x="184" y="292"/>
                  </a:lnTo>
                  <a:lnTo>
                    <a:pt x="182" y="295"/>
                  </a:lnTo>
                  <a:lnTo>
                    <a:pt x="180" y="297"/>
                  </a:lnTo>
                  <a:lnTo>
                    <a:pt x="176" y="299"/>
                  </a:lnTo>
                  <a:lnTo>
                    <a:pt x="172" y="301"/>
                  </a:lnTo>
                  <a:lnTo>
                    <a:pt x="170" y="301"/>
                  </a:lnTo>
                  <a:lnTo>
                    <a:pt x="168" y="299"/>
                  </a:lnTo>
                  <a:lnTo>
                    <a:pt x="166" y="299"/>
                  </a:lnTo>
                  <a:lnTo>
                    <a:pt x="164" y="295"/>
                  </a:lnTo>
                  <a:lnTo>
                    <a:pt x="164" y="292"/>
                  </a:lnTo>
                  <a:lnTo>
                    <a:pt x="164" y="288"/>
                  </a:lnTo>
                  <a:lnTo>
                    <a:pt x="164" y="284"/>
                  </a:lnTo>
                  <a:lnTo>
                    <a:pt x="166" y="266"/>
                  </a:lnTo>
                  <a:lnTo>
                    <a:pt x="166" y="264"/>
                  </a:lnTo>
                  <a:lnTo>
                    <a:pt x="170" y="260"/>
                  </a:lnTo>
                  <a:lnTo>
                    <a:pt x="172" y="258"/>
                  </a:lnTo>
                  <a:lnTo>
                    <a:pt x="172" y="254"/>
                  </a:lnTo>
                  <a:lnTo>
                    <a:pt x="168" y="252"/>
                  </a:lnTo>
                  <a:lnTo>
                    <a:pt x="162" y="252"/>
                  </a:lnTo>
                  <a:lnTo>
                    <a:pt x="162" y="250"/>
                  </a:lnTo>
                  <a:lnTo>
                    <a:pt x="162" y="252"/>
                  </a:lnTo>
                  <a:lnTo>
                    <a:pt x="157" y="252"/>
                  </a:lnTo>
                  <a:lnTo>
                    <a:pt x="153" y="254"/>
                  </a:lnTo>
                  <a:lnTo>
                    <a:pt x="149" y="256"/>
                  </a:lnTo>
                  <a:lnTo>
                    <a:pt x="149" y="252"/>
                  </a:lnTo>
                  <a:lnTo>
                    <a:pt x="145" y="247"/>
                  </a:lnTo>
                  <a:lnTo>
                    <a:pt x="139" y="247"/>
                  </a:lnTo>
                  <a:lnTo>
                    <a:pt x="139" y="243"/>
                  </a:lnTo>
                  <a:lnTo>
                    <a:pt x="133" y="221"/>
                  </a:lnTo>
                  <a:lnTo>
                    <a:pt x="121" y="205"/>
                  </a:lnTo>
                  <a:lnTo>
                    <a:pt x="108" y="200"/>
                  </a:lnTo>
                  <a:lnTo>
                    <a:pt x="100" y="203"/>
                  </a:lnTo>
                  <a:lnTo>
                    <a:pt x="102" y="192"/>
                  </a:lnTo>
                  <a:lnTo>
                    <a:pt x="102" y="176"/>
                  </a:lnTo>
                  <a:lnTo>
                    <a:pt x="100" y="174"/>
                  </a:lnTo>
                  <a:lnTo>
                    <a:pt x="98" y="172"/>
                  </a:lnTo>
                  <a:lnTo>
                    <a:pt x="88" y="178"/>
                  </a:lnTo>
                  <a:lnTo>
                    <a:pt x="82" y="178"/>
                  </a:lnTo>
                  <a:lnTo>
                    <a:pt x="76" y="172"/>
                  </a:lnTo>
                  <a:lnTo>
                    <a:pt x="80" y="168"/>
                  </a:lnTo>
                  <a:lnTo>
                    <a:pt x="78" y="166"/>
                  </a:lnTo>
                  <a:lnTo>
                    <a:pt x="74" y="162"/>
                  </a:lnTo>
                  <a:lnTo>
                    <a:pt x="63" y="155"/>
                  </a:lnTo>
                  <a:lnTo>
                    <a:pt x="51" y="139"/>
                  </a:lnTo>
                  <a:lnTo>
                    <a:pt x="47" y="137"/>
                  </a:lnTo>
                  <a:lnTo>
                    <a:pt x="45" y="137"/>
                  </a:lnTo>
                  <a:lnTo>
                    <a:pt x="27" y="131"/>
                  </a:lnTo>
                  <a:lnTo>
                    <a:pt x="19" y="125"/>
                  </a:lnTo>
                  <a:lnTo>
                    <a:pt x="14" y="123"/>
                  </a:lnTo>
                  <a:lnTo>
                    <a:pt x="10" y="119"/>
                  </a:lnTo>
                  <a:lnTo>
                    <a:pt x="8" y="113"/>
                  </a:lnTo>
                  <a:lnTo>
                    <a:pt x="10" y="104"/>
                  </a:lnTo>
                  <a:lnTo>
                    <a:pt x="4" y="102"/>
                  </a:lnTo>
                  <a:lnTo>
                    <a:pt x="0" y="10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 name="Freeform 233"/>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 name="Freeform 234"/>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 name="Freeform 235"/>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 name="Freeform 236"/>
            <p:cNvSpPr>
              <a:spLocks/>
            </p:cNvSpPr>
            <p:nvPr/>
          </p:nvSpPr>
          <p:spPr bwMode="auto">
            <a:xfrm>
              <a:off x="9540875" y="3519488"/>
              <a:ext cx="457200" cy="422275"/>
            </a:xfrm>
            <a:custGeom>
              <a:avLst/>
              <a:gdLst>
                <a:gd name="T0" fmla="*/ 8 w 288"/>
                <a:gd name="T1" fmla="*/ 15 h 266"/>
                <a:gd name="T2" fmla="*/ 16 w 288"/>
                <a:gd name="T3" fmla="*/ 39 h 266"/>
                <a:gd name="T4" fmla="*/ 26 w 288"/>
                <a:gd name="T5" fmla="*/ 39 h 266"/>
                <a:gd name="T6" fmla="*/ 37 w 288"/>
                <a:gd name="T7" fmla="*/ 41 h 266"/>
                <a:gd name="T8" fmla="*/ 71 w 288"/>
                <a:gd name="T9" fmla="*/ 62 h 266"/>
                <a:gd name="T10" fmla="*/ 108 w 288"/>
                <a:gd name="T11" fmla="*/ 64 h 266"/>
                <a:gd name="T12" fmla="*/ 137 w 288"/>
                <a:gd name="T13" fmla="*/ 72 h 266"/>
                <a:gd name="T14" fmla="*/ 147 w 288"/>
                <a:gd name="T15" fmla="*/ 78 h 266"/>
                <a:gd name="T16" fmla="*/ 157 w 288"/>
                <a:gd name="T17" fmla="*/ 82 h 266"/>
                <a:gd name="T18" fmla="*/ 161 w 288"/>
                <a:gd name="T19" fmla="*/ 123 h 266"/>
                <a:gd name="T20" fmla="*/ 165 w 288"/>
                <a:gd name="T21" fmla="*/ 127 h 266"/>
                <a:gd name="T22" fmla="*/ 169 w 288"/>
                <a:gd name="T23" fmla="*/ 123 h 266"/>
                <a:gd name="T24" fmla="*/ 167 w 288"/>
                <a:gd name="T25" fmla="*/ 141 h 266"/>
                <a:gd name="T26" fmla="*/ 159 w 288"/>
                <a:gd name="T27" fmla="*/ 160 h 266"/>
                <a:gd name="T28" fmla="*/ 147 w 288"/>
                <a:gd name="T29" fmla="*/ 178 h 266"/>
                <a:gd name="T30" fmla="*/ 126 w 288"/>
                <a:gd name="T31" fmla="*/ 180 h 266"/>
                <a:gd name="T32" fmla="*/ 92 w 288"/>
                <a:gd name="T33" fmla="*/ 197 h 266"/>
                <a:gd name="T34" fmla="*/ 73 w 288"/>
                <a:gd name="T35" fmla="*/ 195 h 266"/>
                <a:gd name="T36" fmla="*/ 61 w 288"/>
                <a:gd name="T37" fmla="*/ 184 h 266"/>
                <a:gd name="T38" fmla="*/ 59 w 288"/>
                <a:gd name="T39" fmla="*/ 190 h 266"/>
                <a:gd name="T40" fmla="*/ 73 w 288"/>
                <a:gd name="T41" fmla="*/ 213 h 266"/>
                <a:gd name="T42" fmla="*/ 77 w 288"/>
                <a:gd name="T43" fmla="*/ 258 h 266"/>
                <a:gd name="T44" fmla="*/ 171 w 288"/>
                <a:gd name="T45" fmla="*/ 266 h 266"/>
                <a:gd name="T46" fmla="*/ 192 w 288"/>
                <a:gd name="T47" fmla="*/ 266 h 266"/>
                <a:gd name="T48" fmla="*/ 210 w 288"/>
                <a:gd name="T49" fmla="*/ 266 h 266"/>
                <a:gd name="T50" fmla="*/ 233 w 288"/>
                <a:gd name="T51" fmla="*/ 262 h 266"/>
                <a:gd name="T52" fmla="*/ 227 w 288"/>
                <a:gd name="T53" fmla="*/ 256 h 266"/>
                <a:gd name="T54" fmla="*/ 227 w 288"/>
                <a:gd name="T55" fmla="*/ 248 h 266"/>
                <a:gd name="T56" fmla="*/ 237 w 288"/>
                <a:gd name="T57" fmla="*/ 242 h 266"/>
                <a:gd name="T58" fmla="*/ 245 w 288"/>
                <a:gd name="T59" fmla="*/ 235 h 266"/>
                <a:gd name="T60" fmla="*/ 251 w 288"/>
                <a:gd name="T61" fmla="*/ 225 h 266"/>
                <a:gd name="T62" fmla="*/ 253 w 288"/>
                <a:gd name="T63" fmla="*/ 211 h 266"/>
                <a:gd name="T64" fmla="*/ 265 w 288"/>
                <a:gd name="T65" fmla="*/ 211 h 266"/>
                <a:gd name="T66" fmla="*/ 278 w 288"/>
                <a:gd name="T67" fmla="*/ 217 h 266"/>
                <a:gd name="T68" fmla="*/ 288 w 288"/>
                <a:gd name="T69" fmla="*/ 221 h 266"/>
                <a:gd name="T70" fmla="*/ 284 w 288"/>
                <a:gd name="T71" fmla="*/ 164 h 266"/>
                <a:gd name="T72" fmla="*/ 263 w 288"/>
                <a:gd name="T73" fmla="*/ 141 h 266"/>
                <a:gd name="T74" fmla="*/ 253 w 288"/>
                <a:gd name="T75" fmla="*/ 121 h 266"/>
                <a:gd name="T76" fmla="*/ 253 w 288"/>
                <a:gd name="T77" fmla="*/ 113 h 266"/>
                <a:gd name="T78" fmla="*/ 255 w 288"/>
                <a:gd name="T79" fmla="*/ 100 h 266"/>
                <a:gd name="T80" fmla="*/ 267 w 288"/>
                <a:gd name="T81" fmla="*/ 100 h 266"/>
                <a:gd name="T82" fmla="*/ 280 w 288"/>
                <a:gd name="T83" fmla="*/ 111 h 266"/>
                <a:gd name="T84" fmla="*/ 286 w 288"/>
                <a:gd name="T85" fmla="*/ 51 h 266"/>
                <a:gd name="T86" fmla="*/ 261 w 288"/>
                <a:gd name="T87" fmla="*/ 62 h 266"/>
                <a:gd name="T88" fmla="*/ 239 w 288"/>
                <a:gd name="T89" fmla="*/ 70 h 266"/>
                <a:gd name="T90" fmla="*/ 227 w 288"/>
                <a:gd name="T91" fmla="*/ 68 h 266"/>
                <a:gd name="T92" fmla="*/ 214 w 288"/>
                <a:gd name="T93" fmla="*/ 60 h 266"/>
                <a:gd name="T94" fmla="*/ 200 w 288"/>
                <a:gd name="T95" fmla="*/ 45 h 266"/>
                <a:gd name="T96" fmla="*/ 186 w 288"/>
                <a:gd name="T97" fmla="*/ 53 h 266"/>
                <a:gd name="T98" fmla="*/ 155 w 288"/>
                <a:gd name="T99" fmla="*/ 58 h 266"/>
                <a:gd name="T100" fmla="*/ 122 w 288"/>
                <a:gd name="T101" fmla="*/ 49 h 266"/>
                <a:gd name="T102" fmla="*/ 75 w 288"/>
                <a:gd name="T103" fmla="*/ 45 h 266"/>
                <a:gd name="T104" fmla="*/ 49 w 288"/>
                <a:gd name="T105" fmla="*/ 33 h 266"/>
                <a:gd name="T106" fmla="*/ 16 w 288"/>
                <a:gd name="T107" fmla="*/ 19 h 266"/>
                <a:gd name="T108" fmla="*/ 0 w 288"/>
                <a:gd name="T109" fmla="*/ 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8" h="266">
                  <a:moveTo>
                    <a:pt x="0" y="2"/>
                  </a:moveTo>
                  <a:lnTo>
                    <a:pt x="4" y="6"/>
                  </a:lnTo>
                  <a:lnTo>
                    <a:pt x="8" y="15"/>
                  </a:lnTo>
                  <a:lnTo>
                    <a:pt x="8" y="23"/>
                  </a:lnTo>
                  <a:lnTo>
                    <a:pt x="10" y="33"/>
                  </a:lnTo>
                  <a:lnTo>
                    <a:pt x="16" y="39"/>
                  </a:lnTo>
                  <a:lnTo>
                    <a:pt x="20" y="39"/>
                  </a:lnTo>
                  <a:lnTo>
                    <a:pt x="24" y="37"/>
                  </a:lnTo>
                  <a:lnTo>
                    <a:pt x="26" y="39"/>
                  </a:lnTo>
                  <a:lnTo>
                    <a:pt x="30" y="43"/>
                  </a:lnTo>
                  <a:lnTo>
                    <a:pt x="34" y="43"/>
                  </a:lnTo>
                  <a:lnTo>
                    <a:pt x="37" y="41"/>
                  </a:lnTo>
                  <a:lnTo>
                    <a:pt x="45" y="47"/>
                  </a:lnTo>
                  <a:lnTo>
                    <a:pt x="51" y="51"/>
                  </a:lnTo>
                  <a:lnTo>
                    <a:pt x="71" y="62"/>
                  </a:lnTo>
                  <a:lnTo>
                    <a:pt x="73" y="60"/>
                  </a:lnTo>
                  <a:lnTo>
                    <a:pt x="102" y="64"/>
                  </a:lnTo>
                  <a:lnTo>
                    <a:pt x="108" y="64"/>
                  </a:lnTo>
                  <a:lnTo>
                    <a:pt x="126" y="64"/>
                  </a:lnTo>
                  <a:lnTo>
                    <a:pt x="133" y="70"/>
                  </a:lnTo>
                  <a:lnTo>
                    <a:pt x="137" y="72"/>
                  </a:lnTo>
                  <a:lnTo>
                    <a:pt x="143" y="72"/>
                  </a:lnTo>
                  <a:lnTo>
                    <a:pt x="145" y="74"/>
                  </a:lnTo>
                  <a:lnTo>
                    <a:pt x="147" y="78"/>
                  </a:lnTo>
                  <a:lnTo>
                    <a:pt x="149" y="80"/>
                  </a:lnTo>
                  <a:lnTo>
                    <a:pt x="153" y="82"/>
                  </a:lnTo>
                  <a:lnTo>
                    <a:pt x="157" y="82"/>
                  </a:lnTo>
                  <a:lnTo>
                    <a:pt x="165" y="103"/>
                  </a:lnTo>
                  <a:lnTo>
                    <a:pt x="163" y="113"/>
                  </a:lnTo>
                  <a:lnTo>
                    <a:pt x="161" y="123"/>
                  </a:lnTo>
                  <a:lnTo>
                    <a:pt x="163" y="131"/>
                  </a:lnTo>
                  <a:lnTo>
                    <a:pt x="165" y="133"/>
                  </a:lnTo>
                  <a:lnTo>
                    <a:pt x="165" y="127"/>
                  </a:lnTo>
                  <a:lnTo>
                    <a:pt x="165" y="121"/>
                  </a:lnTo>
                  <a:lnTo>
                    <a:pt x="169" y="119"/>
                  </a:lnTo>
                  <a:lnTo>
                    <a:pt x="169" y="123"/>
                  </a:lnTo>
                  <a:lnTo>
                    <a:pt x="169" y="131"/>
                  </a:lnTo>
                  <a:lnTo>
                    <a:pt x="169" y="137"/>
                  </a:lnTo>
                  <a:lnTo>
                    <a:pt x="167" y="141"/>
                  </a:lnTo>
                  <a:lnTo>
                    <a:pt x="163" y="145"/>
                  </a:lnTo>
                  <a:lnTo>
                    <a:pt x="161" y="152"/>
                  </a:lnTo>
                  <a:lnTo>
                    <a:pt x="159" y="160"/>
                  </a:lnTo>
                  <a:lnTo>
                    <a:pt x="155" y="168"/>
                  </a:lnTo>
                  <a:lnTo>
                    <a:pt x="153" y="168"/>
                  </a:lnTo>
                  <a:lnTo>
                    <a:pt x="147" y="178"/>
                  </a:lnTo>
                  <a:lnTo>
                    <a:pt x="141" y="182"/>
                  </a:lnTo>
                  <a:lnTo>
                    <a:pt x="131" y="178"/>
                  </a:lnTo>
                  <a:lnTo>
                    <a:pt x="126" y="180"/>
                  </a:lnTo>
                  <a:lnTo>
                    <a:pt x="122" y="180"/>
                  </a:lnTo>
                  <a:lnTo>
                    <a:pt x="118" y="178"/>
                  </a:lnTo>
                  <a:lnTo>
                    <a:pt x="92" y="197"/>
                  </a:lnTo>
                  <a:lnTo>
                    <a:pt x="81" y="201"/>
                  </a:lnTo>
                  <a:lnTo>
                    <a:pt x="79" y="199"/>
                  </a:lnTo>
                  <a:lnTo>
                    <a:pt x="73" y="195"/>
                  </a:lnTo>
                  <a:lnTo>
                    <a:pt x="69" y="190"/>
                  </a:lnTo>
                  <a:lnTo>
                    <a:pt x="67" y="188"/>
                  </a:lnTo>
                  <a:lnTo>
                    <a:pt x="61" y="184"/>
                  </a:lnTo>
                  <a:lnTo>
                    <a:pt x="57" y="186"/>
                  </a:lnTo>
                  <a:lnTo>
                    <a:pt x="57" y="190"/>
                  </a:lnTo>
                  <a:lnTo>
                    <a:pt x="59" y="190"/>
                  </a:lnTo>
                  <a:lnTo>
                    <a:pt x="65" y="192"/>
                  </a:lnTo>
                  <a:lnTo>
                    <a:pt x="71" y="201"/>
                  </a:lnTo>
                  <a:lnTo>
                    <a:pt x="73" y="213"/>
                  </a:lnTo>
                  <a:lnTo>
                    <a:pt x="71" y="225"/>
                  </a:lnTo>
                  <a:lnTo>
                    <a:pt x="73" y="240"/>
                  </a:lnTo>
                  <a:lnTo>
                    <a:pt x="77" y="258"/>
                  </a:lnTo>
                  <a:lnTo>
                    <a:pt x="71" y="264"/>
                  </a:lnTo>
                  <a:lnTo>
                    <a:pt x="71" y="266"/>
                  </a:lnTo>
                  <a:lnTo>
                    <a:pt x="171" y="266"/>
                  </a:lnTo>
                  <a:lnTo>
                    <a:pt x="173" y="266"/>
                  </a:lnTo>
                  <a:lnTo>
                    <a:pt x="182" y="266"/>
                  </a:lnTo>
                  <a:lnTo>
                    <a:pt x="192" y="266"/>
                  </a:lnTo>
                  <a:lnTo>
                    <a:pt x="202" y="266"/>
                  </a:lnTo>
                  <a:lnTo>
                    <a:pt x="204" y="266"/>
                  </a:lnTo>
                  <a:lnTo>
                    <a:pt x="210" y="266"/>
                  </a:lnTo>
                  <a:lnTo>
                    <a:pt x="225" y="266"/>
                  </a:lnTo>
                  <a:lnTo>
                    <a:pt x="231" y="264"/>
                  </a:lnTo>
                  <a:lnTo>
                    <a:pt x="233" y="262"/>
                  </a:lnTo>
                  <a:lnTo>
                    <a:pt x="233" y="260"/>
                  </a:lnTo>
                  <a:lnTo>
                    <a:pt x="231" y="258"/>
                  </a:lnTo>
                  <a:lnTo>
                    <a:pt x="227" y="256"/>
                  </a:lnTo>
                  <a:lnTo>
                    <a:pt x="222" y="254"/>
                  </a:lnTo>
                  <a:lnTo>
                    <a:pt x="222" y="250"/>
                  </a:lnTo>
                  <a:lnTo>
                    <a:pt x="227" y="248"/>
                  </a:lnTo>
                  <a:lnTo>
                    <a:pt x="229" y="248"/>
                  </a:lnTo>
                  <a:lnTo>
                    <a:pt x="231" y="244"/>
                  </a:lnTo>
                  <a:lnTo>
                    <a:pt x="237" y="242"/>
                  </a:lnTo>
                  <a:lnTo>
                    <a:pt x="239" y="240"/>
                  </a:lnTo>
                  <a:lnTo>
                    <a:pt x="245" y="237"/>
                  </a:lnTo>
                  <a:lnTo>
                    <a:pt x="245" y="235"/>
                  </a:lnTo>
                  <a:lnTo>
                    <a:pt x="243" y="233"/>
                  </a:lnTo>
                  <a:lnTo>
                    <a:pt x="247" y="227"/>
                  </a:lnTo>
                  <a:lnTo>
                    <a:pt x="251" y="225"/>
                  </a:lnTo>
                  <a:lnTo>
                    <a:pt x="247" y="221"/>
                  </a:lnTo>
                  <a:lnTo>
                    <a:pt x="253" y="211"/>
                  </a:lnTo>
                  <a:lnTo>
                    <a:pt x="253" y="211"/>
                  </a:lnTo>
                  <a:lnTo>
                    <a:pt x="257" y="209"/>
                  </a:lnTo>
                  <a:lnTo>
                    <a:pt x="261" y="209"/>
                  </a:lnTo>
                  <a:lnTo>
                    <a:pt x="265" y="211"/>
                  </a:lnTo>
                  <a:lnTo>
                    <a:pt x="272" y="215"/>
                  </a:lnTo>
                  <a:lnTo>
                    <a:pt x="274" y="217"/>
                  </a:lnTo>
                  <a:lnTo>
                    <a:pt x="278" y="217"/>
                  </a:lnTo>
                  <a:lnTo>
                    <a:pt x="282" y="217"/>
                  </a:lnTo>
                  <a:lnTo>
                    <a:pt x="288" y="221"/>
                  </a:lnTo>
                  <a:lnTo>
                    <a:pt x="288" y="221"/>
                  </a:lnTo>
                  <a:lnTo>
                    <a:pt x="288" y="172"/>
                  </a:lnTo>
                  <a:lnTo>
                    <a:pt x="286" y="168"/>
                  </a:lnTo>
                  <a:lnTo>
                    <a:pt x="284" y="164"/>
                  </a:lnTo>
                  <a:lnTo>
                    <a:pt x="282" y="158"/>
                  </a:lnTo>
                  <a:lnTo>
                    <a:pt x="272" y="147"/>
                  </a:lnTo>
                  <a:lnTo>
                    <a:pt x="263" y="141"/>
                  </a:lnTo>
                  <a:lnTo>
                    <a:pt x="257" y="137"/>
                  </a:lnTo>
                  <a:lnTo>
                    <a:pt x="253" y="123"/>
                  </a:lnTo>
                  <a:lnTo>
                    <a:pt x="253" y="121"/>
                  </a:lnTo>
                  <a:lnTo>
                    <a:pt x="255" y="117"/>
                  </a:lnTo>
                  <a:lnTo>
                    <a:pt x="255" y="113"/>
                  </a:lnTo>
                  <a:lnTo>
                    <a:pt x="253" y="113"/>
                  </a:lnTo>
                  <a:lnTo>
                    <a:pt x="255" y="113"/>
                  </a:lnTo>
                  <a:lnTo>
                    <a:pt x="255" y="107"/>
                  </a:lnTo>
                  <a:lnTo>
                    <a:pt x="255" y="100"/>
                  </a:lnTo>
                  <a:lnTo>
                    <a:pt x="259" y="98"/>
                  </a:lnTo>
                  <a:lnTo>
                    <a:pt x="265" y="100"/>
                  </a:lnTo>
                  <a:lnTo>
                    <a:pt x="267" y="100"/>
                  </a:lnTo>
                  <a:lnTo>
                    <a:pt x="269" y="98"/>
                  </a:lnTo>
                  <a:lnTo>
                    <a:pt x="280" y="103"/>
                  </a:lnTo>
                  <a:lnTo>
                    <a:pt x="280" y="111"/>
                  </a:lnTo>
                  <a:lnTo>
                    <a:pt x="288" y="115"/>
                  </a:lnTo>
                  <a:lnTo>
                    <a:pt x="288" y="49"/>
                  </a:lnTo>
                  <a:lnTo>
                    <a:pt x="286" y="51"/>
                  </a:lnTo>
                  <a:lnTo>
                    <a:pt x="280" y="55"/>
                  </a:lnTo>
                  <a:lnTo>
                    <a:pt x="272" y="60"/>
                  </a:lnTo>
                  <a:lnTo>
                    <a:pt x="261" y="62"/>
                  </a:lnTo>
                  <a:lnTo>
                    <a:pt x="255" y="64"/>
                  </a:lnTo>
                  <a:lnTo>
                    <a:pt x="249" y="66"/>
                  </a:lnTo>
                  <a:lnTo>
                    <a:pt x="239" y="70"/>
                  </a:lnTo>
                  <a:lnTo>
                    <a:pt x="233" y="70"/>
                  </a:lnTo>
                  <a:lnTo>
                    <a:pt x="233" y="70"/>
                  </a:lnTo>
                  <a:lnTo>
                    <a:pt x="227" y="68"/>
                  </a:lnTo>
                  <a:lnTo>
                    <a:pt x="225" y="68"/>
                  </a:lnTo>
                  <a:lnTo>
                    <a:pt x="218" y="64"/>
                  </a:lnTo>
                  <a:lnTo>
                    <a:pt x="214" y="60"/>
                  </a:lnTo>
                  <a:lnTo>
                    <a:pt x="210" y="51"/>
                  </a:lnTo>
                  <a:lnTo>
                    <a:pt x="206" y="45"/>
                  </a:lnTo>
                  <a:lnTo>
                    <a:pt x="200" y="45"/>
                  </a:lnTo>
                  <a:lnTo>
                    <a:pt x="198" y="47"/>
                  </a:lnTo>
                  <a:lnTo>
                    <a:pt x="192" y="51"/>
                  </a:lnTo>
                  <a:lnTo>
                    <a:pt x="186" y="53"/>
                  </a:lnTo>
                  <a:lnTo>
                    <a:pt x="175" y="55"/>
                  </a:lnTo>
                  <a:lnTo>
                    <a:pt x="165" y="60"/>
                  </a:lnTo>
                  <a:lnTo>
                    <a:pt x="155" y="58"/>
                  </a:lnTo>
                  <a:lnTo>
                    <a:pt x="145" y="53"/>
                  </a:lnTo>
                  <a:lnTo>
                    <a:pt x="133" y="49"/>
                  </a:lnTo>
                  <a:lnTo>
                    <a:pt x="122" y="49"/>
                  </a:lnTo>
                  <a:lnTo>
                    <a:pt x="102" y="49"/>
                  </a:lnTo>
                  <a:lnTo>
                    <a:pt x="86" y="49"/>
                  </a:lnTo>
                  <a:lnTo>
                    <a:pt x="75" y="45"/>
                  </a:lnTo>
                  <a:lnTo>
                    <a:pt x="63" y="41"/>
                  </a:lnTo>
                  <a:lnTo>
                    <a:pt x="55" y="35"/>
                  </a:lnTo>
                  <a:lnTo>
                    <a:pt x="49" y="33"/>
                  </a:lnTo>
                  <a:lnTo>
                    <a:pt x="43" y="29"/>
                  </a:lnTo>
                  <a:lnTo>
                    <a:pt x="24" y="23"/>
                  </a:lnTo>
                  <a:lnTo>
                    <a:pt x="16" y="19"/>
                  </a:lnTo>
                  <a:lnTo>
                    <a:pt x="12" y="11"/>
                  </a:lnTo>
                  <a:lnTo>
                    <a:pt x="2" y="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 name="Freeform 237"/>
            <p:cNvSpPr>
              <a:spLocks/>
            </p:cNvSpPr>
            <p:nvPr/>
          </p:nvSpPr>
          <p:spPr bwMode="auto">
            <a:xfrm>
              <a:off x="9540875" y="3519488"/>
              <a:ext cx="528638" cy="490538"/>
            </a:xfrm>
            <a:custGeom>
              <a:avLst/>
              <a:gdLst>
                <a:gd name="T0" fmla="*/ 8 w 333"/>
                <a:gd name="T1" fmla="*/ 23 h 309"/>
                <a:gd name="T2" fmla="*/ 24 w 333"/>
                <a:gd name="T3" fmla="*/ 37 h 309"/>
                <a:gd name="T4" fmla="*/ 37 w 333"/>
                <a:gd name="T5" fmla="*/ 41 h 309"/>
                <a:gd name="T6" fmla="*/ 73 w 333"/>
                <a:gd name="T7" fmla="*/ 60 h 309"/>
                <a:gd name="T8" fmla="*/ 133 w 333"/>
                <a:gd name="T9" fmla="*/ 70 h 309"/>
                <a:gd name="T10" fmla="*/ 147 w 333"/>
                <a:gd name="T11" fmla="*/ 78 h 309"/>
                <a:gd name="T12" fmla="*/ 165 w 333"/>
                <a:gd name="T13" fmla="*/ 103 h 309"/>
                <a:gd name="T14" fmla="*/ 165 w 333"/>
                <a:gd name="T15" fmla="*/ 133 h 309"/>
                <a:gd name="T16" fmla="*/ 169 w 333"/>
                <a:gd name="T17" fmla="*/ 123 h 309"/>
                <a:gd name="T18" fmla="*/ 163 w 333"/>
                <a:gd name="T19" fmla="*/ 145 h 309"/>
                <a:gd name="T20" fmla="*/ 153 w 333"/>
                <a:gd name="T21" fmla="*/ 168 h 309"/>
                <a:gd name="T22" fmla="*/ 126 w 333"/>
                <a:gd name="T23" fmla="*/ 180 h 309"/>
                <a:gd name="T24" fmla="*/ 81 w 333"/>
                <a:gd name="T25" fmla="*/ 201 h 309"/>
                <a:gd name="T26" fmla="*/ 67 w 333"/>
                <a:gd name="T27" fmla="*/ 188 h 309"/>
                <a:gd name="T28" fmla="*/ 59 w 333"/>
                <a:gd name="T29" fmla="*/ 190 h 309"/>
                <a:gd name="T30" fmla="*/ 71 w 333"/>
                <a:gd name="T31" fmla="*/ 225 h 309"/>
                <a:gd name="T32" fmla="*/ 67 w 333"/>
                <a:gd name="T33" fmla="*/ 274 h 309"/>
                <a:gd name="T34" fmla="*/ 57 w 333"/>
                <a:gd name="T35" fmla="*/ 287 h 309"/>
                <a:gd name="T36" fmla="*/ 71 w 333"/>
                <a:gd name="T37" fmla="*/ 307 h 309"/>
                <a:gd name="T38" fmla="*/ 88 w 333"/>
                <a:gd name="T39" fmla="*/ 305 h 309"/>
                <a:gd name="T40" fmla="*/ 118 w 333"/>
                <a:gd name="T41" fmla="*/ 307 h 309"/>
                <a:gd name="T42" fmla="*/ 135 w 333"/>
                <a:gd name="T43" fmla="*/ 301 h 309"/>
                <a:gd name="T44" fmla="*/ 173 w 333"/>
                <a:gd name="T45" fmla="*/ 266 h 309"/>
                <a:gd name="T46" fmla="*/ 210 w 333"/>
                <a:gd name="T47" fmla="*/ 266 h 309"/>
                <a:gd name="T48" fmla="*/ 233 w 333"/>
                <a:gd name="T49" fmla="*/ 260 h 309"/>
                <a:gd name="T50" fmla="*/ 222 w 333"/>
                <a:gd name="T51" fmla="*/ 250 h 309"/>
                <a:gd name="T52" fmla="*/ 237 w 333"/>
                <a:gd name="T53" fmla="*/ 242 h 309"/>
                <a:gd name="T54" fmla="*/ 243 w 333"/>
                <a:gd name="T55" fmla="*/ 233 h 309"/>
                <a:gd name="T56" fmla="*/ 253 w 333"/>
                <a:gd name="T57" fmla="*/ 211 h 309"/>
                <a:gd name="T58" fmla="*/ 265 w 333"/>
                <a:gd name="T59" fmla="*/ 211 h 309"/>
                <a:gd name="T60" fmla="*/ 282 w 333"/>
                <a:gd name="T61" fmla="*/ 217 h 309"/>
                <a:gd name="T62" fmla="*/ 294 w 333"/>
                <a:gd name="T63" fmla="*/ 209 h 309"/>
                <a:gd name="T64" fmla="*/ 294 w 333"/>
                <a:gd name="T65" fmla="*/ 180 h 309"/>
                <a:gd name="T66" fmla="*/ 282 w 333"/>
                <a:gd name="T67" fmla="*/ 158 h 309"/>
                <a:gd name="T68" fmla="*/ 253 w 333"/>
                <a:gd name="T69" fmla="*/ 123 h 309"/>
                <a:gd name="T70" fmla="*/ 253 w 333"/>
                <a:gd name="T71" fmla="*/ 113 h 309"/>
                <a:gd name="T72" fmla="*/ 259 w 333"/>
                <a:gd name="T73" fmla="*/ 98 h 309"/>
                <a:gd name="T74" fmla="*/ 280 w 333"/>
                <a:gd name="T75" fmla="*/ 103 h 309"/>
                <a:gd name="T76" fmla="*/ 300 w 333"/>
                <a:gd name="T77" fmla="*/ 115 h 309"/>
                <a:gd name="T78" fmla="*/ 304 w 333"/>
                <a:gd name="T79" fmla="*/ 88 h 309"/>
                <a:gd name="T80" fmla="*/ 316 w 333"/>
                <a:gd name="T81" fmla="*/ 62 h 309"/>
                <a:gd name="T82" fmla="*/ 331 w 333"/>
                <a:gd name="T83" fmla="*/ 51 h 309"/>
                <a:gd name="T84" fmla="*/ 329 w 333"/>
                <a:gd name="T85" fmla="*/ 43 h 309"/>
                <a:gd name="T86" fmla="*/ 310 w 333"/>
                <a:gd name="T87" fmla="*/ 29 h 309"/>
                <a:gd name="T88" fmla="*/ 286 w 333"/>
                <a:gd name="T89" fmla="*/ 51 h 309"/>
                <a:gd name="T90" fmla="*/ 255 w 333"/>
                <a:gd name="T91" fmla="*/ 64 h 309"/>
                <a:gd name="T92" fmla="*/ 233 w 333"/>
                <a:gd name="T93" fmla="*/ 70 h 309"/>
                <a:gd name="T94" fmla="*/ 214 w 333"/>
                <a:gd name="T95" fmla="*/ 60 h 309"/>
                <a:gd name="T96" fmla="*/ 198 w 333"/>
                <a:gd name="T97" fmla="*/ 47 h 309"/>
                <a:gd name="T98" fmla="*/ 165 w 333"/>
                <a:gd name="T99" fmla="*/ 60 h 309"/>
                <a:gd name="T100" fmla="*/ 122 w 333"/>
                <a:gd name="T101" fmla="*/ 49 h 309"/>
                <a:gd name="T102" fmla="*/ 63 w 333"/>
                <a:gd name="T103" fmla="*/ 41 h 309"/>
                <a:gd name="T104" fmla="*/ 24 w 333"/>
                <a:gd name="T105" fmla="*/ 2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4" y="6"/>
                  </a:lnTo>
                  <a:lnTo>
                    <a:pt x="8" y="15"/>
                  </a:lnTo>
                  <a:lnTo>
                    <a:pt x="8" y="23"/>
                  </a:lnTo>
                  <a:lnTo>
                    <a:pt x="10" y="33"/>
                  </a:lnTo>
                  <a:lnTo>
                    <a:pt x="16" y="39"/>
                  </a:lnTo>
                  <a:lnTo>
                    <a:pt x="20" y="39"/>
                  </a:lnTo>
                  <a:lnTo>
                    <a:pt x="24" y="37"/>
                  </a:lnTo>
                  <a:lnTo>
                    <a:pt x="26" y="39"/>
                  </a:lnTo>
                  <a:lnTo>
                    <a:pt x="30" y="43"/>
                  </a:lnTo>
                  <a:lnTo>
                    <a:pt x="34" y="43"/>
                  </a:lnTo>
                  <a:lnTo>
                    <a:pt x="37" y="41"/>
                  </a:lnTo>
                  <a:lnTo>
                    <a:pt x="45" y="47"/>
                  </a:lnTo>
                  <a:lnTo>
                    <a:pt x="51" y="51"/>
                  </a:lnTo>
                  <a:lnTo>
                    <a:pt x="71" y="62"/>
                  </a:lnTo>
                  <a:lnTo>
                    <a:pt x="73" y="60"/>
                  </a:lnTo>
                  <a:lnTo>
                    <a:pt x="102" y="64"/>
                  </a:lnTo>
                  <a:lnTo>
                    <a:pt x="108" y="64"/>
                  </a:lnTo>
                  <a:lnTo>
                    <a:pt x="126" y="64"/>
                  </a:lnTo>
                  <a:lnTo>
                    <a:pt x="133" y="70"/>
                  </a:lnTo>
                  <a:lnTo>
                    <a:pt x="137" y="72"/>
                  </a:lnTo>
                  <a:lnTo>
                    <a:pt x="143" y="72"/>
                  </a:lnTo>
                  <a:lnTo>
                    <a:pt x="145" y="74"/>
                  </a:lnTo>
                  <a:lnTo>
                    <a:pt x="147" y="78"/>
                  </a:lnTo>
                  <a:lnTo>
                    <a:pt x="149" y="80"/>
                  </a:lnTo>
                  <a:lnTo>
                    <a:pt x="153" y="82"/>
                  </a:lnTo>
                  <a:lnTo>
                    <a:pt x="157" y="82"/>
                  </a:lnTo>
                  <a:lnTo>
                    <a:pt x="165" y="103"/>
                  </a:lnTo>
                  <a:lnTo>
                    <a:pt x="163" y="113"/>
                  </a:lnTo>
                  <a:lnTo>
                    <a:pt x="161" y="123"/>
                  </a:lnTo>
                  <a:lnTo>
                    <a:pt x="163" y="131"/>
                  </a:lnTo>
                  <a:lnTo>
                    <a:pt x="165" y="133"/>
                  </a:lnTo>
                  <a:lnTo>
                    <a:pt x="165" y="127"/>
                  </a:lnTo>
                  <a:lnTo>
                    <a:pt x="165" y="121"/>
                  </a:lnTo>
                  <a:lnTo>
                    <a:pt x="169" y="119"/>
                  </a:lnTo>
                  <a:lnTo>
                    <a:pt x="169" y="123"/>
                  </a:lnTo>
                  <a:lnTo>
                    <a:pt x="169" y="131"/>
                  </a:lnTo>
                  <a:lnTo>
                    <a:pt x="169" y="137"/>
                  </a:lnTo>
                  <a:lnTo>
                    <a:pt x="167" y="141"/>
                  </a:lnTo>
                  <a:lnTo>
                    <a:pt x="163" y="145"/>
                  </a:lnTo>
                  <a:lnTo>
                    <a:pt x="161" y="152"/>
                  </a:lnTo>
                  <a:lnTo>
                    <a:pt x="159" y="160"/>
                  </a:lnTo>
                  <a:lnTo>
                    <a:pt x="155" y="168"/>
                  </a:lnTo>
                  <a:lnTo>
                    <a:pt x="153" y="168"/>
                  </a:lnTo>
                  <a:lnTo>
                    <a:pt x="147" y="178"/>
                  </a:lnTo>
                  <a:lnTo>
                    <a:pt x="141" y="182"/>
                  </a:lnTo>
                  <a:lnTo>
                    <a:pt x="131" y="178"/>
                  </a:lnTo>
                  <a:lnTo>
                    <a:pt x="126" y="180"/>
                  </a:lnTo>
                  <a:lnTo>
                    <a:pt x="122" y="180"/>
                  </a:lnTo>
                  <a:lnTo>
                    <a:pt x="118" y="178"/>
                  </a:lnTo>
                  <a:lnTo>
                    <a:pt x="92" y="197"/>
                  </a:lnTo>
                  <a:lnTo>
                    <a:pt x="81" y="201"/>
                  </a:lnTo>
                  <a:lnTo>
                    <a:pt x="79" y="199"/>
                  </a:lnTo>
                  <a:lnTo>
                    <a:pt x="73" y="195"/>
                  </a:lnTo>
                  <a:lnTo>
                    <a:pt x="69" y="190"/>
                  </a:lnTo>
                  <a:lnTo>
                    <a:pt x="67" y="188"/>
                  </a:lnTo>
                  <a:lnTo>
                    <a:pt x="61" y="184"/>
                  </a:lnTo>
                  <a:lnTo>
                    <a:pt x="57" y="186"/>
                  </a:lnTo>
                  <a:lnTo>
                    <a:pt x="57" y="190"/>
                  </a:lnTo>
                  <a:lnTo>
                    <a:pt x="59" y="190"/>
                  </a:lnTo>
                  <a:lnTo>
                    <a:pt x="65" y="192"/>
                  </a:lnTo>
                  <a:lnTo>
                    <a:pt x="71" y="201"/>
                  </a:lnTo>
                  <a:lnTo>
                    <a:pt x="73" y="213"/>
                  </a:lnTo>
                  <a:lnTo>
                    <a:pt x="71" y="225"/>
                  </a:lnTo>
                  <a:lnTo>
                    <a:pt x="73" y="240"/>
                  </a:lnTo>
                  <a:lnTo>
                    <a:pt x="77" y="258"/>
                  </a:lnTo>
                  <a:lnTo>
                    <a:pt x="71" y="264"/>
                  </a:lnTo>
                  <a:lnTo>
                    <a:pt x="67" y="274"/>
                  </a:lnTo>
                  <a:lnTo>
                    <a:pt x="59" y="282"/>
                  </a:lnTo>
                  <a:lnTo>
                    <a:pt x="55" y="284"/>
                  </a:lnTo>
                  <a:lnTo>
                    <a:pt x="57" y="284"/>
                  </a:lnTo>
                  <a:lnTo>
                    <a:pt x="57" y="287"/>
                  </a:lnTo>
                  <a:lnTo>
                    <a:pt x="63" y="291"/>
                  </a:lnTo>
                  <a:lnTo>
                    <a:pt x="71" y="297"/>
                  </a:lnTo>
                  <a:lnTo>
                    <a:pt x="71" y="303"/>
                  </a:lnTo>
                  <a:lnTo>
                    <a:pt x="71" y="307"/>
                  </a:lnTo>
                  <a:lnTo>
                    <a:pt x="73" y="307"/>
                  </a:lnTo>
                  <a:lnTo>
                    <a:pt x="75" y="307"/>
                  </a:lnTo>
                  <a:lnTo>
                    <a:pt x="77" y="307"/>
                  </a:lnTo>
                  <a:lnTo>
                    <a:pt x="88" y="305"/>
                  </a:lnTo>
                  <a:lnTo>
                    <a:pt x="94" y="309"/>
                  </a:lnTo>
                  <a:lnTo>
                    <a:pt x="96" y="309"/>
                  </a:lnTo>
                  <a:lnTo>
                    <a:pt x="114" y="305"/>
                  </a:lnTo>
                  <a:lnTo>
                    <a:pt x="118" y="307"/>
                  </a:lnTo>
                  <a:lnTo>
                    <a:pt x="122" y="309"/>
                  </a:lnTo>
                  <a:lnTo>
                    <a:pt x="126" y="309"/>
                  </a:lnTo>
                  <a:lnTo>
                    <a:pt x="128" y="307"/>
                  </a:lnTo>
                  <a:lnTo>
                    <a:pt x="135" y="301"/>
                  </a:lnTo>
                  <a:lnTo>
                    <a:pt x="141" y="299"/>
                  </a:lnTo>
                  <a:lnTo>
                    <a:pt x="147" y="289"/>
                  </a:lnTo>
                  <a:lnTo>
                    <a:pt x="157" y="278"/>
                  </a:lnTo>
                  <a:lnTo>
                    <a:pt x="173" y="266"/>
                  </a:lnTo>
                  <a:lnTo>
                    <a:pt x="182" y="266"/>
                  </a:lnTo>
                  <a:lnTo>
                    <a:pt x="198" y="268"/>
                  </a:lnTo>
                  <a:lnTo>
                    <a:pt x="204" y="266"/>
                  </a:lnTo>
                  <a:lnTo>
                    <a:pt x="210" y="266"/>
                  </a:lnTo>
                  <a:lnTo>
                    <a:pt x="225" y="266"/>
                  </a:lnTo>
                  <a:lnTo>
                    <a:pt x="231" y="264"/>
                  </a:lnTo>
                  <a:lnTo>
                    <a:pt x="233" y="262"/>
                  </a:lnTo>
                  <a:lnTo>
                    <a:pt x="233" y="260"/>
                  </a:lnTo>
                  <a:lnTo>
                    <a:pt x="231" y="258"/>
                  </a:lnTo>
                  <a:lnTo>
                    <a:pt x="227" y="256"/>
                  </a:lnTo>
                  <a:lnTo>
                    <a:pt x="222" y="254"/>
                  </a:lnTo>
                  <a:lnTo>
                    <a:pt x="222" y="250"/>
                  </a:lnTo>
                  <a:lnTo>
                    <a:pt x="227" y="248"/>
                  </a:lnTo>
                  <a:lnTo>
                    <a:pt x="229" y="248"/>
                  </a:lnTo>
                  <a:lnTo>
                    <a:pt x="231" y="244"/>
                  </a:lnTo>
                  <a:lnTo>
                    <a:pt x="237" y="242"/>
                  </a:lnTo>
                  <a:lnTo>
                    <a:pt x="239" y="240"/>
                  </a:lnTo>
                  <a:lnTo>
                    <a:pt x="245" y="237"/>
                  </a:lnTo>
                  <a:lnTo>
                    <a:pt x="245" y="235"/>
                  </a:lnTo>
                  <a:lnTo>
                    <a:pt x="243" y="233"/>
                  </a:lnTo>
                  <a:lnTo>
                    <a:pt x="247" y="227"/>
                  </a:lnTo>
                  <a:lnTo>
                    <a:pt x="251" y="225"/>
                  </a:lnTo>
                  <a:lnTo>
                    <a:pt x="247" y="221"/>
                  </a:lnTo>
                  <a:lnTo>
                    <a:pt x="253" y="211"/>
                  </a:lnTo>
                  <a:lnTo>
                    <a:pt x="253" y="211"/>
                  </a:lnTo>
                  <a:lnTo>
                    <a:pt x="257" y="209"/>
                  </a:lnTo>
                  <a:lnTo>
                    <a:pt x="261" y="209"/>
                  </a:lnTo>
                  <a:lnTo>
                    <a:pt x="265" y="211"/>
                  </a:lnTo>
                  <a:lnTo>
                    <a:pt x="272" y="215"/>
                  </a:lnTo>
                  <a:lnTo>
                    <a:pt x="274" y="217"/>
                  </a:lnTo>
                  <a:lnTo>
                    <a:pt x="278" y="217"/>
                  </a:lnTo>
                  <a:lnTo>
                    <a:pt x="282" y="217"/>
                  </a:lnTo>
                  <a:lnTo>
                    <a:pt x="288" y="221"/>
                  </a:lnTo>
                  <a:lnTo>
                    <a:pt x="288" y="219"/>
                  </a:lnTo>
                  <a:lnTo>
                    <a:pt x="290" y="215"/>
                  </a:lnTo>
                  <a:lnTo>
                    <a:pt x="294" y="209"/>
                  </a:lnTo>
                  <a:lnTo>
                    <a:pt x="298" y="203"/>
                  </a:lnTo>
                  <a:lnTo>
                    <a:pt x="298" y="195"/>
                  </a:lnTo>
                  <a:lnTo>
                    <a:pt x="296" y="188"/>
                  </a:lnTo>
                  <a:lnTo>
                    <a:pt x="294" y="180"/>
                  </a:lnTo>
                  <a:lnTo>
                    <a:pt x="288" y="172"/>
                  </a:lnTo>
                  <a:lnTo>
                    <a:pt x="286" y="168"/>
                  </a:lnTo>
                  <a:lnTo>
                    <a:pt x="284" y="164"/>
                  </a:lnTo>
                  <a:lnTo>
                    <a:pt x="282" y="158"/>
                  </a:lnTo>
                  <a:lnTo>
                    <a:pt x="272" y="147"/>
                  </a:lnTo>
                  <a:lnTo>
                    <a:pt x="263" y="141"/>
                  </a:lnTo>
                  <a:lnTo>
                    <a:pt x="257" y="137"/>
                  </a:lnTo>
                  <a:lnTo>
                    <a:pt x="253" y="123"/>
                  </a:lnTo>
                  <a:lnTo>
                    <a:pt x="253" y="121"/>
                  </a:lnTo>
                  <a:lnTo>
                    <a:pt x="255" y="117"/>
                  </a:lnTo>
                  <a:lnTo>
                    <a:pt x="255" y="113"/>
                  </a:lnTo>
                  <a:lnTo>
                    <a:pt x="253" y="113"/>
                  </a:lnTo>
                  <a:lnTo>
                    <a:pt x="255" y="113"/>
                  </a:lnTo>
                  <a:lnTo>
                    <a:pt x="255" y="107"/>
                  </a:lnTo>
                  <a:lnTo>
                    <a:pt x="255" y="100"/>
                  </a:lnTo>
                  <a:lnTo>
                    <a:pt x="259" y="98"/>
                  </a:lnTo>
                  <a:lnTo>
                    <a:pt x="265" y="100"/>
                  </a:lnTo>
                  <a:lnTo>
                    <a:pt x="267" y="100"/>
                  </a:lnTo>
                  <a:lnTo>
                    <a:pt x="269" y="98"/>
                  </a:lnTo>
                  <a:lnTo>
                    <a:pt x="280" y="103"/>
                  </a:lnTo>
                  <a:lnTo>
                    <a:pt x="280" y="111"/>
                  </a:lnTo>
                  <a:lnTo>
                    <a:pt x="288" y="115"/>
                  </a:lnTo>
                  <a:lnTo>
                    <a:pt x="294" y="117"/>
                  </a:lnTo>
                  <a:lnTo>
                    <a:pt x="300" y="115"/>
                  </a:lnTo>
                  <a:lnTo>
                    <a:pt x="308" y="109"/>
                  </a:lnTo>
                  <a:lnTo>
                    <a:pt x="308" y="103"/>
                  </a:lnTo>
                  <a:lnTo>
                    <a:pt x="304" y="96"/>
                  </a:lnTo>
                  <a:lnTo>
                    <a:pt x="304" y="88"/>
                  </a:lnTo>
                  <a:lnTo>
                    <a:pt x="304" y="76"/>
                  </a:lnTo>
                  <a:lnTo>
                    <a:pt x="308" y="68"/>
                  </a:lnTo>
                  <a:lnTo>
                    <a:pt x="312" y="64"/>
                  </a:lnTo>
                  <a:lnTo>
                    <a:pt x="316" y="62"/>
                  </a:lnTo>
                  <a:lnTo>
                    <a:pt x="319" y="58"/>
                  </a:lnTo>
                  <a:lnTo>
                    <a:pt x="325" y="51"/>
                  </a:lnTo>
                  <a:lnTo>
                    <a:pt x="327" y="53"/>
                  </a:lnTo>
                  <a:lnTo>
                    <a:pt x="331" y="51"/>
                  </a:lnTo>
                  <a:lnTo>
                    <a:pt x="331" y="55"/>
                  </a:lnTo>
                  <a:lnTo>
                    <a:pt x="333" y="53"/>
                  </a:lnTo>
                  <a:lnTo>
                    <a:pt x="333" y="47"/>
                  </a:lnTo>
                  <a:lnTo>
                    <a:pt x="329" y="43"/>
                  </a:lnTo>
                  <a:lnTo>
                    <a:pt x="327" y="33"/>
                  </a:lnTo>
                  <a:lnTo>
                    <a:pt x="323" y="27"/>
                  </a:lnTo>
                  <a:lnTo>
                    <a:pt x="319" y="25"/>
                  </a:lnTo>
                  <a:lnTo>
                    <a:pt x="310" y="29"/>
                  </a:lnTo>
                  <a:lnTo>
                    <a:pt x="306" y="33"/>
                  </a:lnTo>
                  <a:lnTo>
                    <a:pt x="298" y="39"/>
                  </a:lnTo>
                  <a:lnTo>
                    <a:pt x="292" y="45"/>
                  </a:lnTo>
                  <a:lnTo>
                    <a:pt x="286" y="51"/>
                  </a:lnTo>
                  <a:lnTo>
                    <a:pt x="280" y="55"/>
                  </a:lnTo>
                  <a:lnTo>
                    <a:pt x="272" y="60"/>
                  </a:lnTo>
                  <a:lnTo>
                    <a:pt x="261" y="62"/>
                  </a:lnTo>
                  <a:lnTo>
                    <a:pt x="255" y="64"/>
                  </a:lnTo>
                  <a:lnTo>
                    <a:pt x="249" y="66"/>
                  </a:lnTo>
                  <a:lnTo>
                    <a:pt x="239" y="70"/>
                  </a:lnTo>
                  <a:lnTo>
                    <a:pt x="233" y="70"/>
                  </a:lnTo>
                  <a:lnTo>
                    <a:pt x="233" y="70"/>
                  </a:lnTo>
                  <a:lnTo>
                    <a:pt x="227" y="68"/>
                  </a:lnTo>
                  <a:lnTo>
                    <a:pt x="225" y="68"/>
                  </a:lnTo>
                  <a:lnTo>
                    <a:pt x="218" y="64"/>
                  </a:lnTo>
                  <a:lnTo>
                    <a:pt x="214" y="60"/>
                  </a:lnTo>
                  <a:lnTo>
                    <a:pt x="210" y="51"/>
                  </a:lnTo>
                  <a:lnTo>
                    <a:pt x="206" y="45"/>
                  </a:lnTo>
                  <a:lnTo>
                    <a:pt x="200" y="45"/>
                  </a:lnTo>
                  <a:lnTo>
                    <a:pt x="198" y="47"/>
                  </a:lnTo>
                  <a:lnTo>
                    <a:pt x="192" y="51"/>
                  </a:lnTo>
                  <a:lnTo>
                    <a:pt x="186" y="53"/>
                  </a:lnTo>
                  <a:lnTo>
                    <a:pt x="175" y="55"/>
                  </a:lnTo>
                  <a:lnTo>
                    <a:pt x="165" y="60"/>
                  </a:lnTo>
                  <a:lnTo>
                    <a:pt x="155" y="58"/>
                  </a:lnTo>
                  <a:lnTo>
                    <a:pt x="145" y="53"/>
                  </a:lnTo>
                  <a:lnTo>
                    <a:pt x="133" y="49"/>
                  </a:lnTo>
                  <a:lnTo>
                    <a:pt x="122" y="49"/>
                  </a:lnTo>
                  <a:lnTo>
                    <a:pt x="102" y="49"/>
                  </a:lnTo>
                  <a:lnTo>
                    <a:pt x="86" y="49"/>
                  </a:lnTo>
                  <a:lnTo>
                    <a:pt x="75" y="45"/>
                  </a:lnTo>
                  <a:lnTo>
                    <a:pt x="63" y="41"/>
                  </a:lnTo>
                  <a:lnTo>
                    <a:pt x="55" y="35"/>
                  </a:lnTo>
                  <a:lnTo>
                    <a:pt x="49" y="33"/>
                  </a:lnTo>
                  <a:lnTo>
                    <a:pt x="43" y="29"/>
                  </a:lnTo>
                  <a:lnTo>
                    <a:pt x="24" y="23"/>
                  </a:lnTo>
                  <a:lnTo>
                    <a:pt x="16" y="19"/>
                  </a:lnTo>
                  <a:lnTo>
                    <a:pt x="12" y="11"/>
                  </a:lnTo>
                  <a:lnTo>
                    <a:pt x="2" y="0"/>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 name="Freeform 239"/>
            <p:cNvSpPr>
              <a:spLocks/>
            </p:cNvSpPr>
            <p:nvPr/>
          </p:nvSpPr>
          <p:spPr bwMode="auto">
            <a:xfrm>
              <a:off x="9540875" y="3519488"/>
              <a:ext cx="528638" cy="490538"/>
            </a:xfrm>
            <a:custGeom>
              <a:avLst/>
              <a:gdLst>
                <a:gd name="T0" fmla="*/ 16 w 333"/>
                <a:gd name="T1" fmla="*/ 19 h 309"/>
                <a:gd name="T2" fmla="*/ 55 w 333"/>
                <a:gd name="T3" fmla="*/ 35 h 309"/>
                <a:gd name="T4" fmla="*/ 102 w 333"/>
                <a:gd name="T5" fmla="*/ 49 h 309"/>
                <a:gd name="T6" fmla="*/ 155 w 333"/>
                <a:gd name="T7" fmla="*/ 58 h 309"/>
                <a:gd name="T8" fmla="*/ 192 w 333"/>
                <a:gd name="T9" fmla="*/ 51 h 309"/>
                <a:gd name="T10" fmla="*/ 210 w 333"/>
                <a:gd name="T11" fmla="*/ 51 h 309"/>
                <a:gd name="T12" fmla="*/ 227 w 333"/>
                <a:gd name="T13" fmla="*/ 68 h 309"/>
                <a:gd name="T14" fmla="*/ 249 w 333"/>
                <a:gd name="T15" fmla="*/ 66 h 309"/>
                <a:gd name="T16" fmla="*/ 280 w 333"/>
                <a:gd name="T17" fmla="*/ 55 h 309"/>
                <a:gd name="T18" fmla="*/ 306 w 333"/>
                <a:gd name="T19" fmla="*/ 33 h 309"/>
                <a:gd name="T20" fmla="*/ 327 w 333"/>
                <a:gd name="T21" fmla="*/ 33 h 309"/>
                <a:gd name="T22" fmla="*/ 331 w 333"/>
                <a:gd name="T23" fmla="*/ 55 h 309"/>
                <a:gd name="T24" fmla="*/ 319 w 333"/>
                <a:gd name="T25" fmla="*/ 58 h 309"/>
                <a:gd name="T26" fmla="*/ 304 w 333"/>
                <a:gd name="T27" fmla="*/ 76 h 309"/>
                <a:gd name="T28" fmla="*/ 308 w 333"/>
                <a:gd name="T29" fmla="*/ 109 h 309"/>
                <a:gd name="T30" fmla="*/ 280 w 333"/>
                <a:gd name="T31" fmla="*/ 111 h 309"/>
                <a:gd name="T32" fmla="*/ 265 w 333"/>
                <a:gd name="T33" fmla="*/ 100 h 309"/>
                <a:gd name="T34" fmla="*/ 255 w 333"/>
                <a:gd name="T35" fmla="*/ 113 h 309"/>
                <a:gd name="T36" fmla="*/ 253 w 333"/>
                <a:gd name="T37" fmla="*/ 121 h 309"/>
                <a:gd name="T38" fmla="*/ 272 w 333"/>
                <a:gd name="T39" fmla="*/ 147 h 309"/>
                <a:gd name="T40" fmla="*/ 288 w 333"/>
                <a:gd name="T41" fmla="*/ 172 h 309"/>
                <a:gd name="T42" fmla="*/ 298 w 333"/>
                <a:gd name="T43" fmla="*/ 203 h 309"/>
                <a:gd name="T44" fmla="*/ 288 w 333"/>
                <a:gd name="T45" fmla="*/ 221 h 309"/>
                <a:gd name="T46" fmla="*/ 272 w 333"/>
                <a:gd name="T47" fmla="*/ 215 h 309"/>
                <a:gd name="T48" fmla="*/ 253 w 333"/>
                <a:gd name="T49" fmla="*/ 211 h 309"/>
                <a:gd name="T50" fmla="*/ 247 w 333"/>
                <a:gd name="T51" fmla="*/ 227 h 309"/>
                <a:gd name="T52" fmla="*/ 239 w 333"/>
                <a:gd name="T53" fmla="*/ 240 h 309"/>
                <a:gd name="T54" fmla="*/ 227 w 333"/>
                <a:gd name="T55" fmla="*/ 248 h 309"/>
                <a:gd name="T56" fmla="*/ 231 w 333"/>
                <a:gd name="T57" fmla="*/ 258 h 309"/>
                <a:gd name="T58" fmla="*/ 225 w 333"/>
                <a:gd name="T59" fmla="*/ 266 h 309"/>
                <a:gd name="T60" fmla="*/ 182 w 333"/>
                <a:gd name="T61" fmla="*/ 266 h 309"/>
                <a:gd name="T62" fmla="*/ 141 w 333"/>
                <a:gd name="T63" fmla="*/ 299 h 309"/>
                <a:gd name="T64" fmla="*/ 122 w 333"/>
                <a:gd name="T65" fmla="*/ 309 h 309"/>
                <a:gd name="T66" fmla="*/ 94 w 333"/>
                <a:gd name="T67" fmla="*/ 309 h 309"/>
                <a:gd name="T68" fmla="*/ 75 w 333"/>
                <a:gd name="T69" fmla="*/ 307 h 309"/>
                <a:gd name="T70" fmla="*/ 63 w 333"/>
                <a:gd name="T71" fmla="*/ 291 h 309"/>
                <a:gd name="T72" fmla="*/ 59 w 333"/>
                <a:gd name="T73" fmla="*/ 282 h 309"/>
                <a:gd name="T74" fmla="*/ 73 w 333"/>
                <a:gd name="T75" fmla="*/ 240 h 309"/>
                <a:gd name="T76" fmla="*/ 65 w 333"/>
                <a:gd name="T77" fmla="*/ 192 h 309"/>
                <a:gd name="T78" fmla="*/ 61 w 333"/>
                <a:gd name="T79" fmla="*/ 184 h 309"/>
                <a:gd name="T80" fmla="*/ 79 w 333"/>
                <a:gd name="T81" fmla="*/ 199 h 309"/>
                <a:gd name="T82" fmla="*/ 122 w 333"/>
                <a:gd name="T83" fmla="*/ 180 h 309"/>
                <a:gd name="T84" fmla="*/ 147 w 333"/>
                <a:gd name="T85" fmla="*/ 178 h 309"/>
                <a:gd name="T86" fmla="*/ 161 w 333"/>
                <a:gd name="T87" fmla="*/ 152 h 309"/>
                <a:gd name="T88" fmla="*/ 169 w 333"/>
                <a:gd name="T89" fmla="*/ 131 h 309"/>
                <a:gd name="T90" fmla="*/ 165 w 333"/>
                <a:gd name="T91" fmla="*/ 127 h 309"/>
                <a:gd name="T92" fmla="*/ 163 w 333"/>
                <a:gd name="T93" fmla="*/ 113 h 309"/>
                <a:gd name="T94" fmla="*/ 149 w 333"/>
                <a:gd name="T95" fmla="*/ 80 h 309"/>
                <a:gd name="T96" fmla="*/ 137 w 333"/>
                <a:gd name="T97" fmla="*/ 72 h 309"/>
                <a:gd name="T98" fmla="*/ 102 w 333"/>
                <a:gd name="T99" fmla="*/ 64 h 309"/>
                <a:gd name="T100" fmla="*/ 45 w 333"/>
                <a:gd name="T101" fmla="*/ 47 h 309"/>
                <a:gd name="T102" fmla="*/ 26 w 333"/>
                <a:gd name="T103" fmla="*/ 39 h 309"/>
                <a:gd name="T104" fmla="*/ 10 w 333"/>
                <a:gd name="T105" fmla="*/ 33 h 309"/>
                <a:gd name="T106" fmla="*/ 0 w 333"/>
                <a:gd name="T107" fmla="*/ 2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3" h="309">
                  <a:moveTo>
                    <a:pt x="0" y="2"/>
                  </a:moveTo>
                  <a:lnTo>
                    <a:pt x="2" y="0"/>
                  </a:lnTo>
                  <a:lnTo>
                    <a:pt x="12" y="11"/>
                  </a:lnTo>
                  <a:lnTo>
                    <a:pt x="16" y="19"/>
                  </a:lnTo>
                  <a:lnTo>
                    <a:pt x="24" y="23"/>
                  </a:lnTo>
                  <a:lnTo>
                    <a:pt x="43" y="29"/>
                  </a:lnTo>
                  <a:lnTo>
                    <a:pt x="49" y="33"/>
                  </a:lnTo>
                  <a:lnTo>
                    <a:pt x="55" y="35"/>
                  </a:lnTo>
                  <a:lnTo>
                    <a:pt x="63" y="41"/>
                  </a:lnTo>
                  <a:lnTo>
                    <a:pt x="75" y="45"/>
                  </a:lnTo>
                  <a:lnTo>
                    <a:pt x="86" y="49"/>
                  </a:lnTo>
                  <a:lnTo>
                    <a:pt x="102" y="49"/>
                  </a:lnTo>
                  <a:lnTo>
                    <a:pt x="122" y="49"/>
                  </a:lnTo>
                  <a:lnTo>
                    <a:pt x="133" y="49"/>
                  </a:lnTo>
                  <a:lnTo>
                    <a:pt x="145" y="53"/>
                  </a:lnTo>
                  <a:lnTo>
                    <a:pt x="155" y="58"/>
                  </a:lnTo>
                  <a:lnTo>
                    <a:pt x="165" y="60"/>
                  </a:lnTo>
                  <a:lnTo>
                    <a:pt x="175" y="55"/>
                  </a:lnTo>
                  <a:lnTo>
                    <a:pt x="186" y="53"/>
                  </a:lnTo>
                  <a:lnTo>
                    <a:pt x="192" y="51"/>
                  </a:lnTo>
                  <a:lnTo>
                    <a:pt x="198" y="47"/>
                  </a:lnTo>
                  <a:lnTo>
                    <a:pt x="200" y="45"/>
                  </a:lnTo>
                  <a:lnTo>
                    <a:pt x="206" y="45"/>
                  </a:lnTo>
                  <a:lnTo>
                    <a:pt x="210" y="51"/>
                  </a:lnTo>
                  <a:lnTo>
                    <a:pt x="214" y="60"/>
                  </a:lnTo>
                  <a:lnTo>
                    <a:pt x="218" y="64"/>
                  </a:lnTo>
                  <a:lnTo>
                    <a:pt x="225" y="68"/>
                  </a:lnTo>
                  <a:lnTo>
                    <a:pt x="227" y="68"/>
                  </a:lnTo>
                  <a:lnTo>
                    <a:pt x="233" y="70"/>
                  </a:lnTo>
                  <a:lnTo>
                    <a:pt x="233" y="70"/>
                  </a:lnTo>
                  <a:lnTo>
                    <a:pt x="239" y="70"/>
                  </a:lnTo>
                  <a:lnTo>
                    <a:pt x="249" y="66"/>
                  </a:lnTo>
                  <a:lnTo>
                    <a:pt x="255" y="64"/>
                  </a:lnTo>
                  <a:lnTo>
                    <a:pt x="261" y="62"/>
                  </a:lnTo>
                  <a:lnTo>
                    <a:pt x="272" y="60"/>
                  </a:lnTo>
                  <a:lnTo>
                    <a:pt x="280" y="55"/>
                  </a:lnTo>
                  <a:lnTo>
                    <a:pt x="286" y="51"/>
                  </a:lnTo>
                  <a:lnTo>
                    <a:pt x="292" y="45"/>
                  </a:lnTo>
                  <a:lnTo>
                    <a:pt x="298" y="39"/>
                  </a:lnTo>
                  <a:lnTo>
                    <a:pt x="306" y="33"/>
                  </a:lnTo>
                  <a:lnTo>
                    <a:pt x="310" y="29"/>
                  </a:lnTo>
                  <a:lnTo>
                    <a:pt x="319" y="25"/>
                  </a:lnTo>
                  <a:lnTo>
                    <a:pt x="323" y="27"/>
                  </a:lnTo>
                  <a:lnTo>
                    <a:pt x="327" y="33"/>
                  </a:lnTo>
                  <a:lnTo>
                    <a:pt x="329" y="43"/>
                  </a:lnTo>
                  <a:lnTo>
                    <a:pt x="333" y="47"/>
                  </a:lnTo>
                  <a:lnTo>
                    <a:pt x="333" y="53"/>
                  </a:lnTo>
                  <a:lnTo>
                    <a:pt x="331" y="55"/>
                  </a:lnTo>
                  <a:lnTo>
                    <a:pt x="331" y="51"/>
                  </a:lnTo>
                  <a:lnTo>
                    <a:pt x="327" y="53"/>
                  </a:lnTo>
                  <a:lnTo>
                    <a:pt x="325" y="51"/>
                  </a:lnTo>
                  <a:lnTo>
                    <a:pt x="319" y="58"/>
                  </a:lnTo>
                  <a:lnTo>
                    <a:pt x="316" y="62"/>
                  </a:lnTo>
                  <a:lnTo>
                    <a:pt x="312" y="64"/>
                  </a:lnTo>
                  <a:lnTo>
                    <a:pt x="308" y="68"/>
                  </a:lnTo>
                  <a:lnTo>
                    <a:pt x="304" y="76"/>
                  </a:lnTo>
                  <a:lnTo>
                    <a:pt x="304" y="88"/>
                  </a:lnTo>
                  <a:lnTo>
                    <a:pt x="304" y="96"/>
                  </a:lnTo>
                  <a:lnTo>
                    <a:pt x="308" y="103"/>
                  </a:lnTo>
                  <a:lnTo>
                    <a:pt x="308" y="109"/>
                  </a:lnTo>
                  <a:lnTo>
                    <a:pt x="300" y="115"/>
                  </a:lnTo>
                  <a:lnTo>
                    <a:pt x="294" y="117"/>
                  </a:lnTo>
                  <a:lnTo>
                    <a:pt x="288" y="115"/>
                  </a:lnTo>
                  <a:lnTo>
                    <a:pt x="280" y="111"/>
                  </a:lnTo>
                  <a:lnTo>
                    <a:pt x="280" y="103"/>
                  </a:lnTo>
                  <a:lnTo>
                    <a:pt x="269" y="98"/>
                  </a:lnTo>
                  <a:lnTo>
                    <a:pt x="267" y="100"/>
                  </a:lnTo>
                  <a:lnTo>
                    <a:pt x="265" y="100"/>
                  </a:lnTo>
                  <a:lnTo>
                    <a:pt x="259" y="98"/>
                  </a:lnTo>
                  <a:lnTo>
                    <a:pt x="255" y="100"/>
                  </a:lnTo>
                  <a:lnTo>
                    <a:pt x="255" y="107"/>
                  </a:lnTo>
                  <a:lnTo>
                    <a:pt x="255" y="113"/>
                  </a:lnTo>
                  <a:lnTo>
                    <a:pt x="253" y="113"/>
                  </a:lnTo>
                  <a:lnTo>
                    <a:pt x="255" y="113"/>
                  </a:lnTo>
                  <a:lnTo>
                    <a:pt x="255" y="117"/>
                  </a:lnTo>
                  <a:lnTo>
                    <a:pt x="253" y="121"/>
                  </a:lnTo>
                  <a:lnTo>
                    <a:pt x="253" y="123"/>
                  </a:lnTo>
                  <a:lnTo>
                    <a:pt x="257" y="137"/>
                  </a:lnTo>
                  <a:lnTo>
                    <a:pt x="263" y="141"/>
                  </a:lnTo>
                  <a:lnTo>
                    <a:pt x="272" y="147"/>
                  </a:lnTo>
                  <a:lnTo>
                    <a:pt x="282" y="158"/>
                  </a:lnTo>
                  <a:lnTo>
                    <a:pt x="284" y="164"/>
                  </a:lnTo>
                  <a:lnTo>
                    <a:pt x="286" y="168"/>
                  </a:lnTo>
                  <a:lnTo>
                    <a:pt x="288" y="172"/>
                  </a:lnTo>
                  <a:lnTo>
                    <a:pt x="294" y="180"/>
                  </a:lnTo>
                  <a:lnTo>
                    <a:pt x="296" y="188"/>
                  </a:lnTo>
                  <a:lnTo>
                    <a:pt x="298" y="195"/>
                  </a:lnTo>
                  <a:lnTo>
                    <a:pt x="298" y="203"/>
                  </a:lnTo>
                  <a:lnTo>
                    <a:pt x="294" y="209"/>
                  </a:lnTo>
                  <a:lnTo>
                    <a:pt x="290" y="215"/>
                  </a:lnTo>
                  <a:lnTo>
                    <a:pt x="288" y="219"/>
                  </a:lnTo>
                  <a:lnTo>
                    <a:pt x="288" y="221"/>
                  </a:lnTo>
                  <a:lnTo>
                    <a:pt x="282" y="217"/>
                  </a:lnTo>
                  <a:lnTo>
                    <a:pt x="278" y="217"/>
                  </a:lnTo>
                  <a:lnTo>
                    <a:pt x="274" y="217"/>
                  </a:lnTo>
                  <a:lnTo>
                    <a:pt x="272" y="215"/>
                  </a:lnTo>
                  <a:lnTo>
                    <a:pt x="265" y="211"/>
                  </a:lnTo>
                  <a:lnTo>
                    <a:pt x="261" y="209"/>
                  </a:lnTo>
                  <a:lnTo>
                    <a:pt x="257" y="209"/>
                  </a:lnTo>
                  <a:lnTo>
                    <a:pt x="253" y="211"/>
                  </a:lnTo>
                  <a:lnTo>
                    <a:pt x="253" y="211"/>
                  </a:lnTo>
                  <a:lnTo>
                    <a:pt x="247" y="221"/>
                  </a:lnTo>
                  <a:lnTo>
                    <a:pt x="251" y="225"/>
                  </a:lnTo>
                  <a:lnTo>
                    <a:pt x="247" y="227"/>
                  </a:lnTo>
                  <a:lnTo>
                    <a:pt x="243" y="233"/>
                  </a:lnTo>
                  <a:lnTo>
                    <a:pt x="245" y="235"/>
                  </a:lnTo>
                  <a:lnTo>
                    <a:pt x="245" y="237"/>
                  </a:lnTo>
                  <a:lnTo>
                    <a:pt x="239" y="240"/>
                  </a:lnTo>
                  <a:lnTo>
                    <a:pt x="237" y="242"/>
                  </a:lnTo>
                  <a:lnTo>
                    <a:pt x="231" y="244"/>
                  </a:lnTo>
                  <a:lnTo>
                    <a:pt x="229" y="248"/>
                  </a:lnTo>
                  <a:lnTo>
                    <a:pt x="227" y="248"/>
                  </a:lnTo>
                  <a:lnTo>
                    <a:pt x="222" y="250"/>
                  </a:lnTo>
                  <a:lnTo>
                    <a:pt x="222" y="254"/>
                  </a:lnTo>
                  <a:lnTo>
                    <a:pt x="227" y="256"/>
                  </a:lnTo>
                  <a:lnTo>
                    <a:pt x="231" y="258"/>
                  </a:lnTo>
                  <a:lnTo>
                    <a:pt x="233" y="260"/>
                  </a:lnTo>
                  <a:lnTo>
                    <a:pt x="233" y="262"/>
                  </a:lnTo>
                  <a:lnTo>
                    <a:pt x="231" y="264"/>
                  </a:lnTo>
                  <a:lnTo>
                    <a:pt x="225" y="266"/>
                  </a:lnTo>
                  <a:lnTo>
                    <a:pt x="210" y="266"/>
                  </a:lnTo>
                  <a:lnTo>
                    <a:pt x="204" y="266"/>
                  </a:lnTo>
                  <a:lnTo>
                    <a:pt x="198" y="268"/>
                  </a:lnTo>
                  <a:lnTo>
                    <a:pt x="182" y="266"/>
                  </a:lnTo>
                  <a:lnTo>
                    <a:pt x="173" y="266"/>
                  </a:lnTo>
                  <a:lnTo>
                    <a:pt x="157" y="278"/>
                  </a:lnTo>
                  <a:lnTo>
                    <a:pt x="147" y="289"/>
                  </a:lnTo>
                  <a:lnTo>
                    <a:pt x="141" y="299"/>
                  </a:lnTo>
                  <a:lnTo>
                    <a:pt x="135" y="301"/>
                  </a:lnTo>
                  <a:lnTo>
                    <a:pt x="128" y="307"/>
                  </a:lnTo>
                  <a:lnTo>
                    <a:pt x="126" y="309"/>
                  </a:lnTo>
                  <a:lnTo>
                    <a:pt x="122" y="309"/>
                  </a:lnTo>
                  <a:lnTo>
                    <a:pt x="118" y="307"/>
                  </a:lnTo>
                  <a:lnTo>
                    <a:pt x="114" y="305"/>
                  </a:lnTo>
                  <a:lnTo>
                    <a:pt x="96" y="309"/>
                  </a:lnTo>
                  <a:lnTo>
                    <a:pt x="94" y="309"/>
                  </a:lnTo>
                  <a:lnTo>
                    <a:pt x="88" y="305"/>
                  </a:lnTo>
                  <a:lnTo>
                    <a:pt x="77" y="307"/>
                  </a:lnTo>
                  <a:lnTo>
                    <a:pt x="75" y="307"/>
                  </a:lnTo>
                  <a:lnTo>
                    <a:pt x="75" y="307"/>
                  </a:lnTo>
                  <a:lnTo>
                    <a:pt x="71" y="307"/>
                  </a:lnTo>
                  <a:lnTo>
                    <a:pt x="71" y="303"/>
                  </a:lnTo>
                  <a:lnTo>
                    <a:pt x="71" y="297"/>
                  </a:lnTo>
                  <a:lnTo>
                    <a:pt x="63" y="291"/>
                  </a:lnTo>
                  <a:lnTo>
                    <a:pt x="57" y="287"/>
                  </a:lnTo>
                  <a:lnTo>
                    <a:pt x="57" y="284"/>
                  </a:lnTo>
                  <a:lnTo>
                    <a:pt x="55" y="284"/>
                  </a:lnTo>
                  <a:lnTo>
                    <a:pt x="59" y="282"/>
                  </a:lnTo>
                  <a:lnTo>
                    <a:pt x="67" y="274"/>
                  </a:lnTo>
                  <a:lnTo>
                    <a:pt x="71" y="264"/>
                  </a:lnTo>
                  <a:lnTo>
                    <a:pt x="77" y="258"/>
                  </a:lnTo>
                  <a:lnTo>
                    <a:pt x="73" y="240"/>
                  </a:lnTo>
                  <a:lnTo>
                    <a:pt x="71" y="225"/>
                  </a:lnTo>
                  <a:lnTo>
                    <a:pt x="73" y="213"/>
                  </a:lnTo>
                  <a:lnTo>
                    <a:pt x="71" y="201"/>
                  </a:lnTo>
                  <a:lnTo>
                    <a:pt x="65" y="192"/>
                  </a:lnTo>
                  <a:lnTo>
                    <a:pt x="59" y="190"/>
                  </a:lnTo>
                  <a:lnTo>
                    <a:pt x="57" y="190"/>
                  </a:lnTo>
                  <a:lnTo>
                    <a:pt x="57" y="186"/>
                  </a:lnTo>
                  <a:lnTo>
                    <a:pt x="61" y="184"/>
                  </a:lnTo>
                  <a:lnTo>
                    <a:pt x="67" y="188"/>
                  </a:lnTo>
                  <a:lnTo>
                    <a:pt x="69" y="190"/>
                  </a:lnTo>
                  <a:lnTo>
                    <a:pt x="73" y="195"/>
                  </a:lnTo>
                  <a:lnTo>
                    <a:pt x="79" y="199"/>
                  </a:lnTo>
                  <a:lnTo>
                    <a:pt x="81" y="201"/>
                  </a:lnTo>
                  <a:lnTo>
                    <a:pt x="92" y="197"/>
                  </a:lnTo>
                  <a:lnTo>
                    <a:pt x="118" y="178"/>
                  </a:lnTo>
                  <a:lnTo>
                    <a:pt x="122" y="180"/>
                  </a:lnTo>
                  <a:lnTo>
                    <a:pt x="126" y="180"/>
                  </a:lnTo>
                  <a:lnTo>
                    <a:pt x="131" y="178"/>
                  </a:lnTo>
                  <a:lnTo>
                    <a:pt x="141" y="182"/>
                  </a:lnTo>
                  <a:lnTo>
                    <a:pt x="147" y="178"/>
                  </a:lnTo>
                  <a:lnTo>
                    <a:pt x="153" y="168"/>
                  </a:lnTo>
                  <a:lnTo>
                    <a:pt x="155" y="168"/>
                  </a:lnTo>
                  <a:lnTo>
                    <a:pt x="159" y="160"/>
                  </a:lnTo>
                  <a:lnTo>
                    <a:pt x="161" y="152"/>
                  </a:lnTo>
                  <a:lnTo>
                    <a:pt x="163" y="145"/>
                  </a:lnTo>
                  <a:lnTo>
                    <a:pt x="167" y="141"/>
                  </a:lnTo>
                  <a:lnTo>
                    <a:pt x="169" y="137"/>
                  </a:lnTo>
                  <a:lnTo>
                    <a:pt x="169" y="131"/>
                  </a:lnTo>
                  <a:lnTo>
                    <a:pt x="169" y="123"/>
                  </a:lnTo>
                  <a:lnTo>
                    <a:pt x="169" y="119"/>
                  </a:lnTo>
                  <a:lnTo>
                    <a:pt x="165" y="121"/>
                  </a:lnTo>
                  <a:lnTo>
                    <a:pt x="165" y="127"/>
                  </a:lnTo>
                  <a:lnTo>
                    <a:pt x="165" y="133"/>
                  </a:lnTo>
                  <a:lnTo>
                    <a:pt x="163" y="131"/>
                  </a:lnTo>
                  <a:lnTo>
                    <a:pt x="161" y="123"/>
                  </a:lnTo>
                  <a:lnTo>
                    <a:pt x="163" y="113"/>
                  </a:lnTo>
                  <a:lnTo>
                    <a:pt x="165" y="103"/>
                  </a:lnTo>
                  <a:lnTo>
                    <a:pt x="157" y="82"/>
                  </a:lnTo>
                  <a:lnTo>
                    <a:pt x="153" y="82"/>
                  </a:lnTo>
                  <a:lnTo>
                    <a:pt x="149" y="80"/>
                  </a:lnTo>
                  <a:lnTo>
                    <a:pt x="147" y="78"/>
                  </a:lnTo>
                  <a:lnTo>
                    <a:pt x="145" y="74"/>
                  </a:lnTo>
                  <a:lnTo>
                    <a:pt x="143" y="72"/>
                  </a:lnTo>
                  <a:lnTo>
                    <a:pt x="137" y="72"/>
                  </a:lnTo>
                  <a:lnTo>
                    <a:pt x="133" y="70"/>
                  </a:lnTo>
                  <a:lnTo>
                    <a:pt x="126" y="64"/>
                  </a:lnTo>
                  <a:lnTo>
                    <a:pt x="108" y="64"/>
                  </a:lnTo>
                  <a:lnTo>
                    <a:pt x="102" y="64"/>
                  </a:lnTo>
                  <a:lnTo>
                    <a:pt x="73" y="60"/>
                  </a:lnTo>
                  <a:lnTo>
                    <a:pt x="71" y="62"/>
                  </a:lnTo>
                  <a:lnTo>
                    <a:pt x="51" y="51"/>
                  </a:lnTo>
                  <a:lnTo>
                    <a:pt x="45" y="47"/>
                  </a:lnTo>
                  <a:lnTo>
                    <a:pt x="37" y="41"/>
                  </a:lnTo>
                  <a:lnTo>
                    <a:pt x="34" y="43"/>
                  </a:lnTo>
                  <a:lnTo>
                    <a:pt x="30" y="43"/>
                  </a:lnTo>
                  <a:lnTo>
                    <a:pt x="26" y="39"/>
                  </a:lnTo>
                  <a:lnTo>
                    <a:pt x="24" y="37"/>
                  </a:lnTo>
                  <a:lnTo>
                    <a:pt x="20" y="39"/>
                  </a:lnTo>
                  <a:lnTo>
                    <a:pt x="16" y="39"/>
                  </a:lnTo>
                  <a:lnTo>
                    <a:pt x="10" y="33"/>
                  </a:lnTo>
                  <a:lnTo>
                    <a:pt x="8" y="23"/>
                  </a:lnTo>
                  <a:lnTo>
                    <a:pt x="8" y="15"/>
                  </a:lnTo>
                  <a:lnTo>
                    <a:pt x="4"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 name="Freeform 240"/>
            <p:cNvSpPr>
              <a:spLocks/>
            </p:cNvSpPr>
            <p:nvPr/>
          </p:nvSpPr>
          <p:spPr bwMode="auto">
            <a:xfrm>
              <a:off x="10066338" y="3857625"/>
              <a:ext cx="71438" cy="106363"/>
            </a:xfrm>
            <a:custGeom>
              <a:avLst/>
              <a:gdLst>
                <a:gd name="T0" fmla="*/ 0 w 45"/>
                <a:gd name="T1" fmla="*/ 31 h 67"/>
                <a:gd name="T2" fmla="*/ 2 w 45"/>
                <a:gd name="T3" fmla="*/ 29 h 67"/>
                <a:gd name="T4" fmla="*/ 6 w 45"/>
                <a:gd name="T5" fmla="*/ 29 h 67"/>
                <a:gd name="T6" fmla="*/ 8 w 45"/>
                <a:gd name="T7" fmla="*/ 27 h 67"/>
                <a:gd name="T8" fmla="*/ 10 w 45"/>
                <a:gd name="T9" fmla="*/ 24 h 67"/>
                <a:gd name="T10" fmla="*/ 12 w 45"/>
                <a:gd name="T11" fmla="*/ 22 h 67"/>
                <a:gd name="T12" fmla="*/ 14 w 45"/>
                <a:gd name="T13" fmla="*/ 22 h 67"/>
                <a:gd name="T14" fmla="*/ 16 w 45"/>
                <a:gd name="T15" fmla="*/ 24 h 67"/>
                <a:gd name="T16" fmla="*/ 18 w 45"/>
                <a:gd name="T17" fmla="*/ 27 h 67"/>
                <a:gd name="T18" fmla="*/ 22 w 45"/>
                <a:gd name="T19" fmla="*/ 29 h 67"/>
                <a:gd name="T20" fmla="*/ 24 w 45"/>
                <a:gd name="T21" fmla="*/ 29 h 67"/>
                <a:gd name="T22" fmla="*/ 26 w 45"/>
                <a:gd name="T23" fmla="*/ 27 h 67"/>
                <a:gd name="T24" fmla="*/ 28 w 45"/>
                <a:gd name="T25" fmla="*/ 22 h 67"/>
                <a:gd name="T26" fmla="*/ 28 w 45"/>
                <a:gd name="T27" fmla="*/ 18 h 67"/>
                <a:gd name="T28" fmla="*/ 28 w 45"/>
                <a:gd name="T29" fmla="*/ 14 h 67"/>
                <a:gd name="T30" fmla="*/ 28 w 45"/>
                <a:gd name="T31" fmla="*/ 12 h 67"/>
                <a:gd name="T32" fmla="*/ 28 w 45"/>
                <a:gd name="T33" fmla="*/ 8 h 67"/>
                <a:gd name="T34" fmla="*/ 28 w 45"/>
                <a:gd name="T35" fmla="*/ 8 h 67"/>
                <a:gd name="T36" fmla="*/ 26 w 45"/>
                <a:gd name="T37" fmla="*/ 4 h 67"/>
                <a:gd name="T38" fmla="*/ 26 w 45"/>
                <a:gd name="T39" fmla="*/ 2 h 67"/>
                <a:gd name="T40" fmla="*/ 28 w 45"/>
                <a:gd name="T41" fmla="*/ 2 h 67"/>
                <a:gd name="T42" fmla="*/ 30 w 45"/>
                <a:gd name="T43" fmla="*/ 0 h 67"/>
                <a:gd name="T44" fmla="*/ 32 w 45"/>
                <a:gd name="T45" fmla="*/ 2 h 67"/>
                <a:gd name="T46" fmla="*/ 32 w 45"/>
                <a:gd name="T47" fmla="*/ 4 h 67"/>
                <a:gd name="T48" fmla="*/ 35 w 45"/>
                <a:gd name="T49" fmla="*/ 6 h 67"/>
                <a:gd name="T50" fmla="*/ 45 w 45"/>
                <a:gd name="T51" fmla="*/ 24 h 67"/>
                <a:gd name="T52" fmla="*/ 43 w 45"/>
                <a:gd name="T53" fmla="*/ 41 h 67"/>
                <a:gd name="T54" fmla="*/ 37 w 45"/>
                <a:gd name="T55" fmla="*/ 49 h 67"/>
                <a:gd name="T56" fmla="*/ 37 w 45"/>
                <a:gd name="T57" fmla="*/ 55 h 67"/>
                <a:gd name="T58" fmla="*/ 39 w 45"/>
                <a:gd name="T59" fmla="*/ 59 h 67"/>
                <a:gd name="T60" fmla="*/ 37 w 45"/>
                <a:gd name="T61" fmla="*/ 61 h 67"/>
                <a:gd name="T62" fmla="*/ 35 w 45"/>
                <a:gd name="T63" fmla="*/ 61 h 67"/>
                <a:gd name="T64" fmla="*/ 28 w 45"/>
                <a:gd name="T65" fmla="*/ 63 h 67"/>
                <a:gd name="T66" fmla="*/ 26 w 45"/>
                <a:gd name="T67" fmla="*/ 67 h 67"/>
                <a:gd name="T68" fmla="*/ 22 w 45"/>
                <a:gd name="T69" fmla="*/ 67 h 67"/>
                <a:gd name="T70" fmla="*/ 18 w 45"/>
                <a:gd name="T71" fmla="*/ 63 h 67"/>
                <a:gd name="T72" fmla="*/ 16 w 45"/>
                <a:gd name="T73" fmla="*/ 61 h 67"/>
                <a:gd name="T74" fmla="*/ 12 w 45"/>
                <a:gd name="T75" fmla="*/ 59 h 67"/>
                <a:gd name="T76" fmla="*/ 10 w 45"/>
                <a:gd name="T77" fmla="*/ 55 h 67"/>
                <a:gd name="T78" fmla="*/ 10 w 45"/>
                <a:gd name="T79" fmla="*/ 53 h 67"/>
                <a:gd name="T80" fmla="*/ 8 w 45"/>
                <a:gd name="T81" fmla="*/ 51 h 67"/>
                <a:gd name="T82" fmla="*/ 6 w 45"/>
                <a:gd name="T83" fmla="*/ 49 h 67"/>
                <a:gd name="T84" fmla="*/ 4 w 45"/>
                <a:gd name="T85" fmla="*/ 43 h 67"/>
                <a:gd name="T86" fmla="*/ 2 w 45"/>
                <a:gd name="T87" fmla="*/ 39 h 67"/>
                <a:gd name="T88" fmla="*/ 0 w 45"/>
                <a:gd name="T89" fmla="*/ 35 h 67"/>
                <a:gd name="T90" fmla="*/ 0 w 45"/>
                <a:gd name="T91" fmla="*/ 3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 h="67">
                  <a:moveTo>
                    <a:pt x="0" y="31"/>
                  </a:moveTo>
                  <a:lnTo>
                    <a:pt x="2" y="29"/>
                  </a:lnTo>
                  <a:lnTo>
                    <a:pt x="6" y="29"/>
                  </a:lnTo>
                  <a:lnTo>
                    <a:pt x="8" y="27"/>
                  </a:lnTo>
                  <a:lnTo>
                    <a:pt x="10" y="24"/>
                  </a:lnTo>
                  <a:lnTo>
                    <a:pt x="12" y="22"/>
                  </a:lnTo>
                  <a:lnTo>
                    <a:pt x="14" y="22"/>
                  </a:lnTo>
                  <a:lnTo>
                    <a:pt x="16" y="24"/>
                  </a:lnTo>
                  <a:lnTo>
                    <a:pt x="18" y="27"/>
                  </a:lnTo>
                  <a:lnTo>
                    <a:pt x="22" y="29"/>
                  </a:lnTo>
                  <a:lnTo>
                    <a:pt x="24" y="29"/>
                  </a:lnTo>
                  <a:lnTo>
                    <a:pt x="26" y="27"/>
                  </a:lnTo>
                  <a:lnTo>
                    <a:pt x="28" y="22"/>
                  </a:lnTo>
                  <a:lnTo>
                    <a:pt x="28" y="18"/>
                  </a:lnTo>
                  <a:lnTo>
                    <a:pt x="28" y="14"/>
                  </a:lnTo>
                  <a:lnTo>
                    <a:pt x="28" y="12"/>
                  </a:lnTo>
                  <a:lnTo>
                    <a:pt x="28" y="8"/>
                  </a:lnTo>
                  <a:lnTo>
                    <a:pt x="28" y="8"/>
                  </a:lnTo>
                  <a:lnTo>
                    <a:pt x="26" y="4"/>
                  </a:lnTo>
                  <a:lnTo>
                    <a:pt x="26" y="2"/>
                  </a:lnTo>
                  <a:lnTo>
                    <a:pt x="28" y="2"/>
                  </a:lnTo>
                  <a:lnTo>
                    <a:pt x="30" y="0"/>
                  </a:lnTo>
                  <a:lnTo>
                    <a:pt x="32" y="2"/>
                  </a:lnTo>
                  <a:lnTo>
                    <a:pt x="32" y="4"/>
                  </a:lnTo>
                  <a:lnTo>
                    <a:pt x="35" y="6"/>
                  </a:lnTo>
                  <a:lnTo>
                    <a:pt x="45" y="24"/>
                  </a:lnTo>
                  <a:lnTo>
                    <a:pt x="43" y="41"/>
                  </a:lnTo>
                  <a:lnTo>
                    <a:pt x="37" y="49"/>
                  </a:lnTo>
                  <a:lnTo>
                    <a:pt x="37" y="55"/>
                  </a:lnTo>
                  <a:lnTo>
                    <a:pt x="39" y="59"/>
                  </a:lnTo>
                  <a:lnTo>
                    <a:pt x="37" y="61"/>
                  </a:lnTo>
                  <a:lnTo>
                    <a:pt x="35" y="61"/>
                  </a:lnTo>
                  <a:lnTo>
                    <a:pt x="28" y="63"/>
                  </a:lnTo>
                  <a:lnTo>
                    <a:pt x="26" y="67"/>
                  </a:lnTo>
                  <a:lnTo>
                    <a:pt x="22" y="67"/>
                  </a:lnTo>
                  <a:lnTo>
                    <a:pt x="18" y="63"/>
                  </a:lnTo>
                  <a:lnTo>
                    <a:pt x="16" y="61"/>
                  </a:lnTo>
                  <a:lnTo>
                    <a:pt x="12" y="59"/>
                  </a:lnTo>
                  <a:lnTo>
                    <a:pt x="10" y="55"/>
                  </a:lnTo>
                  <a:lnTo>
                    <a:pt x="10" y="53"/>
                  </a:lnTo>
                  <a:lnTo>
                    <a:pt x="8" y="51"/>
                  </a:lnTo>
                  <a:lnTo>
                    <a:pt x="6" y="49"/>
                  </a:lnTo>
                  <a:lnTo>
                    <a:pt x="4" y="43"/>
                  </a:lnTo>
                  <a:lnTo>
                    <a:pt x="2" y="39"/>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 name="Freeform 241"/>
            <p:cNvSpPr>
              <a:spLocks/>
            </p:cNvSpPr>
            <p:nvPr/>
          </p:nvSpPr>
          <p:spPr bwMode="auto">
            <a:xfrm>
              <a:off x="9634538" y="3886200"/>
              <a:ext cx="528638" cy="512763"/>
            </a:xfrm>
            <a:custGeom>
              <a:avLst/>
              <a:gdLst>
                <a:gd name="T0" fmla="*/ 10 w 333"/>
                <a:gd name="T1" fmla="*/ 178 h 323"/>
                <a:gd name="T2" fmla="*/ 16 w 333"/>
                <a:gd name="T3" fmla="*/ 168 h 323"/>
                <a:gd name="T4" fmla="*/ 16 w 333"/>
                <a:gd name="T5" fmla="*/ 145 h 323"/>
                <a:gd name="T6" fmla="*/ 33 w 333"/>
                <a:gd name="T7" fmla="*/ 107 h 323"/>
                <a:gd name="T8" fmla="*/ 39 w 333"/>
                <a:gd name="T9" fmla="*/ 80 h 323"/>
                <a:gd name="T10" fmla="*/ 67 w 333"/>
                <a:gd name="T11" fmla="*/ 78 h 323"/>
                <a:gd name="T12" fmla="*/ 98 w 333"/>
                <a:gd name="T13" fmla="*/ 47 h 323"/>
                <a:gd name="T14" fmla="*/ 151 w 333"/>
                <a:gd name="T15" fmla="*/ 35 h 323"/>
                <a:gd name="T16" fmla="*/ 176 w 333"/>
                <a:gd name="T17" fmla="*/ 31 h 323"/>
                <a:gd name="T18" fmla="*/ 208 w 333"/>
                <a:gd name="T19" fmla="*/ 17 h 323"/>
                <a:gd name="T20" fmla="*/ 225 w 333"/>
                <a:gd name="T21" fmla="*/ 6 h 323"/>
                <a:gd name="T22" fmla="*/ 241 w 333"/>
                <a:gd name="T23" fmla="*/ 2 h 323"/>
                <a:gd name="T24" fmla="*/ 249 w 333"/>
                <a:gd name="T25" fmla="*/ 17 h 323"/>
                <a:gd name="T26" fmla="*/ 257 w 333"/>
                <a:gd name="T27" fmla="*/ 39 h 323"/>
                <a:gd name="T28" fmla="*/ 249 w 333"/>
                <a:gd name="T29" fmla="*/ 31 h 323"/>
                <a:gd name="T30" fmla="*/ 262 w 333"/>
                <a:gd name="T31" fmla="*/ 51 h 323"/>
                <a:gd name="T32" fmla="*/ 255 w 333"/>
                <a:gd name="T33" fmla="*/ 64 h 323"/>
                <a:gd name="T34" fmla="*/ 229 w 333"/>
                <a:gd name="T35" fmla="*/ 72 h 323"/>
                <a:gd name="T36" fmla="*/ 190 w 333"/>
                <a:gd name="T37" fmla="*/ 80 h 323"/>
                <a:gd name="T38" fmla="*/ 200 w 333"/>
                <a:gd name="T39" fmla="*/ 94 h 323"/>
                <a:gd name="T40" fmla="*/ 227 w 333"/>
                <a:gd name="T41" fmla="*/ 88 h 323"/>
                <a:gd name="T42" fmla="*/ 251 w 333"/>
                <a:gd name="T43" fmla="*/ 86 h 323"/>
                <a:gd name="T44" fmla="*/ 264 w 333"/>
                <a:gd name="T45" fmla="*/ 84 h 323"/>
                <a:gd name="T46" fmla="*/ 262 w 333"/>
                <a:gd name="T47" fmla="*/ 74 h 323"/>
                <a:gd name="T48" fmla="*/ 278 w 333"/>
                <a:gd name="T49" fmla="*/ 86 h 323"/>
                <a:gd name="T50" fmla="*/ 286 w 333"/>
                <a:gd name="T51" fmla="*/ 113 h 323"/>
                <a:gd name="T52" fmla="*/ 292 w 333"/>
                <a:gd name="T53" fmla="*/ 121 h 323"/>
                <a:gd name="T54" fmla="*/ 290 w 333"/>
                <a:gd name="T55" fmla="*/ 131 h 323"/>
                <a:gd name="T56" fmla="*/ 274 w 333"/>
                <a:gd name="T57" fmla="*/ 145 h 323"/>
                <a:gd name="T58" fmla="*/ 276 w 333"/>
                <a:gd name="T59" fmla="*/ 156 h 323"/>
                <a:gd name="T60" fmla="*/ 278 w 333"/>
                <a:gd name="T61" fmla="*/ 168 h 323"/>
                <a:gd name="T62" fmla="*/ 296 w 333"/>
                <a:gd name="T63" fmla="*/ 203 h 323"/>
                <a:gd name="T64" fmla="*/ 311 w 333"/>
                <a:gd name="T65" fmla="*/ 242 h 323"/>
                <a:gd name="T66" fmla="*/ 327 w 333"/>
                <a:gd name="T67" fmla="*/ 270 h 323"/>
                <a:gd name="T68" fmla="*/ 302 w 333"/>
                <a:gd name="T69" fmla="*/ 291 h 323"/>
                <a:gd name="T70" fmla="*/ 272 w 333"/>
                <a:gd name="T71" fmla="*/ 293 h 323"/>
                <a:gd name="T72" fmla="*/ 253 w 333"/>
                <a:gd name="T73" fmla="*/ 311 h 323"/>
                <a:gd name="T74" fmla="*/ 247 w 333"/>
                <a:gd name="T75" fmla="*/ 323 h 323"/>
                <a:gd name="T76" fmla="*/ 219 w 333"/>
                <a:gd name="T77" fmla="*/ 321 h 323"/>
                <a:gd name="T78" fmla="*/ 206 w 333"/>
                <a:gd name="T79" fmla="*/ 313 h 323"/>
                <a:gd name="T80" fmla="*/ 215 w 333"/>
                <a:gd name="T81" fmla="*/ 291 h 323"/>
                <a:gd name="T82" fmla="*/ 219 w 333"/>
                <a:gd name="T83" fmla="*/ 268 h 323"/>
                <a:gd name="T84" fmla="*/ 210 w 333"/>
                <a:gd name="T85" fmla="*/ 264 h 323"/>
                <a:gd name="T86" fmla="*/ 200 w 333"/>
                <a:gd name="T87" fmla="*/ 260 h 323"/>
                <a:gd name="T88" fmla="*/ 188 w 333"/>
                <a:gd name="T89" fmla="*/ 264 h 323"/>
                <a:gd name="T90" fmla="*/ 178 w 333"/>
                <a:gd name="T91" fmla="*/ 260 h 323"/>
                <a:gd name="T92" fmla="*/ 159 w 333"/>
                <a:gd name="T93" fmla="*/ 260 h 323"/>
                <a:gd name="T94" fmla="*/ 153 w 333"/>
                <a:gd name="T95" fmla="*/ 252 h 323"/>
                <a:gd name="T96" fmla="*/ 127 w 333"/>
                <a:gd name="T97" fmla="*/ 242 h 323"/>
                <a:gd name="T98" fmla="*/ 102 w 333"/>
                <a:gd name="T99" fmla="*/ 250 h 323"/>
                <a:gd name="T100" fmla="*/ 88 w 333"/>
                <a:gd name="T101" fmla="*/ 252 h 323"/>
                <a:gd name="T102" fmla="*/ 74 w 333"/>
                <a:gd name="T103" fmla="*/ 256 h 323"/>
                <a:gd name="T104" fmla="*/ 57 w 333"/>
                <a:gd name="T105" fmla="*/ 256 h 323"/>
                <a:gd name="T106" fmla="*/ 43 w 333"/>
                <a:gd name="T107" fmla="*/ 248 h 323"/>
                <a:gd name="T108" fmla="*/ 33 w 333"/>
                <a:gd name="T109" fmla="*/ 227 h 323"/>
                <a:gd name="T110" fmla="*/ 22 w 333"/>
                <a:gd name="T111" fmla="*/ 215 h 323"/>
                <a:gd name="T112" fmla="*/ 18 w 333"/>
                <a:gd name="T113" fmla="*/ 203 h 323"/>
                <a:gd name="T114" fmla="*/ 18 w 333"/>
                <a:gd name="T115" fmla="*/ 193 h 323"/>
                <a:gd name="T116" fmla="*/ 8 w 333"/>
                <a:gd name="T117" fmla="*/ 1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323">
                  <a:moveTo>
                    <a:pt x="0" y="188"/>
                  </a:moveTo>
                  <a:lnTo>
                    <a:pt x="4" y="186"/>
                  </a:lnTo>
                  <a:lnTo>
                    <a:pt x="6" y="184"/>
                  </a:lnTo>
                  <a:lnTo>
                    <a:pt x="10" y="182"/>
                  </a:lnTo>
                  <a:lnTo>
                    <a:pt x="10" y="178"/>
                  </a:lnTo>
                  <a:lnTo>
                    <a:pt x="8" y="174"/>
                  </a:lnTo>
                  <a:lnTo>
                    <a:pt x="12" y="170"/>
                  </a:lnTo>
                  <a:lnTo>
                    <a:pt x="10" y="168"/>
                  </a:lnTo>
                  <a:lnTo>
                    <a:pt x="12" y="166"/>
                  </a:lnTo>
                  <a:lnTo>
                    <a:pt x="16" y="168"/>
                  </a:lnTo>
                  <a:lnTo>
                    <a:pt x="22" y="166"/>
                  </a:lnTo>
                  <a:lnTo>
                    <a:pt x="22" y="162"/>
                  </a:lnTo>
                  <a:lnTo>
                    <a:pt x="20" y="158"/>
                  </a:lnTo>
                  <a:lnTo>
                    <a:pt x="20" y="158"/>
                  </a:lnTo>
                  <a:lnTo>
                    <a:pt x="16" y="145"/>
                  </a:lnTo>
                  <a:lnTo>
                    <a:pt x="10" y="135"/>
                  </a:lnTo>
                  <a:lnTo>
                    <a:pt x="16" y="135"/>
                  </a:lnTo>
                  <a:lnTo>
                    <a:pt x="20" y="131"/>
                  </a:lnTo>
                  <a:lnTo>
                    <a:pt x="25" y="115"/>
                  </a:lnTo>
                  <a:lnTo>
                    <a:pt x="33" y="107"/>
                  </a:lnTo>
                  <a:lnTo>
                    <a:pt x="37" y="101"/>
                  </a:lnTo>
                  <a:lnTo>
                    <a:pt x="37" y="92"/>
                  </a:lnTo>
                  <a:lnTo>
                    <a:pt x="39" y="86"/>
                  </a:lnTo>
                  <a:lnTo>
                    <a:pt x="39" y="84"/>
                  </a:lnTo>
                  <a:lnTo>
                    <a:pt x="39" y="80"/>
                  </a:lnTo>
                  <a:lnTo>
                    <a:pt x="37" y="78"/>
                  </a:lnTo>
                  <a:lnTo>
                    <a:pt x="55" y="74"/>
                  </a:lnTo>
                  <a:lnTo>
                    <a:pt x="59" y="76"/>
                  </a:lnTo>
                  <a:lnTo>
                    <a:pt x="63" y="78"/>
                  </a:lnTo>
                  <a:lnTo>
                    <a:pt x="67" y="78"/>
                  </a:lnTo>
                  <a:lnTo>
                    <a:pt x="69" y="76"/>
                  </a:lnTo>
                  <a:lnTo>
                    <a:pt x="76" y="70"/>
                  </a:lnTo>
                  <a:lnTo>
                    <a:pt x="82" y="68"/>
                  </a:lnTo>
                  <a:lnTo>
                    <a:pt x="88" y="58"/>
                  </a:lnTo>
                  <a:lnTo>
                    <a:pt x="98" y="47"/>
                  </a:lnTo>
                  <a:lnTo>
                    <a:pt x="114" y="35"/>
                  </a:lnTo>
                  <a:lnTo>
                    <a:pt x="123" y="35"/>
                  </a:lnTo>
                  <a:lnTo>
                    <a:pt x="139" y="37"/>
                  </a:lnTo>
                  <a:lnTo>
                    <a:pt x="145" y="35"/>
                  </a:lnTo>
                  <a:lnTo>
                    <a:pt x="151" y="35"/>
                  </a:lnTo>
                  <a:lnTo>
                    <a:pt x="166" y="35"/>
                  </a:lnTo>
                  <a:lnTo>
                    <a:pt x="172" y="33"/>
                  </a:lnTo>
                  <a:lnTo>
                    <a:pt x="174" y="31"/>
                  </a:lnTo>
                  <a:lnTo>
                    <a:pt x="174" y="29"/>
                  </a:lnTo>
                  <a:lnTo>
                    <a:pt x="176" y="31"/>
                  </a:lnTo>
                  <a:lnTo>
                    <a:pt x="186" y="31"/>
                  </a:lnTo>
                  <a:lnTo>
                    <a:pt x="194" y="29"/>
                  </a:lnTo>
                  <a:lnTo>
                    <a:pt x="202" y="27"/>
                  </a:lnTo>
                  <a:lnTo>
                    <a:pt x="204" y="23"/>
                  </a:lnTo>
                  <a:lnTo>
                    <a:pt x="208" y="17"/>
                  </a:lnTo>
                  <a:lnTo>
                    <a:pt x="210" y="17"/>
                  </a:lnTo>
                  <a:lnTo>
                    <a:pt x="217" y="15"/>
                  </a:lnTo>
                  <a:lnTo>
                    <a:pt x="219" y="13"/>
                  </a:lnTo>
                  <a:lnTo>
                    <a:pt x="221" y="9"/>
                  </a:lnTo>
                  <a:lnTo>
                    <a:pt x="225" y="6"/>
                  </a:lnTo>
                  <a:lnTo>
                    <a:pt x="231" y="6"/>
                  </a:lnTo>
                  <a:lnTo>
                    <a:pt x="235" y="4"/>
                  </a:lnTo>
                  <a:lnTo>
                    <a:pt x="237" y="2"/>
                  </a:lnTo>
                  <a:lnTo>
                    <a:pt x="241" y="0"/>
                  </a:lnTo>
                  <a:lnTo>
                    <a:pt x="241" y="2"/>
                  </a:lnTo>
                  <a:lnTo>
                    <a:pt x="243" y="4"/>
                  </a:lnTo>
                  <a:lnTo>
                    <a:pt x="245" y="6"/>
                  </a:lnTo>
                  <a:lnTo>
                    <a:pt x="247" y="9"/>
                  </a:lnTo>
                  <a:lnTo>
                    <a:pt x="247" y="13"/>
                  </a:lnTo>
                  <a:lnTo>
                    <a:pt x="249" y="17"/>
                  </a:lnTo>
                  <a:lnTo>
                    <a:pt x="253" y="29"/>
                  </a:lnTo>
                  <a:lnTo>
                    <a:pt x="255" y="31"/>
                  </a:lnTo>
                  <a:lnTo>
                    <a:pt x="257" y="33"/>
                  </a:lnTo>
                  <a:lnTo>
                    <a:pt x="260" y="37"/>
                  </a:lnTo>
                  <a:lnTo>
                    <a:pt x="257" y="39"/>
                  </a:lnTo>
                  <a:lnTo>
                    <a:pt x="255" y="39"/>
                  </a:lnTo>
                  <a:lnTo>
                    <a:pt x="255" y="39"/>
                  </a:lnTo>
                  <a:lnTo>
                    <a:pt x="253" y="35"/>
                  </a:lnTo>
                  <a:lnTo>
                    <a:pt x="251" y="33"/>
                  </a:lnTo>
                  <a:lnTo>
                    <a:pt x="249" y="31"/>
                  </a:lnTo>
                  <a:lnTo>
                    <a:pt x="247" y="35"/>
                  </a:lnTo>
                  <a:lnTo>
                    <a:pt x="247" y="41"/>
                  </a:lnTo>
                  <a:lnTo>
                    <a:pt x="251" y="45"/>
                  </a:lnTo>
                  <a:lnTo>
                    <a:pt x="257" y="49"/>
                  </a:lnTo>
                  <a:lnTo>
                    <a:pt x="262" y="51"/>
                  </a:lnTo>
                  <a:lnTo>
                    <a:pt x="264" y="51"/>
                  </a:lnTo>
                  <a:lnTo>
                    <a:pt x="266" y="56"/>
                  </a:lnTo>
                  <a:lnTo>
                    <a:pt x="266" y="60"/>
                  </a:lnTo>
                  <a:lnTo>
                    <a:pt x="262" y="60"/>
                  </a:lnTo>
                  <a:lnTo>
                    <a:pt x="255" y="64"/>
                  </a:lnTo>
                  <a:lnTo>
                    <a:pt x="251" y="66"/>
                  </a:lnTo>
                  <a:lnTo>
                    <a:pt x="245" y="66"/>
                  </a:lnTo>
                  <a:lnTo>
                    <a:pt x="239" y="66"/>
                  </a:lnTo>
                  <a:lnTo>
                    <a:pt x="235" y="70"/>
                  </a:lnTo>
                  <a:lnTo>
                    <a:pt x="229" y="72"/>
                  </a:lnTo>
                  <a:lnTo>
                    <a:pt x="223" y="72"/>
                  </a:lnTo>
                  <a:lnTo>
                    <a:pt x="210" y="74"/>
                  </a:lnTo>
                  <a:lnTo>
                    <a:pt x="204" y="74"/>
                  </a:lnTo>
                  <a:lnTo>
                    <a:pt x="194" y="74"/>
                  </a:lnTo>
                  <a:lnTo>
                    <a:pt x="190" y="80"/>
                  </a:lnTo>
                  <a:lnTo>
                    <a:pt x="190" y="86"/>
                  </a:lnTo>
                  <a:lnTo>
                    <a:pt x="192" y="86"/>
                  </a:lnTo>
                  <a:lnTo>
                    <a:pt x="192" y="90"/>
                  </a:lnTo>
                  <a:lnTo>
                    <a:pt x="198" y="90"/>
                  </a:lnTo>
                  <a:lnTo>
                    <a:pt x="200" y="94"/>
                  </a:lnTo>
                  <a:lnTo>
                    <a:pt x="206" y="92"/>
                  </a:lnTo>
                  <a:lnTo>
                    <a:pt x="210" y="90"/>
                  </a:lnTo>
                  <a:lnTo>
                    <a:pt x="217" y="90"/>
                  </a:lnTo>
                  <a:lnTo>
                    <a:pt x="221" y="88"/>
                  </a:lnTo>
                  <a:lnTo>
                    <a:pt x="227" y="88"/>
                  </a:lnTo>
                  <a:lnTo>
                    <a:pt x="231" y="86"/>
                  </a:lnTo>
                  <a:lnTo>
                    <a:pt x="235" y="86"/>
                  </a:lnTo>
                  <a:lnTo>
                    <a:pt x="239" y="88"/>
                  </a:lnTo>
                  <a:lnTo>
                    <a:pt x="243" y="88"/>
                  </a:lnTo>
                  <a:lnTo>
                    <a:pt x="251" y="86"/>
                  </a:lnTo>
                  <a:lnTo>
                    <a:pt x="255" y="84"/>
                  </a:lnTo>
                  <a:lnTo>
                    <a:pt x="260" y="80"/>
                  </a:lnTo>
                  <a:lnTo>
                    <a:pt x="260" y="82"/>
                  </a:lnTo>
                  <a:lnTo>
                    <a:pt x="260" y="84"/>
                  </a:lnTo>
                  <a:lnTo>
                    <a:pt x="264" y="84"/>
                  </a:lnTo>
                  <a:lnTo>
                    <a:pt x="266" y="84"/>
                  </a:lnTo>
                  <a:lnTo>
                    <a:pt x="268" y="82"/>
                  </a:lnTo>
                  <a:lnTo>
                    <a:pt x="268" y="80"/>
                  </a:lnTo>
                  <a:lnTo>
                    <a:pt x="264" y="78"/>
                  </a:lnTo>
                  <a:lnTo>
                    <a:pt x="262" y="74"/>
                  </a:lnTo>
                  <a:lnTo>
                    <a:pt x="266" y="74"/>
                  </a:lnTo>
                  <a:lnTo>
                    <a:pt x="268" y="76"/>
                  </a:lnTo>
                  <a:lnTo>
                    <a:pt x="270" y="80"/>
                  </a:lnTo>
                  <a:lnTo>
                    <a:pt x="274" y="82"/>
                  </a:lnTo>
                  <a:lnTo>
                    <a:pt x="278" y="86"/>
                  </a:lnTo>
                  <a:lnTo>
                    <a:pt x="282" y="90"/>
                  </a:lnTo>
                  <a:lnTo>
                    <a:pt x="282" y="103"/>
                  </a:lnTo>
                  <a:lnTo>
                    <a:pt x="284" y="107"/>
                  </a:lnTo>
                  <a:lnTo>
                    <a:pt x="284" y="111"/>
                  </a:lnTo>
                  <a:lnTo>
                    <a:pt x="286" y="113"/>
                  </a:lnTo>
                  <a:lnTo>
                    <a:pt x="288" y="113"/>
                  </a:lnTo>
                  <a:lnTo>
                    <a:pt x="290" y="113"/>
                  </a:lnTo>
                  <a:lnTo>
                    <a:pt x="292" y="113"/>
                  </a:lnTo>
                  <a:lnTo>
                    <a:pt x="292" y="117"/>
                  </a:lnTo>
                  <a:lnTo>
                    <a:pt x="292" y="121"/>
                  </a:lnTo>
                  <a:lnTo>
                    <a:pt x="294" y="123"/>
                  </a:lnTo>
                  <a:lnTo>
                    <a:pt x="294" y="125"/>
                  </a:lnTo>
                  <a:lnTo>
                    <a:pt x="294" y="129"/>
                  </a:lnTo>
                  <a:lnTo>
                    <a:pt x="292" y="127"/>
                  </a:lnTo>
                  <a:lnTo>
                    <a:pt x="290" y="131"/>
                  </a:lnTo>
                  <a:lnTo>
                    <a:pt x="286" y="131"/>
                  </a:lnTo>
                  <a:lnTo>
                    <a:pt x="282" y="135"/>
                  </a:lnTo>
                  <a:lnTo>
                    <a:pt x="282" y="141"/>
                  </a:lnTo>
                  <a:lnTo>
                    <a:pt x="280" y="143"/>
                  </a:lnTo>
                  <a:lnTo>
                    <a:pt x="274" y="145"/>
                  </a:lnTo>
                  <a:lnTo>
                    <a:pt x="274" y="150"/>
                  </a:lnTo>
                  <a:lnTo>
                    <a:pt x="274" y="152"/>
                  </a:lnTo>
                  <a:lnTo>
                    <a:pt x="272" y="154"/>
                  </a:lnTo>
                  <a:lnTo>
                    <a:pt x="276" y="154"/>
                  </a:lnTo>
                  <a:lnTo>
                    <a:pt x="276" y="156"/>
                  </a:lnTo>
                  <a:lnTo>
                    <a:pt x="276" y="158"/>
                  </a:lnTo>
                  <a:lnTo>
                    <a:pt x="276" y="160"/>
                  </a:lnTo>
                  <a:lnTo>
                    <a:pt x="276" y="164"/>
                  </a:lnTo>
                  <a:lnTo>
                    <a:pt x="278" y="166"/>
                  </a:lnTo>
                  <a:lnTo>
                    <a:pt x="278" y="168"/>
                  </a:lnTo>
                  <a:lnTo>
                    <a:pt x="282" y="172"/>
                  </a:lnTo>
                  <a:lnTo>
                    <a:pt x="280" y="172"/>
                  </a:lnTo>
                  <a:lnTo>
                    <a:pt x="288" y="182"/>
                  </a:lnTo>
                  <a:lnTo>
                    <a:pt x="290" y="190"/>
                  </a:lnTo>
                  <a:lnTo>
                    <a:pt x="296" y="203"/>
                  </a:lnTo>
                  <a:lnTo>
                    <a:pt x="298" y="211"/>
                  </a:lnTo>
                  <a:lnTo>
                    <a:pt x="300" y="219"/>
                  </a:lnTo>
                  <a:lnTo>
                    <a:pt x="307" y="223"/>
                  </a:lnTo>
                  <a:lnTo>
                    <a:pt x="309" y="233"/>
                  </a:lnTo>
                  <a:lnTo>
                    <a:pt x="311" y="242"/>
                  </a:lnTo>
                  <a:lnTo>
                    <a:pt x="325" y="244"/>
                  </a:lnTo>
                  <a:lnTo>
                    <a:pt x="327" y="246"/>
                  </a:lnTo>
                  <a:lnTo>
                    <a:pt x="329" y="246"/>
                  </a:lnTo>
                  <a:lnTo>
                    <a:pt x="333" y="262"/>
                  </a:lnTo>
                  <a:lnTo>
                    <a:pt x="327" y="270"/>
                  </a:lnTo>
                  <a:lnTo>
                    <a:pt x="319" y="272"/>
                  </a:lnTo>
                  <a:lnTo>
                    <a:pt x="313" y="276"/>
                  </a:lnTo>
                  <a:lnTo>
                    <a:pt x="309" y="285"/>
                  </a:lnTo>
                  <a:lnTo>
                    <a:pt x="302" y="289"/>
                  </a:lnTo>
                  <a:lnTo>
                    <a:pt x="302" y="291"/>
                  </a:lnTo>
                  <a:lnTo>
                    <a:pt x="296" y="293"/>
                  </a:lnTo>
                  <a:lnTo>
                    <a:pt x="288" y="297"/>
                  </a:lnTo>
                  <a:lnTo>
                    <a:pt x="280" y="297"/>
                  </a:lnTo>
                  <a:lnTo>
                    <a:pt x="278" y="295"/>
                  </a:lnTo>
                  <a:lnTo>
                    <a:pt x="272" y="293"/>
                  </a:lnTo>
                  <a:lnTo>
                    <a:pt x="268" y="291"/>
                  </a:lnTo>
                  <a:lnTo>
                    <a:pt x="266" y="291"/>
                  </a:lnTo>
                  <a:lnTo>
                    <a:pt x="264" y="293"/>
                  </a:lnTo>
                  <a:lnTo>
                    <a:pt x="255" y="293"/>
                  </a:lnTo>
                  <a:lnTo>
                    <a:pt x="253" y="311"/>
                  </a:lnTo>
                  <a:lnTo>
                    <a:pt x="257" y="311"/>
                  </a:lnTo>
                  <a:lnTo>
                    <a:pt x="260" y="317"/>
                  </a:lnTo>
                  <a:lnTo>
                    <a:pt x="257" y="319"/>
                  </a:lnTo>
                  <a:lnTo>
                    <a:pt x="253" y="321"/>
                  </a:lnTo>
                  <a:lnTo>
                    <a:pt x="247" y="323"/>
                  </a:lnTo>
                  <a:lnTo>
                    <a:pt x="231" y="319"/>
                  </a:lnTo>
                  <a:lnTo>
                    <a:pt x="227" y="323"/>
                  </a:lnTo>
                  <a:lnTo>
                    <a:pt x="225" y="323"/>
                  </a:lnTo>
                  <a:lnTo>
                    <a:pt x="225" y="323"/>
                  </a:lnTo>
                  <a:lnTo>
                    <a:pt x="219" y="321"/>
                  </a:lnTo>
                  <a:lnTo>
                    <a:pt x="215" y="323"/>
                  </a:lnTo>
                  <a:lnTo>
                    <a:pt x="210" y="323"/>
                  </a:lnTo>
                  <a:lnTo>
                    <a:pt x="208" y="323"/>
                  </a:lnTo>
                  <a:lnTo>
                    <a:pt x="210" y="319"/>
                  </a:lnTo>
                  <a:lnTo>
                    <a:pt x="206" y="313"/>
                  </a:lnTo>
                  <a:lnTo>
                    <a:pt x="206" y="307"/>
                  </a:lnTo>
                  <a:lnTo>
                    <a:pt x="208" y="303"/>
                  </a:lnTo>
                  <a:lnTo>
                    <a:pt x="215" y="303"/>
                  </a:lnTo>
                  <a:lnTo>
                    <a:pt x="217" y="301"/>
                  </a:lnTo>
                  <a:lnTo>
                    <a:pt x="215" y="291"/>
                  </a:lnTo>
                  <a:lnTo>
                    <a:pt x="223" y="280"/>
                  </a:lnTo>
                  <a:lnTo>
                    <a:pt x="225" y="276"/>
                  </a:lnTo>
                  <a:lnTo>
                    <a:pt x="221" y="274"/>
                  </a:lnTo>
                  <a:lnTo>
                    <a:pt x="221" y="272"/>
                  </a:lnTo>
                  <a:lnTo>
                    <a:pt x="219" y="268"/>
                  </a:lnTo>
                  <a:lnTo>
                    <a:pt x="217" y="268"/>
                  </a:lnTo>
                  <a:lnTo>
                    <a:pt x="215" y="264"/>
                  </a:lnTo>
                  <a:lnTo>
                    <a:pt x="215" y="264"/>
                  </a:lnTo>
                  <a:lnTo>
                    <a:pt x="213" y="264"/>
                  </a:lnTo>
                  <a:lnTo>
                    <a:pt x="210" y="264"/>
                  </a:lnTo>
                  <a:lnTo>
                    <a:pt x="208" y="264"/>
                  </a:lnTo>
                  <a:lnTo>
                    <a:pt x="206" y="264"/>
                  </a:lnTo>
                  <a:lnTo>
                    <a:pt x="206" y="264"/>
                  </a:lnTo>
                  <a:lnTo>
                    <a:pt x="204" y="262"/>
                  </a:lnTo>
                  <a:lnTo>
                    <a:pt x="200" y="260"/>
                  </a:lnTo>
                  <a:lnTo>
                    <a:pt x="198" y="262"/>
                  </a:lnTo>
                  <a:lnTo>
                    <a:pt x="198" y="264"/>
                  </a:lnTo>
                  <a:lnTo>
                    <a:pt x="196" y="266"/>
                  </a:lnTo>
                  <a:lnTo>
                    <a:pt x="194" y="266"/>
                  </a:lnTo>
                  <a:lnTo>
                    <a:pt x="188" y="264"/>
                  </a:lnTo>
                  <a:lnTo>
                    <a:pt x="186" y="266"/>
                  </a:lnTo>
                  <a:lnTo>
                    <a:pt x="184" y="266"/>
                  </a:lnTo>
                  <a:lnTo>
                    <a:pt x="184" y="264"/>
                  </a:lnTo>
                  <a:lnTo>
                    <a:pt x="180" y="260"/>
                  </a:lnTo>
                  <a:lnTo>
                    <a:pt x="178" y="260"/>
                  </a:lnTo>
                  <a:lnTo>
                    <a:pt x="174" y="258"/>
                  </a:lnTo>
                  <a:lnTo>
                    <a:pt x="170" y="258"/>
                  </a:lnTo>
                  <a:lnTo>
                    <a:pt x="163" y="258"/>
                  </a:lnTo>
                  <a:lnTo>
                    <a:pt x="161" y="258"/>
                  </a:lnTo>
                  <a:lnTo>
                    <a:pt x="159" y="260"/>
                  </a:lnTo>
                  <a:lnTo>
                    <a:pt x="159" y="260"/>
                  </a:lnTo>
                  <a:lnTo>
                    <a:pt x="155" y="256"/>
                  </a:lnTo>
                  <a:lnTo>
                    <a:pt x="153" y="256"/>
                  </a:lnTo>
                  <a:lnTo>
                    <a:pt x="153" y="254"/>
                  </a:lnTo>
                  <a:lnTo>
                    <a:pt x="153" y="252"/>
                  </a:lnTo>
                  <a:lnTo>
                    <a:pt x="151" y="252"/>
                  </a:lnTo>
                  <a:lnTo>
                    <a:pt x="139" y="246"/>
                  </a:lnTo>
                  <a:lnTo>
                    <a:pt x="135" y="244"/>
                  </a:lnTo>
                  <a:lnTo>
                    <a:pt x="131" y="244"/>
                  </a:lnTo>
                  <a:lnTo>
                    <a:pt x="127" y="242"/>
                  </a:lnTo>
                  <a:lnTo>
                    <a:pt x="125" y="240"/>
                  </a:lnTo>
                  <a:lnTo>
                    <a:pt x="114" y="244"/>
                  </a:lnTo>
                  <a:lnTo>
                    <a:pt x="108" y="246"/>
                  </a:lnTo>
                  <a:lnTo>
                    <a:pt x="106" y="248"/>
                  </a:lnTo>
                  <a:lnTo>
                    <a:pt x="102" y="250"/>
                  </a:lnTo>
                  <a:lnTo>
                    <a:pt x="98" y="252"/>
                  </a:lnTo>
                  <a:lnTo>
                    <a:pt x="94" y="252"/>
                  </a:lnTo>
                  <a:lnTo>
                    <a:pt x="92" y="254"/>
                  </a:lnTo>
                  <a:lnTo>
                    <a:pt x="92" y="254"/>
                  </a:lnTo>
                  <a:lnTo>
                    <a:pt x="88" y="252"/>
                  </a:lnTo>
                  <a:lnTo>
                    <a:pt x="86" y="254"/>
                  </a:lnTo>
                  <a:lnTo>
                    <a:pt x="84" y="254"/>
                  </a:lnTo>
                  <a:lnTo>
                    <a:pt x="82" y="254"/>
                  </a:lnTo>
                  <a:lnTo>
                    <a:pt x="80" y="256"/>
                  </a:lnTo>
                  <a:lnTo>
                    <a:pt x="74" y="256"/>
                  </a:lnTo>
                  <a:lnTo>
                    <a:pt x="72" y="258"/>
                  </a:lnTo>
                  <a:lnTo>
                    <a:pt x="69" y="260"/>
                  </a:lnTo>
                  <a:lnTo>
                    <a:pt x="63" y="258"/>
                  </a:lnTo>
                  <a:lnTo>
                    <a:pt x="61" y="256"/>
                  </a:lnTo>
                  <a:lnTo>
                    <a:pt x="57" y="256"/>
                  </a:lnTo>
                  <a:lnTo>
                    <a:pt x="51" y="254"/>
                  </a:lnTo>
                  <a:lnTo>
                    <a:pt x="51" y="252"/>
                  </a:lnTo>
                  <a:lnTo>
                    <a:pt x="49" y="252"/>
                  </a:lnTo>
                  <a:lnTo>
                    <a:pt x="43" y="250"/>
                  </a:lnTo>
                  <a:lnTo>
                    <a:pt x="43" y="248"/>
                  </a:lnTo>
                  <a:lnTo>
                    <a:pt x="39" y="246"/>
                  </a:lnTo>
                  <a:lnTo>
                    <a:pt x="39" y="240"/>
                  </a:lnTo>
                  <a:lnTo>
                    <a:pt x="37" y="235"/>
                  </a:lnTo>
                  <a:lnTo>
                    <a:pt x="35" y="231"/>
                  </a:lnTo>
                  <a:lnTo>
                    <a:pt x="33" y="227"/>
                  </a:lnTo>
                  <a:lnTo>
                    <a:pt x="31" y="227"/>
                  </a:lnTo>
                  <a:lnTo>
                    <a:pt x="29" y="225"/>
                  </a:lnTo>
                  <a:lnTo>
                    <a:pt x="29" y="221"/>
                  </a:lnTo>
                  <a:lnTo>
                    <a:pt x="25" y="215"/>
                  </a:lnTo>
                  <a:lnTo>
                    <a:pt x="22" y="215"/>
                  </a:lnTo>
                  <a:lnTo>
                    <a:pt x="20" y="211"/>
                  </a:lnTo>
                  <a:lnTo>
                    <a:pt x="20" y="209"/>
                  </a:lnTo>
                  <a:lnTo>
                    <a:pt x="18" y="207"/>
                  </a:lnTo>
                  <a:lnTo>
                    <a:pt x="18" y="207"/>
                  </a:lnTo>
                  <a:lnTo>
                    <a:pt x="18" y="203"/>
                  </a:lnTo>
                  <a:lnTo>
                    <a:pt x="16" y="201"/>
                  </a:lnTo>
                  <a:lnTo>
                    <a:pt x="16" y="199"/>
                  </a:lnTo>
                  <a:lnTo>
                    <a:pt x="18" y="197"/>
                  </a:lnTo>
                  <a:lnTo>
                    <a:pt x="18" y="195"/>
                  </a:lnTo>
                  <a:lnTo>
                    <a:pt x="18" y="193"/>
                  </a:lnTo>
                  <a:lnTo>
                    <a:pt x="16" y="193"/>
                  </a:lnTo>
                  <a:lnTo>
                    <a:pt x="16" y="190"/>
                  </a:lnTo>
                  <a:lnTo>
                    <a:pt x="12" y="190"/>
                  </a:lnTo>
                  <a:lnTo>
                    <a:pt x="10" y="190"/>
                  </a:lnTo>
                  <a:lnTo>
                    <a:pt x="8" y="190"/>
                  </a:lnTo>
                  <a:lnTo>
                    <a:pt x="6"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 name="Freeform 242"/>
            <p:cNvSpPr>
              <a:spLocks/>
            </p:cNvSpPr>
            <p:nvPr/>
          </p:nvSpPr>
          <p:spPr bwMode="auto">
            <a:xfrm>
              <a:off x="9634538" y="3886200"/>
              <a:ext cx="528638" cy="512763"/>
            </a:xfrm>
            <a:custGeom>
              <a:avLst/>
              <a:gdLst>
                <a:gd name="T0" fmla="*/ 10 w 333"/>
                <a:gd name="T1" fmla="*/ 178 h 323"/>
                <a:gd name="T2" fmla="*/ 16 w 333"/>
                <a:gd name="T3" fmla="*/ 168 h 323"/>
                <a:gd name="T4" fmla="*/ 16 w 333"/>
                <a:gd name="T5" fmla="*/ 145 h 323"/>
                <a:gd name="T6" fmla="*/ 33 w 333"/>
                <a:gd name="T7" fmla="*/ 107 h 323"/>
                <a:gd name="T8" fmla="*/ 39 w 333"/>
                <a:gd name="T9" fmla="*/ 80 h 323"/>
                <a:gd name="T10" fmla="*/ 67 w 333"/>
                <a:gd name="T11" fmla="*/ 78 h 323"/>
                <a:gd name="T12" fmla="*/ 98 w 333"/>
                <a:gd name="T13" fmla="*/ 47 h 323"/>
                <a:gd name="T14" fmla="*/ 151 w 333"/>
                <a:gd name="T15" fmla="*/ 35 h 323"/>
                <a:gd name="T16" fmla="*/ 176 w 333"/>
                <a:gd name="T17" fmla="*/ 31 h 323"/>
                <a:gd name="T18" fmla="*/ 208 w 333"/>
                <a:gd name="T19" fmla="*/ 17 h 323"/>
                <a:gd name="T20" fmla="*/ 225 w 333"/>
                <a:gd name="T21" fmla="*/ 6 h 323"/>
                <a:gd name="T22" fmla="*/ 241 w 333"/>
                <a:gd name="T23" fmla="*/ 2 h 323"/>
                <a:gd name="T24" fmla="*/ 249 w 333"/>
                <a:gd name="T25" fmla="*/ 17 h 323"/>
                <a:gd name="T26" fmla="*/ 257 w 333"/>
                <a:gd name="T27" fmla="*/ 39 h 323"/>
                <a:gd name="T28" fmla="*/ 249 w 333"/>
                <a:gd name="T29" fmla="*/ 31 h 323"/>
                <a:gd name="T30" fmla="*/ 262 w 333"/>
                <a:gd name="T31" fmla="*/ 51 h 323"/>
                <a:gd name="T32" fmla="*/ 255 w 333"/>
                <a:gd name="T33" fmla="*/ 64 h 323"/>
                <a:gd name="T34" fmla="*/ 229 w 333"/>
                <a:gd name="T35" fmla="*/ 72 h 323"/>
                <a:gd name="T36" fmla="*/ 190 w 333"/>
                <a:gd name="T37" fmla="*/ 80 h 323"/>
                <a:gd name="T38" fmla="*/ 200 w 333"/>
                <a:gd name="T39" fmla="*/ 94 h 323"/>
                <a:gd name="T40" fmla="*/ 227 w 333"/>
                <a:gd name="T41" fmla="*/ 88 h 323"/>
                <a:gd name="T42" fmla="*/ 251 w 333"/>
                <a:gd name="T43" fmla="*/ 86 h 323"/>
                <a:gd name="T44" fmla="*/ 264 w 333"/>
                <a:gd name="T45" fmla="*/ 84 h 323"/>
                <a:gd name="T46" fmla="*/ 262 w 333"/>
                <a:gd name="T47" fmla="*/ 74 h 323"/>
                <a:gd name="T48" fmla="*/ 278 w 333"/>
                <a:gd name="T49" fmla="*/ 86 h 323"/>
                <a:gd name="T50" fmla="*/ 286 w 333"/>
                <a:gd name="T51" fmla="*/ 113 h 323"/>
                <a:gd name="T52" fmla="*/ 292 w 333"/>
                <a:gd name="T53" fmla="*/ 121 h 323"/>
                <a:gd name="T54" fmla="*/ 290 w 333"/>
                <a:gd name="T55" fmla="*/ 131 h 323"/>
                <a:gd name="T56" fmla="*/ 274 w 333"/>
                <a:gd name="T57" fmla="*/ 145 h 323"/>
                <a:gd name="T58" fmla="*/ 276 w 333"/>
                <a:gd name="T59" fmla="*/ 156 h 323"/>
                <a:gd name="T60" fmla="*/ 278 w 333"/>
                <a:gd name="T61" fmla="*/ 168 h 323"/>
                <a:gd name="T62" fmla="*/ 296 w 333"/>
                <a:gd name="T63" fmla="*/ 203 h 323"/>
                <a:gd name="T64" fmla="*/ 311 w 333"/>
                <a:gd name="T65" fmla="*/ 242 h 323"/>
                <a:gd name="T66" fmla="*/ 327 w 333"/>
                <a:gd name="T67" fmla="*/ 270 h 323"/>
                <a:gd name="T68" fmla="*/ 302 w 333"/>
                <a:gd name="T69" fmla="*/ 291 h 323"/>
                <a:gd name="T70" fmla="*/ 272 w 333"/>
                <a:gd name="T71" fmla="*/ 293 h 323"/>
                <a:gd name="T72" fmla="*/ 253 w 333"/>
                <a:gd name="T73" fmla="*/ 311 h 323"/>
                <a:gd name="T74" fmla="*/ 247 w 333"/>
                <a:gd name="T75" fmla="*/ 323 h 323"/>
                <a:gd name="T76" fmla="*/ 219 w 333"/>
                <a:gd name="T77" fmla="*/ 321 h 323"/>
                <a:gd name="T78" fmla="*/ 206 w 333"/>
                <a:gd name="T79" fmla="*/ 313 h 323"/>
                <a:gd name="T80" fmla="*/ 215 w 333"/>
                <a:gd name="T81" fmla="*/ 291 h 323"/>
                <a:gd name="T82" fmla="*/ 219 w 333"/>
                <a:gd name="T83" fmla="*/ 268 h 323"/>
                <a:gd name="T84" fmla="*/ 210 w 333"/>
                <a:gd name="T85" fmla="*/ 264 h 323"/>
                <a:gd name="T86" fmla="*/ 200 w 333"/>
                <a:gd name="T87" fmla="*/ 260 h 323"/>
                <a:gd name="T88" fmla="*/ 188 w 333"/>
                <a:gd name="T89" fmla="*/ 264 h 323"/>
                <a:gd name="T90" fmla="*/ 178 w 333"/>
                <a:gd name="T91" fmla="*/ 260 h 323"/>
                <a:gd name="T92" fmla="*/ 159 w 333"/>
                <a:gd name="T93" fmla="*/ 260 h 323"/>
                <a:gd name="T94" fmla="*/ 153 w 333"/>
                <a:gd name="T95" fmla="*/ 252 h 323"/>
                <a:gd name="T96" fmla="*/ 127 w 333"/>
                <a:gd name="T97" fmla="*/ 242 h 323"/>
                <a:gd name="T98" fmla="*/ 102 w 333"/>
                <a:gd name="T99" fmla="*/ 250 h 323"/>
                <a:gd name="T100" fmla="*/ 88 w 333"/>
                <a:gd name="T101" fmla="*/ 252 h 323"/>
                <a:gd name="T102" fmla="*/ 74 w 333"/>
                <a:gd name="T103" fmla="*/ 256 h 323"/>
                <a:gd name="T104" fmla="*/ 57 w 333"/>
                <a:gd name="T105" fmla="*/ 256 h 323"/>
                <a:gd name="T106" fmla="*/ 43 w 333"/>
                <a:gd name="T107" fmla="*/ 248 h 323"/>
                <a:gd name="T108" fmla="*/ 33 w 333"/>
                <a:gd name="T109" fmla="*/ 227 h 323"/>
                <a:gd name="T110" fmla="*/ 22 w 333"/>
                <a:gd name="T111" fmla="*/ 215 h 323"/>
                <a:gd name="T112" fmla="*/ 18 w 333"/>
                <a:gd name="T113" fmla="*/ 203 h 323"/>
                <a:gd name="T114" fmla="*/ 18 w 333"/>
                <a:gd name="T115" fmla="*/ 193 h 323"/>
                <a:gd name="T116" fmla="*/ 8 w 333"/>
                <a:gd name="T117" fmla="*/ 19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 h="323">
                  <a:moveTo>
                    <a:pt x="0" y="188"/>
                  </a:moveTo>
                  <a:lnTo>
                    <a:pt x="4" y="186"/>
                  </a:lnTo>
                  <a:lnTo>
                    <a:pt x="6" y="184"/>
                  </a:lnTo>
                  <a:lnTo>
                    <a:pt x="10" y="182"/>
                  </a:lnTo>
                  <a:lnTo>
                    <a:pt x="10" y="178"/>
                  </a:lnTo>
                  <a:lnTo>
                    <a:pt x="8" y="174"/>
                  </a:lnTo>
                  <a:lnTo>
                    <a:pt x="12" y="170"/>
                  </a:lnTo>
                  <a:lnTo>
                    <a:pt x="10" y="168"/>
                  </a:lnTo>
                  <a:lnTo>
                    <a:pt x="12" y="166"/>
                  </a:lnTo>
                  <a:lnTo>
                    <a:pt x="16" y="168"/>
                  </a:lnTo>
                  <a:lnTo>
                    <a:pt x="22" y="166"/>
                  </a:lnTo>
                  <a:lnTo>
                    <a:pt x="22" y="162"/>
                  </a:lnTo>
                  <a:lnTo>
                    <a:pt x="20" y="158"/>
                  </a:lnTo>
                  <a:lnTo>
                    <a:pt x="20" y="158"/>
                  </a:lnTo>
                  <a:lnTo>
                    <a:pt x="16" y="145"/>
                  </a:lnTo>
                  <a:lnTo>
                    <a:pt x="10" y="135"/>
                  </a:lnTo>
                  <a:lnTo>
                    <a:pt x="16" y="135"/>
                  </a:lnTo>
                  <a:lnTo>
                    <a:pt x="20" y="131"/>
                  </a:lnTo>
                  <a:lnTo>
                    <a:pt x="25" y="115"/>
                  </a:lnTo>
                  <a:lnTo>
                    <a:pt x="33" y="107"/>
                  </a:lnTo>
                  <a:lnTo>
                    <a:pt x="37" y="101"/>
                  </a:lnTo>
                  <a:lnTo>
                    <a:pt x="37" y="92"/>
                  </a:lnTo>
                  <a:lnTo>
                    <a:pt x="39" y="86"/>
                  </a:lnTo>
                  <a:lnTo>
                    <a:pt x="39" y="84"/>
                  </a:lnTo>
                  <a:lnTo>
                    <a:pt x="39" y="80"/>
                  </a:lnTo>
                  <a:lnTo>
                    <a:pt x="37" y="78"/>
                  </a:lnTo>
                  <a:lnTo>
                    <a:pt x="55" y="74"/>
                  </a:lnTo>
                  <a:lnTo>
                    <a:pt x="59" y="76"/>
                  </a:lnTo>
                  <a:lnTo>
                    <a:pt x="63" y="78"/>
                  </a:lnTo>
                  <a:lnTo>
                    <a:pt x="67" y="78"/>
                  </a:lnTo>
                  <a:lnTo>
                    <a:pt x="69" y="76"/>
                  </a:lnTo>
                  <a:lnTo>
                    <a:pt x="76" y="70"/>
                  </a:lnTo>
                  <a:lnTo>
                    <a:pt x="82" y="68"/>
                  </a:lnTo>
                  <a:lnTo>
                    <a:pt x="88" y="58"/>
                  </a:lnTo>
                  <a:lnTo>
                    <a:pt x="98" y="47"/>
                  </a:lnTo>
                  <a:lnTo>
                    <a:pt x="114" y="35"/>
                  </a:lnTo>
                  <a:lnTo>
                    <a:pt x="123" y="35"/>
                  </a:lnTo>
                  <a:lnTo>
                    <a:pt x="139" y="37"/>
                  </a:lnTo>
                  <a:lnTo>
                    <a:pt x="145" y="35"/>
                  </a:lnTo>
                  <a:lnTo>
                    <a:pt x="151" y="35"/>
                  </a:lnTo>
                  <a:lnTo>
                    <a:pt x="166" y="35"/>
                  </a:lnTo>
                  <a:lnTo>
                    <a:pt x="172" y="33"/>
                  </a:lnTo>
                  <a:lnTo>
                    <a:pt x="174" y="31"/>
                  </a:lnTo>
                  <a:lnTo>
                    <a:pt x="174" y="29"/>
                  </a:lnTo>
                  <a:lnTo>
                    <a:pt x="176" y="31"/>
                  </a:lnTo>
                  <a:lnTo>
                    <a:pt x="186" y="31"/>
                  </a:lnTo>
                  <a:lnTo>
                    <a:pt x="194" y="29"/>
                  </a:lnTo>
                  <a:lnTo>
                    <a:pt x="202" y="27"/>
                  </a:lnTo>
                  <a:lnTo>
                    <a:pt x="204" y="23"/>
                  </a:lnTo>
                  <a:lnTo>
                    <a:pt x="208" y="17"/>
                  </a:lnTo>
                  <a:lnTo>
                    <a:pt x="210" y="17"/>
                  </a:lnTo>
                  <a:lnTo>
                    <a:pt x="217" y="15"/>
                  </a:lnTo>
                  <a:lnTo>
                    <a:pt x="219" y="13"/>
                  </a:lnTo>
                  <a:lnTo>
                    <a:pt x="221" y="9"/>
                  </a:lnTo>
                  <a:lnTo>
                    <a:pt x="225" y="6"/>
                  </a:lnTo>
                  <a:lnTo>
                    <a:pt x="231" y="6"/>
                  </a:lnTo>
                  <a:lnTo>
                    <a:pt x="235" y="4"/>
                  </a:lnTo>
                  <a:lnTo>
                    <a:pt x="237" y="2"/>
                  </a:lnTo>
                  <a:lnTo>
                    <a:pt x="241" y="0"/>
                  </a:lnTo>
                  <a:lnTo>
                    <a:pt x="241" y="2"/>
                  </a:lnTo>
                  <a:lnTo>
                    <a:pt x="243" y="4"/>
                  </a:lnTo>
                  <a:lnTo>
                    <a:pt x="245" y="6"/>
                  </a:lnTo>
                  <a:lnTo>
                    <a:pt x="247" y="9"/>
                  </a:lnTo>
                  <a:lnTo>
                    <a:pt x="247" y="13"/>
                  </a:lnTo>
                  <a:lnTo>
                    <a:pt x="249" y="17"/>
                  </a:lnTo>
                  <a:lnTo>
                    <a:pt x="253" y="29"/>
                  </a:lnTo>
                  <a:lnTo>
                    <a:pt x="255" y="31"/>
                  </a:lnTo>
                  <a:lnTo>
                    <a:pt x="257" y="33"/>
                  </a:lnTo>
                  <a:lnTo>
                    <a:pt x="260" y="37"/>
                  </a:lnTo>
                  <a:lnTo>
                    <a:pt x="257" y="39"/>
                  </a:lnTo>
                  <a:lnTo>
                    <a:pt x="255" y="39"/>
                  </a:lnTo>
                  <a:lnTo>
                    <a:pt x="255" y="39"/>
                  </a:lnTo>
                  <a:lnTo>
                    <a:pt x="253" y="35"/>
                  </a:lnTo>
                  <a:lnTo>
                    <a:pt x="251" y="33"/>
                  </a:lnTo>
                  <a:lnTo>
                    <a:pt x="249" y="31"/>
                  </a:lnTo>
                  <a:lnTo>
                    <a:pt x="247" y="35"/>
                  </a:lnTo>
                  <a:lnTo>
                    <a:pt x="247" y="41"/>
                  </a:lnTo>
                  <a:lnTo>
                    <a:pt x="251" y="45"/>
                  </a:lnTo>
                  <a:lnTo>
                    <a:pt x="257" y="49"/>
                  </a:lnTo>
                  <a:lnTo>
                    <a:pt x="262" y="51"/>
                  </a:lnTo>
                  <a:lnTo>
                    <a:pt x="264" y="51"/>
                  </a:lnTo>
                  <a:lnTo>
                    <a:pt x="266" y="56"/>
                  </a:lnTo>
                  <a:lnTo>
                    <a:pt x="266" y="60"/>
                  </a:lnTo>
                  <a:lnTo>
                    <a:pt x="262" y="60"/>
                  </a:lnTo>
                  <a:lnTo>
                    <a:pt x="255" y="64"/>
                  </a:lnTo>
                  <a:lnTo>
                    <a:pt x="251" y="66"/>
                  </a:lnTo>
                  <a:lnTo>
                    <a:pt x="245" y="66"/>
                  </a:lnTo>
                  <a:lnTo>
                    <a:pt x="239" y="66"/>
                  </a:lnTo>
                  <a:lnTo>
                    <a:pt x="235" y="70"/>
                  </a:lnTo>
                  <a:lnTo>
                    <a:pt x="229" y="72"/>
                  </a:lnTo>
                  <a:lnTo>
                    <a:pt x="223" y="72"/>
                  </a:lnTo>
                  <a:lnTo>
                    <a:pt x="210" y="74"/>
                  </a:lnTo>
                  <a:lnTo>
                    <a:pt x="204" y="74"/>
                  </a:lnTo>
                  <a:lnTo>
                    <a:pt x="194" y="74"/>
                  </a:lnTo>
                  <a:lnTo>
                    <a:pt x="190" y="80"/>
                  </a:lnTo>
                  <a:lnTo>
                    <a:pt x="190" y="86"/>
                  </a:lnTo>
                  <a:lnTo>
                    <a:pt x="192" y="86"/>
                  </a:lnTo>
                  <a:lnTo>
                    <a:pt x="192" y="90"/>
                  </a:lnTo>
                  <a:lnTo>
                    <a:pt x="198" y="90"/>
                  </a:lnTo>
                  <a:lnTo>
                    <a:pt x="200" y="94"/>
                  </a:lnTo>
                  <a:lnTo>
                    <a:pt x="206" y="92"/>
                  </a:lnTo>
                  <a:lnTo>
                    <a:pt x="210" y="90"/>
                  </a:lnTo>
                  <a:lnTo>
                    <a:pt x="217" y="90"/>
                  </a:lnTo>
                  <a:lnTo>
                    <a:pt x="221" y="88"/>
                  </a:lnTo>
                  <a:lnTo>
                    <a:pt x="227" y="88"/>
                  </a:lnTo>
                  <a:lnTo>
                    <a:pt x="231" y="86"/>
                  </a:lnTo>
                  <a:lnTo>
                    <a:pt x="235" y="86"/>
                  </a:lnTo>
                  <a:lnTo>
                    <a:pt x="239" y="88"/>
                  </a:lnTo>
                  <a:lnTo>
                    <a:pt x="243" y="88"/>
                  </a:lnTo>
                  <a:lnTo>
                    <a:pt x="251" y="86"/>
                  </a:lnTo>
                  <a:lnTo>
                    <a:pt x="255" y="84"/>
                  </a:lnTo>
                  <a:lnTo>
                    <a:pt x="260" y="80"/>
                  </a:lnTo>
                  <a:lnTo>
                    <a:pt x="260" y="82"/>
                  </a:lnTo>
                  <a:lnTo>
                    <a:pt x="260" y="84"/>
                  </a:lnTo>
                  <a:lnTo>
                    <a:pt x="264" y="84"/>
                  </a:lnTo>
                  <a:lnTo>
                    <a:pt x="266" y="84"/>
                  </a:lnTo>
                  <a:lnTo>
                    <a:pt x="268" y="82"/>
                  </a:lnTo>
                  <a:lnTo>
                    <a:pt x="268" y="80"/>
                  </a:lnTo>
                  <a:lnTo>
                    <a:pt x="264" y="78"/>
                  </a:lnTo>
                  <a:lnTo>
                    <a:pt x="262" y="74"/>
                  </a:lnTo>
                  <a:lnTo>
                    <a:pt x="266" y="74"/>
                  </a:lnTo>
                  <a:lnTo>
                    <a:pt x="268" y="76"/>
                  </a:lnTo>
                  <a:lnTo>
                    <a:pt x="270" y="80"/>
                  </a:lnTo>
                  <a:lnTo>
                    <a:pt x="274" y="82"/>
                  </a:lnTo>
                  <a:lnTo>
                    <a:pt x="278" y="86"/>
                  </a:lnTo>
                  <a:lnTo>
                    <a:pt x="282" y="90"/>
                  </a:lnTo>
                  <a:lnTo>
                    <a:pt x="282" y="103"/>
                  </a:lnTo>
                  <a:lnTo>
                    <a:pt x="284" y="107"/>
                  </a:lnTo>
                  <a:lnTo>
                    <a:pt x="284" y="111"/>
                  </a:lnTo>
                  <a:lnTo>
                    <a:pt x="286" y="113"/>
                  </a:lnTo>
                  <a:lnTo>
                    <a:pt x="288" y="113"/>
                  </a:lnTo>
                  <a:lnTo>
                    <a:pt x="290" y="113"/>
                  </a:lnTo>
                  <a:lnTo>
                    <a:pt x="292" y="113"/>
                  </a:lnTo>
                  <a:lnTo>
                    <a:pt x="292" y="117"/>
                  </a:lnTo>
                  <a:lnTo>
                    <a:pt x="292" y="121"/>
                  </a:lnTo>
                  <a:lnTo>
                    <a:pt x="294" y="123"/>
                  </a:lnTo>
                  <a:lnTo>
                    <a:pt x="294" y="125"/>
                  </a:lnTo>
                  <a:lnTo>
                    <a:pt x="294" y="129"/>
                  </a:lnTo>
                  <a:lnTo>
                    <a:pt x="292" y="127"/>
                  </a:lnTo>
                  <a:lnTo>
                    <a:pt x="290" y="131"/>
                  </a:lnTo>
                  <a:lnTo>
                    <a:pt x="286" y="131"/>
                  </a:lnTo>
                  <a:lnTo>
                    <a:pt x="282" y="135"/>
                  </a:lnTo>
                  <a:lnTo>
                    <a:pt x="282" y="141"/>
                  </a:lnTo>
                  <a:lnTo>
                    <a:pt x="280" y="143"/>
                  </a:lnTo>
                  <a:lnTo>
                    <a:pt x="274" y="145"/>
                  </a:lnTo>
                  <a:lnTo>
                    <a:pt x="274" y="150"/>
                  </a:lnTo>
                  <a:lnTo>
                    <a:pt x="274" y="152"/>
                  </a:lnTo>
                  <a:lnTo>
                    <a:pt x="272" y="154"/>
                  </a:lnTo>
                  <a:lnTo>
                    <a:pt x="276" y="154"/>
                  </a:lnTo>
                  <a:lnTo>
                    <a:pt x="276" y="156"/>
                  </a:lnTo>
                  <a:lnTo>
                    <a:pt x="276" y="158"/>
                  </a:lnTo>
                  <a:lnTo>
                    <a:pt x="276" y="160"/>
                  </a:lnTo>
                  <a:lnTo>
                    <a:pt x="276" y="164"/>
                  </a:lnTo>
                  <a:lnTo>
                    <a:pt x="278" y="166"/>
                  </a:lnTo>
                  <a:lnTo>
                    <a:pt x="278" y="168"/>
                  </a:lnTo>
                  <a:lnTo>
                    <a:pt x="282" y="172"/>
                  </a:lnTo>
                  <a:lnTo>
                    <a:pt x="280" y="172"/>
                  </a:lnTo>
                  <a:lnTo>
                    <a:pt x="288" y="182"/>
                  </a:lnTo>
                  <a:lnTo>
                    <a:pt x="290" y="190"/>
                  </a:lnTo>
                  <a:lnTo>
                    <a:pt x="296" y="203"/>
                  </a:lnTo>
                  <a:lnTo>
                    <a:pt x="298" y="211"/>
                  </a:lnTo>
                  <a:lnTo>
                    <a:pt x="300" y="219"/>
                  </a:lnTo>
                  <a:lnTo>
                    <a:pt x="307" y="223"/>
                  </a:lnTo>
                  <a:lnTo>
                    <a:pt x="309" y="233"/>
                  </a:lnTo>
                  <a:lnTo>
                    <a:pt x="311" y="242"/>
                  </a:lnTo>
                  <a:lnTo>
                    <a:pt x="325" y="244"/>
                  </a:lnTo>
                  <a:lnTo>
                    <a:pt x="327" y="246"/>
                  </a:lnTo>
                  <a:lnTo>
                    <a:pt x="329" y="246"/>
                  </a:lnTo>
                  <a:lnTo>
                    <a:pt x="333" y="262"/>
                  </a:lnTo>
                  <a:lnTo>
                    <a:pt x="327" y="270"/>
                  </a:lnTo>
                  <a:lnTo>
                    <a:pt x="319" y="272"/>
                  </a:lnTo>
                  <a:lnTo>
                    <a:pt x="313" y="276"/>
                  </a:lnTo>
                  <a:lnTo>
                    <a:pt x="309" y="285"/>
                  </a:lnTo>
                  <a:lnTo>
                    <a:pt x="302" y="289"/>
                  </a:lnTo>
                  <a:lnTo>
                    <a:pt x="302" y="291"/>
                  </a:lnTo>
                  <a:lnTo>
                    <a:pt x="296" y="293"/>
                  </a:lnTo>
                  <a:lnTo>
                    <a:pt x="288" y="297"/>
                  </a:lnTo>
                  <a:lnTo>
                    <a:pt x="280" y="297"/>
                  </a:lnTo>
                  <a:lnTo>
                    <a:pt x="278" y="295"/>
                  </a:lnTo>
                  <a:lnTo>
                    <a:pt x="272" y="293"/>
                  </a:lnTo>
                  <a:lnTo>
                    <a:pt x="268" y="291"/>
                  </a:lnTo>
                  <a:lnTo>
                    <a:pt x="266" y="291"/>
                  </a:lnTo>
                  <a:lnTo>
                    <a:pt x="264" y="293"/>
                  </a:lnTo>
                  <a:lnTo>
                    <a:pt x="255" y="293"/>
                  </a:lnTo>
                  <a:lnTo>
                    <a:pt x="253" y="311"/>
                  </a:lnTo>
                  <a:lnTo>
                    <a:pt x="257" y="311"/>
                  </a:lnTo>
                  <a:lnTo>
                    <a:pt x="260" y="317"/>
                  </a:lnTo>
                  <a:lnTo>
                    <a:pt x="257" y="319"/>
                  </a:lnTo>
                  <a:lnTo>
                    <a:pt x="253" y="321"/>
                  </a:lnTo>
                  <a:lnTo>
                    <a:pt x="247" y="323"/>
                  </a:lnTo>
                  <a:lnTo>
                    <a:pt x="231" y="319"/>
                  </a:lnTo>
                  <a:lnTo>
                    <a:pt x="227" y="323"/>
                  </a:lnTo>
                  <a:lnTo>
                    <a:pt x="225" y="323"/>
                  </a:lnTo>
                  <a:lnTo>
                    <a:pt x="225" y="323"/>
                  </a:lnTo>
                  <a:lnTo>
                    <a:pt x="219" y="321"/>
                  </a:lnTo>
                  <a:lnTo>
                    <a:pt x="215" y="323"/>
                  </a:lnTo>
                  <a:lnTo>
                    <a:pt x="210" y="323"/>
                  </a:lnTo>
                  <a:lnTo>
                    <a:pt x="208" y="323"/>
                  </a:lnTo>
                  <a:lnTo>
                    <a:pt x="210" y="319"/>
                  </a:lnTo>
                  <a:lnTo>
                    <a:pt x="206" y="313"/>
                  </a:lnTo>
                  <a:lnTo>
                    <a:pt x="206" y="307"/>
                  </a:lnTo>
                  <a:lnTo>
                    <a:pt x="208" y="303"/>
                  </a:lnTo>
                  <a:lnTo>
                    <a:pt x="215" y="303"/>
                  </a:lnTo>
                  <a:lnTo>
                    <a:pt x="217" y="301"/>
                  </a:lnTo>
                  <a:lnTo>
                    <a:pt x="215" y="291"/>
                  </a:lnTo>
                  <a:lnTo>
                    <a:pt x="223" y="280"/>
                  </a:lnTo>
                  <a:lnTo>
                    <a:pt x="225" y="276"/>
                  </a:lnTo>
                  <a:lnTo>
                    <a:pt x="221" y="274"/>
                  </a:lnTo>
                  <a:lnTo>
                    <a:pt x="221" y="272"/>
                  </a:lnTo>
                  <a:lnTo>
                    <a:pt x="219" y="268"/>
                  </a:lnTo>
                  <a:lnTo>
                    <a:pt x="217" y="268"/>
                  </a:lnTo>
                  <a:lnTo>
                    <a:pt x="215" y="264"/>
                  </a:lnTo>
                  <a:lnTo>
                    <a:pt x="215" y="264"/>
                  </a:lnTo>
                  <a:lnTo>
                    <a:pt x="213" y="264"/>
                  </a:lnTo>
                  <a:lnTo>
                    <a:pt x="210" y="264"/>
                  </a:lnTo>
                  <a:lnTo>
                    <a:pt x="208" y="264"/>
                  </a:lnTo>
                  <a:lnTo>
                    <a:pt x="206" y="264"/>
                  </a:lnTo>
                  <a:lnTo>
                    <a:pt x="206" y="264"/>
                  </a:lnTo>
                  <a:lnTo>
                    <a:pt x="204" y="262"/>
                  </a:lnTo>
                  <a:lnTo>
                    <a:pt x="200" y="260"/>
                  </a:lnTo>
                  <a:lnTo>
                    <a:pt x="198" y="262"/>
                  </a:lnTo>
                  <a:lnTo>
                    <a:pt x="198" y="264"/>
                  </a:lnTo>
                  <a:lnTo>
                    <a:pt x="196" y="266"/>
                  </a:lnTo>
                  <a:lnTo>
                    <a:pt x="194" y="266"/>
                  </a:lnTo>
                  <a:lnTo>
                    <a:pt x="188" y="264"/>
                  </a:lnTo>
                  <a:lnTo>
                    <a:pt x="186" y="266"/>
                  </a:lnTo>
                  <a:lnTo>
                    <a:pt x="184" y="266"/>
                  </a:lnTo>
                  <a:lnTo>
                    <a:pt x="184" y="264"/>
                  </a:lnTo>
                  <a:lnTo>
                    <a:pt x="180" y="260"/>
                  </a:lnTo>
                  <a:lnTo>
                    <a:pt x="178" y="260"/>
                  </a:lnTo>
                  <a:lnTo>
                    <a:pt x="174" y="258"/>
                  </a:lnTo>
                  <a:lnTo>
                    <a:pt x="170" y="258"/>
                  </a:lnTo>
                  <a:lnTo>
                    <a:pt x="163" y="258"/>
                  </a:lnTo>
                  <a:lnTo>
                    <a:pt x="161" y="258"/>
                  </a:lnTo>
                  <a:lnTo>
                    <a:pt x="159" y="260"/>
                  </a:lnTo>
                  <a:lnTo>
                    <a:pt x="159" y="260"/>
                  </a:lnTo>
                  <a:lnTo>
                    <a:pt x="155" y="256"/>
                  </a:lnTo>
                  <a:lnTo>
                    <a:pt x="153" y="256"/>
                  </a:lnTo>
                  <a:lnTo>
                    <a:pt x="153" y="254"/>
                  </a:lnTo>
                  <a:lnTo>
                    <a:pt x="153" y="252"/>
                  </a:lnTo>
                  <a:lnTo>
                    <a:pt x="151" y="252"/>
                  </a:lnTo>
                  <a:lnTo>
                    <a:pt x="139" y="246"/>
                  </a:lnTo>
                  <a:lnTo>
                    <a:pt x="135" y="244"/>
                  </a:lnTo>
                  <a:lnTo>
                    <a:pt x="131" y="244"/>
                  </a:lnTo>
                  <a:lnTo>
                    <a:pt x="127" y="242"/>
                  </a:lnTo>
                  <a:lnTo>
                    <a:pt x="125" y="240"/>
                  </a:lnTo>
                  <a:lnTo>
                    <a:pt x="114" y="244"/>
                  </a:lnTo>
                  <a:lnTo>
                    <a:pt x="108" y="246"/>
                  </a:lnTo>
                  <a:lnTo>
                    <a:pt x="106" y="248"/>
                  </a:lnTo>
                  <a:lnTo>
                    <a:pt x="102" y="250"/>
                  </a:lnTo>
                  <a:lnTo>
                    <a:pt x="98" y="252"/>
                  </a:lnTo>
                  <a:lnTo>
                    <a:pt x="94" y="252"/>
                  </a:lnTo>
                  <a:lnTo>
                    <a:pt x="92" y="254"/>
                  </a:lnTo>
                  <a:lnTo>
                    <a:pt x="92" y="254"/>
                  </a:lnTo>
                  <a:lnTo>
                    <a:pt x="88" y="252"/>
                  </a:lnTo>
                  <a:lnTo>
                    <a:pt x="86" y="254"/>
                  </a:lnTo>
                  <a:lnTo>
                    <a:pt x="84" y="254"/>
                  </a:lnTo>
                  <a:lnTo>
                    <a:pt x="82" y="254"/>
                  </a:lnTo>
                  <a:lnTo>
                    <a:pt x="80" y="256"/>
                  </a:lnTo>
                  <a:lnTo>
                    <a:pt x="74" y="256"/>
                  </a:lnTo>
                  <a:lnTo>
                    <a:pt x="72" y="258"/>
                  </a:lnTo>
                  <a:lnTo>
                    <a:pt x="69" y="260"/>
                  </a:lnTo>
                  <a:lnTo>
                    <a:pt x="63" y="258"/>
                  </a:lnTo>
                  <a:lnTo>
                    <a:pt x="61" y="256"/>
                  </a:lnTo>
                  <a:lnTo>
                    <a:pt x="57" y="256"/>
                  </a:lnTo>
                  <a:lnTo>
                    <a:pt x="51" y="254"/>
                  </a:lnTo>
                  <a:lnTo>
                    <a:pt x="51" y="252"/>
                  </a:lnTo>
                  <a:lnTo>
                    <a:pt x="49" y="252"/>
                  </a:lnTo>
                  <a:lnTo>
                    <a:pt x="43" y="250"/>
                  </a:lnTo>
                  <a:lnTo>
                    <a:pt x="43" y="248"/>
                  </a:lnTo>
                  <a:lnTo>
                    <a:pt x="39" y="246"/>
                  </a:lnTo>
                  <a:lnTo>
                    <a:pt x="39" y="240"/>
                  </a:lnTo>
                  <a:lnTo>
                    <a:pt x="37" y="235"/>
                  </a:lnTo>
                  <a:lnTo>
                    <a:pt x="35" y="231"/>
                  </a:lnTo>
                  <a:lnTo>
                    <a:pt x="33" y="227"/>
                  </a:lnTo>
                  <a:lnTo>
                    <a:pt x="31" y="227"/>
                  </a:lnTo>
                  <a:lnTo>
                    <a:pt x="29" y="225"/>
                  </a:lnTo>
                  <a:lnTo>
                    <a:pt x="29" y="221"/>
                  </a:lnTo>
                  <a:lnTo>
                    <a:pt x="25" y="215"/>
                  </a:lnTo>
                  <a:lnTo>
                    <a:pt x="22" y="215"/>
                  </a:lnTo>
                  <a:lnTo>
                    <a:pt x="20" y="211"/>
                  </a:lnTo>
                  <a:lnTo>
                    <a:pt x="20" y="209"/>
                  </a:lnTo>
                  <a:lnTo>
                    <a:pt x="18" y="207"/>
                  </a:lnTo>
                  <a:lnTo>
                    <a:pt x="18" y="207"/>
                  </a:lnTo>
                  <a:lnTo>
                    <a:pt x="18" y="203"/>
                  </a:lnTo>
                  <a:lnTo>
                    <a:pt x="16" y="201"/>
                  </a:lnTo>
                  <a:lnTo>
                    <a:pt x="16" y="199"/>
                  </a:lnTo>
                  <a:lnTo>
                    <a:pt x="18" y="197"/>
                  </a:lnTo>
                  <a:lnTo>
                    <a:pt x="18" y="195"/>
                  </a:lnTo>
                  <a:lnTo>
                    <a:pt x="18" y="193"/>
                  </a:lnTo>
                  <a:lnTo>
                    <a:pt x="16" y="193"/>
                  </a:lnTo>
                  <a:lnTo>
                    <a:pt x="16" y="190"/>
                  </a:lnTo>
                  <a:lnTo>
                    <a:pt x="12" y="190"/>
                  </a:lnTo>
                  <a:lnTo>
                    <a:pt x="10" y="190"/>
                  </a:lnTo>
                  <a:lnTo>
                    <a:pt x="8" y="190"/>
                  </a:lnTo>
                  <a:lnTo>
                    <a:pt x="6"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 name="Freeform 243"/>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 name="Freeform 244"/>
            <p:cNvSpPr>
              <a:spLocks/>
            </p:cNvSpPr>
            <p:nvPr/>
          </p:nvSpPr>
          <p:spPr bwMode="auto">
            <a:xfrm>
              <a:off x="9744075" y="4597400"/>
              <a:ext cx="584200" cy="428625"/>
            </a:xfrm>
            <a:custGeom>
              <a:avLst/>
              <a:gdLst>
                <a:gd name="T0" fmla="*/ 168 w 368"/>
                <a:gd name="T1" fmla="*/ 0 h 270"/>
                <a:gd name="T2" fmla="*/ 162 w 368"/>
                <a:gd name="T3" fmla="*/ 8 h 270"/>
                <a:gd name="T4" fmla="*/ 150 w 368"/>
                <a:gd name="T5" fmla="*/ 18 h 270"/>
                <a:gd name="T6" fmla="*/ 144 w 368"/>
                <a:gd name="T7" fmla="*/ 18 h 270"/>
                <a:gd name="T8" fmla="*/ 131 w 368"/>
                <a:gd name="T9" fmla="*/ 29 h 270"/>
                <a:gd name="T10" fmla="*/ 121 w 368"/>
                <a:gd name="T11" fmla="*/ 35 h 270"/>
                <a:gd name="T12" fmla="*/ 97 w 368"/>
                <a:gd name="T13" fmla="*/ 35 h 270"/>
                <a:gd name="T14" fmla="*/ 72 w 368"/>
                <a:gd name="T15" fmla="*/ 35 h 270"/>
                <a:gd name="T16" fmla="*/ 62 w 368"/>
                <a:gd name="T17" fmla="*/ 41 h 270"/>
                <a:gd name="T18" fmla="*/ 47 w 368"/>
                <a:gd name="T19" fmla="*/ 49 h 270"/>
                <a:gd name="T20" fmla="*/ 47 w 368"/>
                <a:gd name="T21" fmla="*/ 57 h 270"/>
                <a:gd name="T22" fmla="*/ 41 w 368"/>
                <a:gd name="T23" fmla="*/ 70 h 270"/>
                <a:gd name="T24" fmla="*/ 35 w 368"/>
                <a:gd name="T25" fmla="*/ 78 h 270"/>
                <a:gd name="T26" fmla="*/ 25 w 368"/>
                <a:gd name="T27" fmla="*/ 90 h 270"/>
                <a:gd name="T28" fmla="*/ 19 w 368"/>
                <a:gd name="T29" fmla="*/ 117 h 270"/>
                <a:gd name="T30" fmla="*/ 5 w 368"/>
                <a:gd name="T31" fmla="*/ 133 h 270"/>
                <a:gd name="T32" fmla="*/ 9 w 368"/>
                <a:gd name="T33" fmla="*/ 143 h 270"/>
                <a:gd name="T34" fmla="*/ 21 w 368"/>
                <a:gd name="T35" fmla="*/ 141 h 270"/>
                <a:gd name="T36" fmla="*/ 31 w 368"/>
                <a:gd name="T37" fmla="*/ 170 h 270"/>
                <a:gd name="T38" fmla="*/ 37 w 368"/>
                <a:gd name="T39" fmla="*/ 186 h 270"/>
                <a:gd name="T40" fmla="*/ 43 w 368"/>
                <a:gd name="T41" fmla="*/ 217 h 270"/>
                <a:gd name="T42" fmla="*/ 52 w 368"/>
                <a:gd name="T43" fmla="*/ 221 h 270"/>
                <a:gd name="T44" fmla="*/ 62 w 368"/>
                <a:gd name="T45" fmla="*/ 241 h 270"/>
                <a:gd name="T46" fmla="*/ 80 w 368"/>
                <a:gd name="T47" fmla="*/ 247 h 270"/>
                <a:gd name="T48" fmla="*/ 94 w 368"/>
                <a:gd name="T49" fmla="*/ 250 h 270"/>
                <a:gd name="T50" fmla="*/ 105 w 368"/>
                <a:gd name="T51" fmla="*/ 252 h 270"/>
                <a:gd name="T52" fmla="*/ 129 w 368"/>
                <a:gd name="T53" fmla="*/ 258 h 270"/>
                <a:gd name="T54" fmla="*/ 139 w 368"/>
                <a:gd name="T55" fmla="*/ 260 h 270"/>
                <a:gd name="T56" fmla="*/ 150 w 368"/>
                <a:gd name="T57" fmla="*/ 252 h 270"/>
                <a:gd name="T58" fmla="*/ 160 w 368"/>
                <a:gd name="T59" fmla="*/ 233 h 270"/>
                <a:gd name="T60" fmla="*/ 170 w 368"/>
                <a:gd name="T61" fmla="*/ 225 h 270"/>
                <a:gd name="T62" fmla="*/ 186 w 368"/>
                <a:gd name="T63" fmla="*/ 225 h 270"/>
                <a:gd name="T64" fmla="*/ 201 w 368"/>
                <a:gd name="T65" fmla="*/ 239 h 270"/>
                <a:gd name="T66" fmla="*/ 195 w 368"/>
                <a:gd name="T67" fmla="*/ 254 h 270"/>
                <a:gd name="T68" fmla="*/ 203 w 368"/>
                <a:gd name="T69" fmla="*/ 256 h 270"/>
                <a:gd name="T70" fmla="*/ 201 w 368"/>
                <a:gd name="T71" fmla="*/ 262 h 270"/>
                <a:gd name="T72" fmla="*/ 193 w 368"/>
                <a:gd name="T73" fmla="*/ 270 h 270"/>
                <a:gd name="T74" fmla="*/ 366 w 368"/>
                <a:gd name="T75" fmla="*/ 203 h 270"/>
                <a:gd name="T76" fmla="*/ 366 w 368"/>
                <a:gd name="T77" fmla="*/ 174 h 270"/>
                <a:gd name="T78" fmla="*/ 348 w 368"/>
                <a:gd name="T79" fmla="*/ 178 h 270"/>
                <a:gd name="T80" fmla="*/ 344 w 368"/>
                <a:gd name="T81" fmla="*/ 166 h 270"/>
                <a:gd name="T82" fmla="*/ 317 w 368"/>
                <a:gd name="T83" fmla="*/ 139 h 270"/>
                <a:gd name="T84" fmla="*/ 293 w 368"/>
                <a:gd name="T85" fmla="*/ 131 h 270"/>
                <a:gd name="T86" fmla="*/ 276 w 368"/>
                <a:gd name="T87" fmla="*/ 119 h 270"/>
                <a:gd name="T88" fmla="*/ 270 w 368"/>
                <a:gd name="T89" fmla="*/ 102 h 270"/>
                <a:gd name="T90" fmla="*/ 278 w 368"/>
                <a:gd name="T91" fmla="*/ 98 h 270"/>
                <a:gd name="T92" fmla="*/ 287 w 368"/>
                <a:gd name="T93" fmla="*/ 90 h 270"/>
                <a:gd name="T94" fmla="*/ 293 w 368"/>
                <a:gd name="T95" fmla="*/ 74 h 270"/>
                <a:gd name="T96" fmla="*/ 295 w 368"/>
                <a:gd name="T97" fmla="*/ 66 h 270"/>
                <a:gd name="T98" fmla="*/ 280 w 368"/>
                <a:gd name="T99" fmla="*/ 57 h 270"/>
                <a:gd name="T100" fmla="*/ 268 w 368"/>
                <a:gd name="T101" fmla="*/ 49 h 270"/>
                <a:gd name="T102" fmla="*/ 258 w 368"/>
                <a:gd name="T103" fmla="*/ 41 h 270"/>
                <a:gd name="T104" fmla="*/ 244 w 368"/>
                <a:gd name="T105" fmla="*/ 35 h 270"/>
                <a:gd name="T106" fmla="*/ 225 w 368"/>
                <a:gd name="T107" fmla="*/ 37 h 270"/>
                <a:gd name="T108" fmla="*/ 207 w 368"/>
                <a:gd name="T109" fmla="*/ 14 h 270"/>
                <a:gd name="T110" fmla="*/ 195 w 368"/>
                <a:gd name="T111" fmla="*/ 4 h 270"/>
                <a:gd name="T112" fmla="*/ 184 w 368"/>
                <a:gd name="T11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8" h="270">
                  <a:moveTo>
                    <a:pt x="176" y="0"/>
                  </a:moveTo>
                  <a:lnTo>
                    <a:pt x="174" y="0"/>
                  </a:lnTo>
                  <a:lnTo>
                    <a:pt x="168" y="0"/>
                  </a:lnTo>
                  <a:lnTo>
                    <a:pt x="166" y="4"/>
                  </a:lnTo>
                  <a:lnTo>
                    <a:pt x="164" y="4"/>
                  </a:lnTo>
                  <a:lnTo>
                    <a:pt x="162" y="8"/>
                  </a:lnTo>
                  <a:lnTo>
                    <a:pt x="156" y="12"/>
                  </a:lnTo>
                  <a:lnTo>
                    <a:pt x="156" y="16"/>
                  </a:lnTo>
                  <a:lnTo>
                    <a:pt x="150" y="18"/>
                  </a:lnTo>
                  <a:lnTo>
                    <a:pt x="148" y="21"/>
                  </a:lnTo>
                  <a:lnTo>
                    <a:pt x="148" y="18"/>
                  </a:lnTo>
                  <a:lnTo>
                    <a:pt x="144" y="18"/>
                  </a:lnTo>
                  <a:lnTo>
                    <a:pt x="141" y="21"/>
                  </a:lnTo>
                  <a:lnTo>
                    <a:pt x="137" y="23"/>
                  </a:lnTo>
                  <a:lnTo>
                    <a:pt x="131" y="29"/>
                  </a:lnTo>
                  <a:lnTo>
                    <a:pt x="127" y="33"/>
                  </a:lnTo>
                  <a:lnTo>
                    <a:pt x="123" y="33"/>
                  </a:lnTo>
                  <a:lnTo>
                    <a:pt x="121" y="35"/>
                  </a:lnTo>
                  <a:lnTo>
                    <a:pt x="107" y="39"/>
                  </a:lnTo>
                  <a:lnTo>
                    <a:pt x="103" y="39"/>
                  </a:lnTo>
                  <a:lnTo>
                    <a:pt x="97" y="35"/>
                  </a:lnTo>
                  <a:lnTo>
                    <a:pt x="90" y="35"/>
                  </a:lnTo>
                  <a:lnTo>
                    <a:pt x="80" y="33"/>
                  </a:lnTo>
                  <a:lnTo>
                    <a:pt x="72" y="35"/>
                  </a:lnTo>
                  <a:lnTo>
                    <a:pt x="68" y="39"/>
                  </a:lnTo>
                  <a:lnTo>
                    <a:pt x="70" y="41"/>
                  </a:lnTo>
                  <a:lnTo>
                    <a:pt x="62" y="41"/>
                  </a:lnTo>
                  <a:lnTo>
                    <a:pt x="60" y="45"/>
                  </a:lnTo>
                  <a:lnTo>
                    <a:pt x="54" y="47"/>
                  </a:lnTo>
                  <a:lnTo>
                    <a:pt x="47" y="49"/>
                  </a:lnTo>
                  <a:lnTo>
                    <a:pt x="50" y="51"/>
                  </a:lnTo>
                  <a:lnTo>
                    <a:pt x="50" y="57"/>
                  </a:lnTo>
                  <a:lnTo>
                    <a:pt x="47" y="57"/>
                  </a:lnTo>
                  <a:lnTo>
                    <a:pt x="45" y="59"/>
                  </a:lnTo>
                  <a:lnTo>
                    <a:pt x="45" y="68"/>
                  </a:lnTo>
                  <a:lnTo>
                    <a:pt x="41" y="70"/>
                  </a:lnTo>
                  <a:lnTo>
                    <a:pt x="37" y="70"/>
                  </a:lnTo>
                  <a:lnTo>
                    <a:pt x="37" y="72"/>
                  </a:lnTo>
                  <a:lnTo>
                    <a:pt x="35" y="78"/>
                  </a:lnTo>
                  <a:lnTo>
                    <a:pt x="35" y="82"/>
                  </a:lnTo>
                  <a:lnTo>
                    <a:pt x="35" y="86"/>
                  </a:lnTo>
                  <a:lnTo>
                    <a:pt x="25" y="90"/>
                  </a:lnTo>
                  <a:lnTo>
                    <a:pt x="25" y="92"/>
                  </a:lnTo>
                  <a:lnTo>
                    <a:pt x="17" y="106"/>
                  </a:lnTo>
                  <a:lnTo>
                    <a:pt x="19" y="117"/>
                  </a:lnTo>
                  <a:lnTo>
                    <a:pt x="13" y="121"/>
                  </a:lnTo>
                  <a:lnTo>
                    <a:pt x="7" y="131"/>
                  </a:lnTo>
                  <a:lnTo>
                    <a:pt x="5" y="133"/>
                  </a:lnTo>
                  <a:lnTo>
                    <a:pt x="0" y="135"/>
                  </a:lnTo>
                  <a:lnTo>
                    <a:pt x="7" y="139"/>
                  </a:lnTo>
                  <a:lnTo>
                    <a:pt x="9" y="143"/>
                  </a:lnTo>
                  <a:lnTo>
                    <a:pt x="13" y="143"/>
                  </a:lnTo>
                  <a:lnTo>
                    <a:pt x="19" y="141"/>
                  </a:lnTo>
                  <a:lnTo>
                    <a:pt x="21" y="141"/>
                  </a:lnTo>
                  <a:lnTo>
                    <a:pt x="27" y="162"/>
                  </a:lnTo>
                  <a:lnTo>
                    <a:pt x="29" y="166"/>
                  </a:lnTo>
                  <a:lnTo>
                    <a:pt x="31" y="170"/>
                  </a:lnTo>
                  <a:lnTo>
                    <a:pt x="33" y="172"/>
                  </a:lnTo>
                  <a:lnTo>
                    <a:pt x="39" y="176"/>
                  </a:lnTo>
                  <a:lnTo>
                    <a:pt x="37" y="186"/>
                  </a:lnTo>
                  <a:lnTo>
                    <a:pt x="41" y="200"/>
                  </a:lnTo>
                  <a:lnTo>
                    <a:pt x="41" y="205"/>
                  </a:lnTo>
                  <a:lnTo>
                    <a:pt x="43" y="217"/>
                  </a:lnTo>
                  <a:lnTo>
                    <a:pt x="45" y="221"/>
                  </a:lnTo>
                  <a:lnTo>
                    <a:pt x="52" y="219"/>
                  </a:lnTo>
                  <a:lnTo>
                    <a:pt x="52" y="221"/>
                  </a:lnTo>
                  <a:lnTo>
                    <a:pt x="54" y="233"/>
                  </a:lnTo>
                  <a:lnTo>
                    <a:pt x="62" y="241"/>
                  </a:lnTo>
                  <a:lnTo>
                    <a:pt x="62" y="241"/>
                  </a:lnTo>
                  <a:lnTo>
                    <a:pt x="72" y="243"/>
                  </a:lnTo>
                  <a:lnTo>
                    <a:pt x="74" y="245"/>
                  </a:lnTo>
                  <a:lnTo>
                    <a:pt x="80" y="247"/>
                  </a:lnTo>
                  <a:lnTo>
                    <a:pt x="82" y="250"/>
                  </a:lnTo>
                  <a:lnTo>
                    <a:pt x="88" y="250"/>
                  </a:lnTo>
                  <a:lnTo>
                    <a:pt x="94" y="250"/>
                  </a:lnTo>
                  <a:lnTo>
                    <a:pt x="99" y="250"/>
                  </a:lnTo>
                  <a:lnTo>
                    <a:pt x="103" y="252"/>
                  </a:lnTo>
                  <a:lnTo>
                    <a:pt x="105" y="252"/>
                  </a:lnTo>
                  <a:lnTo>
                    <a:pt x="113" y="247"/>
                  </a:lnTo>
                  <a:lnTo>
                    <a:pt x="115" y="250"/>
                  </a:lnTo>
                  <a:lnTo>
                    <a:pt x="129" y="258"/>
                  </a:lnTo>
                  <a:lnTo>
                    <a:pt x="133" y="256"/>
                  </a:lnTo>
                  <a:lnTo>
                    <a:pt x="135" y="258"/>
                  </a:lnTo>
                  <a:lnTo>
                    <a:pt x="139" y="260"/>
                  </a:lnTo>
                  <a:lnTo>
                    <a:pt x="144" y="260"/>
                  </a:lnTo>
                  <a:lnTo>
                    <a:pt x="148" y="256"/>
                  </a:lnTo>
                  <a:lnTo>
                    <a:pt x="150" y="252"/>
                  </a:lnTo>
                  <a:lnTo>
                    <a:pt x="156" y="243"/>
                  </a:lnTo>
                  <a:lnTo>
                    <a:pt x="158" y="239"/>
                  </a:lnTo>
                  <a:lnTo>
                    <a:pt x="160" y="233"/>
                  </a:lnTo>
                  <a:lnTo>
                    <a:pt x="164" y="233"/>
                  </a:lnTo>
                  <a:lnTo>
                    <a:pt x="168" y="229"/>
                  </a:lnTo>
                  <a:lnTo>
                    <a:pt x="170" y="225"/>
                  </a:lnTo>
                  <a:lnTo>
                    <a:pt x="178" y="225"/>
                  </a:lnTo>
                  <a:lnTo>
                    <a:pt x="182" y="225"/>
                  </a:lnTo>
                  <a:lnTo>
                    <a:pt x="186" y="225"/>
                  </a:lnTo>
                  <a:lnTo>
                    <a:pt x="191" y="227"/>
                  </a:lnTo>
                  <a:lnTo>
                    <a:pt x="199" y="235"/>
                  </a:lnTo>
                  <a:lnTo>
                    <a:pt x="201" y="239"/>
                  </a:lnTo>
                  <a:lnTo>
                    <a:pt x="203" y="243"/>
                  </a:lnTo>
                  <a:lnTo>
                    <a:pt x="199" y="247"/>
                  </a:lnTo>
                  <a:lnTo>
                    <a:pt x="195" y="254"/>
                  </a:lnTo>
                  <a:lnTo>
                    <a:pt x="197" y="256"/>
                  </a:lnTo>
                  <a:lnTo>
                    <a:pt x="201" y="254"/>
                  </a:lnTo>
                  <a:lnTo>
                    <a:pt x="203" y="256"/>
                  </a:lnTo>
                  <a:lnTo>
                    <a:pt x="205" y="258"/>
                  </a:lnTo>
                  <a:lnTo>
                    <a:pt x="203" y="260"/>
                  </a:lnTo>
                  <a:lnTo>
                    <a:pt x="201" y="262"/>
                  </a:lnTo>
                  <a:lnTo>
                    <a:pt x="199" y="264"/>
                  </a:lnTo>
                  <a:lnTo>
                    <a:pt x="193" y="268"/>
                  </a:lnTo>
                  <a:lnTo>
                    <a:pt x="193" y="270"/>
                  </a:lnTo>
                  <a:lnTo>
                    <a:pt x="368" y="270"/>
                  </a:lnTo>
                  <a:lnTo>
                    <a:pt x="368" y="203"/>
                  </a:lnTo>
                  <a:lnTo>
                    <a:pt x="366" y="203"/>
                  </a:lnTo>
                  <a:lnTo>
                    <a:pt x="368" y="198"/>
                  </a:lnTo>
                  <a:lnTo>
                    <a:pt x="368" y="174"/>
                  </a:lnTo>
                  <a:lnTo>
                    <a:pt x="366" y="174"/>
                  </a:lnTo>
                  <a:lnTo>
                    <a:pt x="364" y="172"/>
                  </a:lnTo>
                  <a:lnTo>
                    <a:pt x="354" y="178"/>
                  </a:lnTo>
                  <a:lnTo>
                    <a:pt x="348" y="178"/>
                  </a:lnTo>
                  <a:lnTo>
                    <a:pt x="342" y="172"/>
                  </a:lnTo>
                  <a:lnTo>
                    <a:pt x="346" y="168"/>
                  </a:lnTo>
                  <a:lnTo>
                    <a:pt x="344" y="166"/>
                  </a:lnTo>
                  <a:lnTo>
                    <a:pt x="340" y="162"/>
                  </a:lnTo>
                  <a:lnTo>
                    <a:pt x="329" y="155"/>
                  </a:lnTo>
                  <a:lnTo>
                    <a:pt x="317" y="139"/>
                  </a:lnTo>
                  <a:lnTo>
                    <a:pt x="313" y="137"/>
                  </a:lnTo>
                  <a:lnTo>
                    <a:pt x="311" y="137"/>
                  </a:lnTo>
                  <a:lnTo>
                    <a:pt x="293" y="131"/>
                  </a:lnTo>
                  <a:lnTo>
                    <a:pt x="285" y="125"/>
                  </a:lnTo>
                  <a:lnTo>
                    <a:pt x="280" y="123"/>
                  </a:lnTo>
                  <a:lnTo>
                    <a:pt x="276" y="119"/>
                  </a:lnTo>
                  <a:lnTo>
                    <a:pt x="274" y="113"/>
                  </a:lnTo>
                  <a:lnTo>
                    <a:pt x="276" y="104"/>
                  </a:lnTo>
                  <a:lnTo>
                    <a:pt x="270" y="102"/>
                  </a:lnTo>
                  <a:lnTo>
                    <a:pt x="266" y="100"/>
                  </a:lnTo>
                  <a:lnTo>
                    <a:pt x="270" y="96"/>
                  </a:lnTo>
                  <a:lnTo>
                    <a:pt x="278" y="98"/>
                  </a:lnTo>
                  <a:lnTo>
                    <a:pt x="289" y="96"/>
                  </a:lnTo>
                  <a:lnTo>
                    <a:pt x="289" y="94"/>
                  </a:lnTo>
                  <a:lnTo>
                    <a:pt x="287" y="90"/>
                  </a:lnTo>
                  <a:lnTo>
                    <a:pt x="280" y="86"/>
                  </a:lnTo>
                  <a:lnTo>
                    <a:pt x="285" y="82"/>
                  </a:lnTo>
                  <a:lnTo>
                    <a:pt x="293" y="74"/>
                  </a:lnTo>
                  <a:lnTo>
                    <a:pt x="291" y="70"/>
                  </a:lnTo>
                  <a:lnTo>
                    <a:pt x="293" y="68"/>
                  </a:lnTo>
                  <a:lnTo>
                    <a:pt x="295" y="66"/>
                  </a:lnTo>
                  <a:lnTo>
                    <a:pt x="291" y="63"/>
                  </a:lnTo>
                  <a:lnTo>
                    <a:pt x="287" y="59"/>
                  </a:lnTo>
                  <a:lnTo>
                    <a:pt x="280" y="57"/>
                  </a:lnTo>
                  <a:lnTo>
                    <a:pt x="278" y="51"/>
                  </a:lnTo>
                  <a:lnTo>
                    <a:pt x="270" y="47"/>
                  </a:lnTo>
                  <a:lnTo>
                    <a:pt x="268" y="49"/>
                  </a:lnTo>
                  <a:lnTo>
                    <a:pt x="262" y="43"/>
                  </a:lnTo>
                  <a:lnTo>
                    <a:pt x="258" y="43"/>
                  </a:lnTo>
                  <a:lnTo>
                    <a:pt x="258" y="41"/>
                  </a:lnTo>
                  <a:lnTo>
                    <a:pt x="256" y="41"/>
                  </a:lnTo>
                  <a:lnTo>
                    <a:pt x="250" y="41"/>
                  </a:lnTo>
                  <a:lnTo>
                    <a:pt x="244" y="35"/>
                  </a:lnTo>
                  <a:lnTo>
                    <a:pt x="240" y="35"/>
                  </a:lnTo>
                  <a:lnTo>
                    <a:pt x="229" y="39"/>
                  </a:lnTo>
                  <a:lnTo>
                    <a:pt x="225" y="37"/>
                  </a:lnTo>
                  <a:lnTo>
                    <a:pt x="219" y="27"/>
                  </a:lnTo>
                  <a:lnTo>
                    <a:pt x="215" y="27"/>
                  </a:lnTo>
                  <a:lnTo>
                    <a:pt x="207" y="14"/>
                  </a:lnTo>
                  <a:lnTo>
                    <a:pt x="205" y="12"/>
                  </a:lnTo>
                  <a:lnTo>
                    <a:pt x="203" y="10"/>
                  </a:lnTo>
                  <a:lnTo>
                    <a:pt x="195" y="4"/>
                  </a:lnTo>
                  <a:lnTo>
                    <a:pt x="195" y="2"/>
                  </a:lnTo>
                  <a:lnTo>
                    <a:pt x="186" y="4"/>
                  </a:lnTo>
                  <a:lnTo>
                    <a:pt x="184" y="0"/>
                  </a:lnTo>
                  <a:lnTo>
                    <a:pt x="178" y="0"/>
                  </a:lnTo>
                  <a:lnTo>
                    <a:pt x="17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 name="Freeform 245"/>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 name="Freeform 246"/>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0" name="Freeform 247"/>
            <p:cNvSpPr>
              <a:spLocks/>
            </p:cNvSpPr>
            <p:nvPr/>
          </p:nvSpPr>
          <p:spPr bwMode="auto">
            <a:xfrm>
              <a:off x="9744075" y="4597400"/>
              <a:ext cx="658813" cy="515938"/>
            </a:xfrm>
            <a:custGeom>
              <a:avLst/>
              <a:gdLst>
                <a:gd name="T0" fmla="*/ 19 w 415"/>
                <a:gd name="T1" fmla="*/ 117 h 325"/>
                <a:gd name="T2" fmla="*/ 35 w 415"/>
                <a:gd name="T3" fmla="*/ 82 h 325"/>
                <a:gd name="T4" fmla="*/ 45 w 415"/>
                <a:gd name="T5" fmla="*/ 68 h 325"/>
                <a:gd name="T6" fmla="*/ 47 w 415"/>
                <a:gd name="T7" fmla="*/ 49 h 325"/>
                <a:gd name="T8" fmla="*/ 68 w 415"/>
                <a:gd name="T9" fmla="*/ 39 h 325"/>
                <a:gd name="T10" fmla="*/ 103 w 415"/>
                <a:gd name="T11" fmla="*/ 39 h 325"/>
                <a:gd name="T12" fmla="*/ 131 w 415"/>
                <a:gd name="T13" fmla="*/ 29 h 325"/>
                <a:gd name="T14" fmla="*/ 148 w 415"/>
                <a:gd name="T15" fmla="*/ 21 h 325"/>
                <a:gd name="T16" fmla="*/ 164 w 415"/>
                <a:gd name="T17" fmla="*/ 4 h 325"/>
                <a:gd name="T18" fmla="*/ 178 w 415"/>
                <a:gd name="T19" fmla="*/ 0 h 325"/>
                <a:gd name="T20" fmla="*/ 203 w 415"/>
                <a:gd name="T21" fmla="*/ 10 h 325"/>
                <a:gd name="T22" fmla="*/ 225 w 415"/>
                <a:gd name="T23" fmla="*/ 37 h 325"/>
                <a:gd name="T24" fmla="*/ 256 w 415"/>
                <a:gd name="T25" fmla="*/ 41 h 325"/>
                <a:gd name="T26" fmla="*/ 270 w 415"/>
                <a:gd name="T27" fmla="*/ 47 h 325"/>
                <a:gd name="T28" fmla="*/ 295 w 415"/>
                <a:gd name="T29" fmla="*/ 66 h 325"/>
                <a:gd name="T30" fmla="*/ 280 w 415"/>
                <a:gd name="T31" fmla="*/ 86 h 325"/>
                <a:gd name="T32" fmla="*/ 270 w 415"/>
                <a:gd name="T33" fmla="*/ 96 h 325"/>
                <a:gd name="T34" fmla="*/ 276 w 415"/>
                <a:gd name="T35" fmla="*/ 119 h 325"/>
                <a:gd name="T36" fmla="*/ 313 w 415"/>
                <a:gd name="T37" fmla="*/ 137 h 325"/>
                <a:gd name="T38" fmla="*/ 346 w 415"/>
                <a:gd name="T39" fmla="*/ 168 h 325"/>
                <a:gd name="T40" fmla="*/ 366 w 415"/>
                <a:gd name="T41" fmla="*/ 174 h 325"/>
                <a:gd name="T42" fmla="*/ 387 w 415"/>
                <a:gd name="T43" fmla="*/ 205 h 325"/>
                <a:gd name="T44" fmla="*/ 415 w 415"/>
                <a:gd name="T45" fmla="*/ 252 h 325"/>
                <a:gd name="T46" fmla="*/ 401 w 415"/>
                <a:gd name="T47" fmla="*/ 262 h 325"/>
                <a:gd name="T48" fmla="*/ 389 w 415"/>
                <a:gd name="T49" fmla="*/ 278 h 325"/>
                <a:gd name="T50" fmla="*/ 383 w 415"/>
                <a:gd name="T51" fmla="*/ 286 h 325"/>
                <a:gd name="T52" fmla="*/ 391 w 415"/>
                <a:gd name="T53" fmla="*/ 305 h 325"/>
                <a:gd name="T54" fmla="*/ 364 w 415"/>
                <a:gd name="T55" fmla="*/ 297 h 325"/>
                <a:gd name="T56" fmla="*/ 352 w 415"/>
                <a:gd name="T57" fmla="*/ 284 h 325"/>
                <a:gd name="T58" fmla="*/ 342 w 415"/>
                <a:gd name="T59" fmla="*/ 299 h 325"/>
                <a:gd name="T60" fmla="*/ 325 w 415"/>
                <a:gd name="T61" fmla="*/ 303 h 325"/>
                <a:gd name="T62" fmla="*/ 293 w 415"/>
                <a:gd name="T63" fmla="*/ 325 h 325"/>
                <a:gd name="T64" fmla="*/ 268 w 415"/>
                <a:gd name="T65" fmla="*/ 313 h 325"/>
                <a:gd name="T66" fmla="*/ 248 w 415"/>
                <a:gd name="T67" fmla="*/ 288 h 325"/>
                <a:gd name="T68" fmla="*/ 235 w 415"/>
                <a:gd name="T69" fmla="*/ 290 h 325"/>
                <a:gd name="T70" fmla="*/ 227 w 415"/>
                <a:gd name="T71" fmla="*/ 284 h 325"/>
                <a:gd name="T72" fmla="*/ 219 w 415"/>
                <a:gd name="T73" fmla="*/ 284 h 325"/>
                <a:gd name="T74" fmla="*/ 205 w 415"/>
                <a:gd name="T75" fmla="*/ 288 h 325"/>
                <a:gd name="T76" fmla="*/ 191 w 415"/>
                <a:gd name="T77" fmla="*/ 276 h 325"/>
                <a:gd name="T78" fmla="*/ 203 w 415"/>
                <a:gd name="T79" fmla="*/ 260 h 325"/>
                <a:gd name="T80" fmla="*/ 195 w 415"/>
                <a:gd name="T81" fmla="*/ 254 h 325"/>
                <a:gd name="T82" fmla="*/ 191 w 415"/>
                <a:gd name="T83" fmla="*/ 227 h 325"/>
                <a:gd name="T84" fmla="*/ 168 w 415"/>
                <a:gd name="T85" fmla="*/ 229 h 325"/>
                <a:gd name="T86" fmla="*/ 150 w 415"/>
                <a:gd name="T87" fmla="*/ 252 h 325"/>
                <a:gd name="T88" fmla="*/ 133 w 415"/>
                <a:gd name="T89" fmla="*/ 256 h 325"/>
                <a:gd name="T90" fmla="*/ 103 w 415"/>
                <a:gd name="T91" fmla="*/ 252 h 325"/>
                <a:gd name="T92" fmla="*/ 80 w 415"/>
                <a:gd name="T93" fmla="*/ 247 h 325"/>
                <a:gd name="T94" fmla="*/ 62 w 415"/>
                <a:gd name="T95" fmla="*/ 241 h 325"/>
                <a:gd name="T96" fmla="*/ 45 w 415"/>
                <a:gd name="T97" fmla="*/ 221 h 325"/>
                <a:gd name="T98" fmla="*/ 39 w 415"/>
                <a:gd name="T99" fmla="*/ 176 h 325"/>
                <a:gd name="T100" fmla="*/ 21 w 415"/>
                <a:gd name="T101" fmla="*/ 141 h 325"/>
                <a:gd name="T102" fmla="*/ 0 w 415"/>
                <a:gd name="T103" fmla="*/ 13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15" h="325">
                  <a:moveTo>
                    <a:pt x="0" y="135"/>
                  </a:moveTo>
                  <a:lnTo>
                    <a:pt x="5" y="133"/>
                  </a:lnTo>
                  <a:lnTo>
                    <a:pt x="7" y="131"/>
                  </a:lnTo>
                  <a:lnTo>
                    <a:pt x="13" y="121"/>
                  </a:lnTo>
                  <a:lnTo>
                    <a:pt x="19" y="117"/>
                  </a:lnTo>
                  <a:lnTo>
                    <a:pt x="17" y="106"/>
                  </a:lnTo>
                  <a:lnTo>
                    <a:pt x="25" y="92"/>
                  </a:lnTo>
                  <a:lnTo>
                    <a:pt x="25" y="90"/>
                  </a:lnTo>
                  <a:lnTo>
                    <a:pt x="35" y="86"/>
                  </a:lnTo>
                  <a:lnTo>
                    <a:pt x="35" y="82"/>
                  </a:lnTo>
                  <a:lnTo>
                    <a:pt x="35" y="78"/>
                  </a:lnTo>
                  <a:lnTo>
                    <a:pt x="37" y="72"/>
                  </a:lnTo>
                  <a:lnTo>
                    <a:pt x="37" y="70"/>
                  </a:lnTo>
                  <a:lnTo>
                    <a:pt x="41" y="70"/>
                  </a:lnTo>
                  <a:lnTo>
                    <a:pt x="45" y="68"/>
                  </a:lnTo>
                  <a:lnTo>
                    <a:pt x="45" y="59"/>
                  </a:lnTo>
                  <a:lnTo>
                    <a:pt x="47" y="57"/>
                  </a:lnTo>
                  <a:lnTo>
                    <a:pt x="50" y="57"/>
                  </a:lnTo>
                  <a:lnTo>
                    <a:pt x="50" y="51"/>
                  </a:lnTo>
                  <a:lnTo>
                    <a:pt x="47" y="49"/>
                  </a:lnTo>
                  <a:lnTo>
                    <a:pt x="54" y="47"/>
                  </a:lnTo>
                  <a:lnTo>
                    <a:pt x="60" y="45"/>
                  </a:lnTo>
                  <a:lnTo>
                    <a:pt x="62" y="41"/>
                  </a:lnTo>
                  <a:lnTo>
                    <a:pt x="70" y="41"/>
                  </a:lnTo>
                  <a:lnTo>
                    <a:pt x="68" y="39"/>
                  </a:lnTo>
                  <a:lnTo>
                    <a:pt x="72" y="35"/>
                  </a:lnTo>
                  <a:lnTo>
                    <a:pt x="80" y="33"/>
                  </a:lnTo>
                  <a:lnTo>
                    <a:pt x="90" y="35"/>
                  </a:lnTo>
                  <a:lnTo>
                    <a:pt x="97" y="35"/>
                  </a:lnTo>
                  <a:lnTo>
                    <a:pt x="103" y="39"/>
                  </a:lnTo>
                  <a:lnTo>
                    <a:pt x="107" y="39"/>
                  </a:lnTo>
                  <a:lnTo>
                    <a:pt x="121" y="35"/>
                  </a:lnTo>
                  <a:lnTo>
                    <a:pt x="123" y="33"/>
                  </a:lnTo>
                  <a:lnTo>
                    <a:pt x="127" y="33"/>
                  </a:lnTo>
                  <a:lnTo>
                    <a:pt x="131" y="29"/>
                  </a:lnTo>
                  <a:lnTo>
                    <a:pt x="137" y="23"/>
                  </a:lnTo>
                  <a:lnTo>
                    <a:pt x="141" y="21"/>
                  </a:lnTo>
                  <a:lnTo>
                    <a:pt x="144" y="18"/>
                  </a:lnTo>
                  <a:lnTo>
                    <a:pt x="148" y="18"/>
                  </a:lnTo>
                  <a:lnTo>
                    <a:pt x="148" y="21"/>
                  </a:lnTo>
                  <a:lnTo>
                    <a:pt x="150" y="18"/>
                  </a:lnTo>
                  <a:lnTo>
                    <a:pt x="156" y="16"/>
                  </a:lnTo>
                  <a:lnTo>
                    <a:pt x="156" y="12"/>
                  </a:lnTo>
                  <a:lnTo>
                    <a:pt x="162" y="8"/>
                  </a:lnTo>
                  <a:lnTo>
                    <a:pt x="164" y="4"/>
                  </a:lnTo>
                  <a:lnTo>
                    <a:pt x="166" y="4"/>
                  </a:lnTo>
                  <a:lnTo>
                    <a:pt x="168" y="0"/>
                  </a:lnTo>
                  <a:lnTo>
                    <a:pt x="174" y="0"/>
                  </a:lnTo>
                  <a:lnTo>
                    <a:pt x="176" y="0"/>
                  </a:lnTo>
                  <a:lnTo>
                    <a:pt x="178" y="0"/>
                  </a:lnTo>
                  <a:lnTo>
                    <a:pt x="184" y="0"/>
                  </a:lnTo>
                  <a:lnTo>
                    <a:pt x="186" y="4"/>
                  </a:lnTo>
                  <a:lnTo>
                    <a:pt x="195" y="2"/>
                  </a:lnTo>
                  <a:lnTo>
                    <a:pt x="195" y="4"/>
                  </a:lnTo>
                  <a:lnTo>
                    <a:pt x="203" y="10"/>
                  </a:lnTo>
                  <a:lnTo>
                    <a:pt x="205" y="12"/>
                  </a:lnTo>
                  <a:lnTo>
                    <a:pt x="207" y="14"/>
                  </a:lnTo>
                  <a:lnTo>
                    <a:pt x="215" y="27"/>
                  </a:lnTo>
                  <a:lnTo>
                    <a:pt x="219" y="27"/>
                  </a:lnTo>
                  <a:lnTo>
                    <a:pt x="225" y="37"/>
                  </a:lnTo>
                  <a:lnTo>
                    <a:pt x="229" y="39"/>
                  </a:lnTo>
                  <a:lnTo>
                    <a:pt x="240" y="35"/>
                  </a:lnTo>
                  <a:lnTo>
                    <a:pt x="244" y="35"/>
                  </a:lnTo>
                  <a:lnTo>
                    <a:pt x="250" y="41"/>
                  </a:lnTo>
                  <a:lnTo>
                    <a:pt x="256" y="41"/>
                  </a:lnTo>
                  <a:lnTo>
                    <a:pt x="258" y="41"/>
                  </a:lnTo>
                  <a:lnTo>
                    <a:pt x="258" y="43"/>
                  </a:lnTo>
                  <a:lnTo>
                    <a:pt x="260" y="43"/>
                  </a:lnTo>
                  <a:lnTo>
                    <a:pt x="268" y="49"/>
                  </a:lnTo>
                  <a:lnTo>
                    <a:pt x="270" y="47"/>
                  </a:lnTo>
                  <a:lnTo>
                    <a:pt x="278" y="51"/>
                  </a:lnTo>
                  <a:lnTo>
                    <a:pt x="280" y="57"/>
                  </a:lnTo>
                  <a:lnTo>
                    <a:pt x="287" y="59"/>
                  </a:lnTo>
                  <a:lnTo>
                    <a:pt x="291" y="63"/>
                  </a:lnTo>
                  <a:lnTo>
                    <a:pt x="295" y="66"/>
                  </a:lnTo>
                  <a:lnTo>
                    <a:pt x="293" y="68"/>
                  </a:lnTo>
                  <a:lnTo>
                    <a:pt x="291" y="70"/>
                  </a:lnTo>
                  <a:lnTo>
                    <a:pt x="293" y="74"/>
                  </a:lnTo>
                  <a:lnTo>
                    <a:pt x="285" y="82"/>
                  </a:lnTo>
                  <a:lnTo>
                    <a:pt x="280" y="86"/>
                  </a:lnTo>
                  <a:lnTo>
                    <a:pt x="287" y="90"/>
                  </a:lnTo>
                  <a:lnTo>
                    <a:pt x="289" y="94"/>
                  </a:lnTo>
                  <a:lnTo>
                    <a:pt x="289" y="96"/>
                  </a:lnTo>
                  <a:lnTo>
                    <a:pt x="278" y="98"/>
                  </a:lnTo>
                  <a:lnTo>
                    <a:pt x="270" y="96"/>
                  </a:lnTo>
                  <a:lnTo>
                    <a:pt x="266" y="100"/>
                  </a:lnTo>
                  <a:lnTo>
                    <a:pt x="270" y="102"/>
                  </a:lnTo>
                  <a:lnTo>
                    <a:pt x="276" y="104"/>
                  </a:lnTo>
                  <a:lnTo>
                    <a:pt x="274" y="113"/>
                  </a:lnTo>
                  <a:lnTo>
                    <a:pt x="276" y="119"/>
                  </a:lnTo>
                  <a:lnTo>
                    <a:pt x="280" y="123"/>
                  </a:lnTo>
                  <a:lnTo>
                    <a:pt x="285" y="125"/>
                  </a:lnTo>
                  <a:lnTo>
                    <a:pt x="293" y="131"/>
                  </a:lnTo>
                  <a:lnTo>
                    <a:pt x="311" y="137"/>
                  </a:lnTo>
                  <a:lnTo>
                    <a:pt x="313" y="137"/>
                  </a:lnTo>
                  <a:lnTo>
                    <a:pt x="317" y="139"/>
                  </a:lnTo>
                  <a:lnTo>
                    <a:pt x="329" y="155"/>
                  </a:lnTo>
                  <a:lnTo>
                    <a:pt x="340" y="162"/>
                  </a:lnTo>
                  <a:lnTo>
                    <a:pt x="344" y="166"/>
                  </a:lnTo>
                  <a:lnTo>
                    <a:pt x="346" y="168"/>
                  </a:lnTo>
                  <a:lnTo>
                    <a:pt x="342" y="172"/>
                  </a:lnTo>
                  <a:lnTo>
                    <a:pt x="348" y="178"/>
                  </a:lnTo>
                  <a:lnTo>
                    <a:pt x="354" y="178"/>
                  </a:lnTo>
                  <a:lnTo>
                    <a:pt x="364" y="172"/>
                  </a:lnTo>
                  <a:lnTo>
                    <a:pt x="366" y="174"/>
                  </a:lnTo>
                  <a:lnTo>
                    <a:pt x="368" y="176"/>
                  </a:lnTo>
                  <a:lnTo>
                    <a:pt x="368" y="192"/>
                  </a:lnTo>
                  <a:lnTo>
                    <a:pt x="366" y="203"/>
                  </a:lnTo>
                  <a:lnTo>
                    <a:pt x="374" y="200"/>
                  </a:lnTo>
                  <a:lnTo>
                    <a:pt x="387" y="205"/>
                  </a:lnTo>
                  <a:lnTo>
                    <a:pt x="399" y="221"/>
                  </a:lnTo>
                  <a:lnTo>
                    <a:pt x="405" y="243"/>
                  </a:lnTo>
                  <a:lnTo>
                    <a:pt x="405" y="247"/>
                  </a:lnTo>
                  <a:lnTo>
                    <a:pt x="411" y="247"/>
                  </a:lnTo>
                  <a:lnTo>
                    <a:pt x="415" y="252"/>
                  </a:lnTo>
                  <a:lnTo>
                    <a:pt x="415" y="256"/>
                  </a:lnTo>
                  <a:lnTo>
                    <a:pt x="413" y="256"/>
                  </a:lnTo>
                  <a:lnTo>
                    <a:pt x="409" y="258"/>
                  </a:lnTo>
                  <a:lnTo>
                    <a:pt x="405" y="260"/>
                  </a:lnTo>
                  <a:lnTo>
                    <a:pt x="401" y="262"/>
                  </a:lnTo>
                  <a:lnTo>
                    <a:pt x="399" y="264"/>
                  </a:lnTo>
                  <a:lnTo>
                    <a:pt x="393" y="270"/>
                  </a:lnTo>
                  <a:lnTo>
                    <a:pt x="391" y="274"/>
                  </a:lnTo>
                  <a:lnTo>
                    <a:pt x="389" y="276"/>
                  </a:lnTo>
                  <a:lnTo>
                    <a:pt x="389" y="278"/>
                  </a:lnTo>
                  <a:lnTo>
                    <a:pt x="387" y="286"/>
                  </a:lnTo>
                  <a:lnTo>
                    <a:pt x="389" y="286"/>
                  </a:lnTo>
                  <a:lnTo>
                    <a:pt x="387" y="286"/>
                  </a:lnTo>
                  <a:lnTo>
                    <a:pt x="385" y="286"/>
                  </a:lnTo>
                  <a:lnTo>
                    <a:pt x="383" y="286"/>
                  </a:lnTo>
                  <a:lnTo>
                    <a:pt x="381" y="288"/>
                  </a:lnTo>
                  <a:lnTo>
                    <a:pt x="381" y="295"/>
                  </a:lnTo>
                  <a:lnTo>
                    <a:pt x="385" y="299"/>
                  </a:lnTo>
                  <a:lnTo>
                    <a:pt x="391" y="301"/>
                  </a:lnTo>
                  <a:lnTo>
                    <a:pt x="391" y="305"/>
                  </a:lnTo>
                  <a:lnTo>
                    <a:pt x="389" y="307"/>
                  </a:lnTo>
                  <a:lnTo>
                    <a:pt x="385" y="305"/>
                  </a:lnTo>
                  <a:lnTo>
                    <a:pt x="378" y="303"/>
                  </a:lnTo>
                  <a:lnTo>
                    <a:pt x="368" y="295"/>
                  </a:lnTo>
                  <a:lnTo>
                    <a:pt x="364" y="297"/>
                  </a:lnTo>
                  <a:lnTo>
                    <a:pt x="362" y="297"/>
                  </a:lnTo>
                  <a:lnTo>
                    <a:pt x="360" y="288"/>
                  </a:lnTo>
                  <a:lnTo>
                    <a:pt x="356" y="282"/>
                  </a:lnTo>
                  <a:lnTo>
                    <a:pt x="354" y="280"/>
                  </a:lnTo>
                  <a:lnTo>
                    <a:pt x="352" y="284"/>
                  </a:lnTo>
                  <a:lnTo>
                    <a:pt x="350" y="288"/>
                  </a:lnTo>
                  <a:lnTo>
                    <a:pt x="354" y="295"/>
                  </a:lnTo>
                  <a:lnTo>
                    <a:pt x="354" y="299"/>
                  </a:lnTo>
                  <a:lnTo>
                    <a:pt x="352" y="299"/>
                  </a:lnTo>
                  <a:lnTo>
                    <a:pt x="342" y="299"/>
                  </a:lnTo>
                  <a:lnTo>
                    <a:pt x="340" y="297"/>
                  </a:lnTo>
                  <a:lnTo>
                    <a:pt x="331" y="292"/>
                  </a:lnTo>
                  <a:lnTo>
                    <a:pt x="329" y="292"/>
                  </a:lnTo>
                  <a:lnTo>
                    <a:pt x="329" y="301"/>
                  </a:lnTo>
                  <a:lnTo>
                    <a:pt x="325" y="303"/>
                  </a:lnTo>
                  <a:lnTo>
                    <a:pt x="323" y="305"/>
                  </a:lnTo>
                  <a:lnTo>
                    <a:pt x="323" y="309"/>
                  </a:lnTo>
                  <a:lnTo>
                    <a:pt x="313" y="315"/>
                  </a:lnTo>
                  <a:lnTo>
                    <a:pt x="307" y="311"/>
                  </a:lnTo>
                  <a:lnTo>
                    <a:pt x="293" y="325"/>
                  </a:lnTo>
                  <a:lnTo>
                    <a:pt x="289" y="325"/>
                  </a:lnTo>
                  <a:lnTo>
                    <a:pt x="282" y="323"/>
                  </a:lnTo>
                  <a:lnTo>
                    <a:pt x="276" y="317"/>
                  </a:lnTo>
                  <a:lnTo>
                    <a:pt x="270" y="317"/>
                  </a:lnTo>
                  <a:lnTo>
                    <a:pt x="268" y="313"/>
                  </a:lnTo>
                  <a:lnTo>
                    <a:pt x="256" y="309"/>
                  </a:lnTo>
                  <a:lnTo>
                    <a:pt x="254" y="299"/>
                  </a:lnTo>
                  <a:lnTo>
                    <a:pt x="254" y="295"/>
                  </a:lnTo>
                  <a:lnTo>
                    <a:pt x="252" y="292"/>
                  </a:lnTo>
                  <a:lnTo>
                    <a:pt x="248" y="288"/>
                  </a:lnTo>
                  <a:lnTo>
                    <a:pt x="246" y="288"/>
                  </a:lnTo>
                  <a:lnTo>
                    <a:pt x="242" y="286"/>
                  </a:lnTo>
                  <a:lnTo>
                    <a:pt x="240" y="284"/>
                  </a:lnTo>
                  <a:lnTo>
                    <a:pt x="235" y="288"/>
                  </a:lnTo>
                  <a:lnTo>
                    <a:pt x="235" y="290"/>
                  </a:lnTo>
                  <a:lnTo>
                    <a:pt x="233" y="295"/>
                  </a:lnTo>
                  <a:lnTo>
                    <a:pt x="229" y="290"/>
                  </a:lnTo>
                  <a:lnTo>
                    <a:pt x="227" y="288"/>
                  </a:lnTo>
                  <a:lnTo>
                    <a:pt x="227" y="286"/>
                  </a:lnTo>
                  <a:lnTo>
                    <a:pt x="227" y="284"/>
                  </a:lnTo>
                  <a:lnTo>
                    <a:pt x="227" y="284"/>
                  </a:lnTo>
                  <a:lnTo>
                    <a:pt x="227" y="284"/>
                  </a:lnTo>
                  <a:lnTo>
                    <a:pt x="225" y="284"/>
                  </a:lnTo>
                  <a:lnTo>
                    <a:pt x="223" y="284"/>
                  </a:lnTo>
                  <a:lnTo>
                    <a:pt x="219" y="284"/>
                  </a:lnTo>
                  <a:lnTo>
                    <a:pt x="215" y="286"/>
                  </a:lnTo>
                  <a:lnTo>
                    <a:pt x="211" y="284"/>
                  </a:lnTo>
                  <a:lnTo>
                    <a:pt x="209" y="284"/>
                  </a:lnTo>
                  <a:lnTo>
                    <a:pt x="207" y="284"/>
                  </a:lnTo>
                  <a:lnTo>
                    <a:pt x="205" y="288"/>
                  </a:lnTo>
                  <a:lnTo>
                    <a:pt x="201" y="288"/>
                  </a:lnTo>
                  <a:lnTo>
                    <a:pt x="195" y="286"/>
                  </a:lnTo>
                  <a:lnTo>
                    <a:pt x="191" y="282"/>
                  </a:lnTo>
                  <a:lnTo>
                    <a:pt x="191" y="280"/>
                  </a:lnTo>
                  <a:lnTo>
                    <a:pt x="191" y="276"/>
                  </a:lnTo>
                  <a:lnTo>
                    <a:pt x="191" y="272"/>
                  </a:lnTo>
                  <a:lnTo>
                    <a:pt x="193" y="268"/>
                  </a:lnTo>
                  <a:lnTo>
                    <a:pt x="199" y="264"/>
                  </a:lnTo>
                  <a:lnTo>
                    <a:pt x="201" y="262"/>
                  </a:lnTo>
                  <a:lnTo>
                    <a:pt x="203" y="260"/>
                  </a:lnTo>
                  <a:lnTo>
                    <a:pt x="205" y="258"/>
                  </a:lnTo>
                  <a:lnTo>
                    <a:pt x="203" y="256"/>
                  </a:lnTo>
                  <a:lnTo>
                    <a:pt x="201" y="254"/>
                  </a:lnTo>
                  <a:lnTo>
                    <a:pt x="197" y="256"/>
                  </a:lnTo>
                  <a:lnTo>
                    <a:pt x="195" y="254"/>
                  </a:lnTo>
                  <a:lnTo>
                    <a:pt x="199" y="247"/>
                  </a:lnTo>
                  <a:lnTo>
                    <a:pt x="203" y="243"/>
                  </a:lnTo>
                  <a:lnTo>
                    <a:pt x="201" y="239"/>
                  </a:lnTo>
                  <a:lnTo>
                    <a:pt x="199" y="235"/>
                  </a:lnTo>
                  <a:lnTo>
                    <a:pt x="191" y="227"/>
                  </a:lnTo>
                  <a:lnTo>
                    <a:pt x="186" y="225"/>
                  </a:lnTo>
                  <a:lnTo>
                    <a:pt x="182" y="225"/>
                  </a:lnTo>
                  <a:lnTo>
                    <a:pt x="178" y="225"/>
                  </a:lnTo>
                  <a:lnTo>
                    <a:pt x="170" y="225"/>
                  </a:lnTo>
                  <a:lnTo>
                    <a:pt x="168" y="229"/>
                  </a:lnTo>
                  <a:lnTo>
                    <a:pt x="164" y="233"/>
                  </a:lnTo>
                  <a:lnTo>
                    <a:pt x="160" y="233"/>
                  </a:lnTo>
                  <a:lnTo>
                    <a:pt x="158" y="239"/>
                  </a:lnTo>
                  <a:lnTo>
                    <a:pt x="156" y="243"/>
                  </a:lnTo>
                  <a:lnTo>
                    <a:pt x="150" y="252"/>
                  </a:lnTo>
                  <a:lnTo>
                    <a:pt x="148" y="256"/>
                  </a:lnTo>
                  <a:lnTo>
                    <a:pt x="144" y="260"/>
                  </a:lnTo>
                  <a:lnTo>
                    <a:pt x="139" y="260"/>
                  </a:lnTo>
                  <a:lnTo>
                    <a:pt x="135" y="258"/>
                  </a:lnTo>
                  <a:lnTo>
                    <a:pt x="133" y="256"/>
                  </a:lnTo>
                  <a:lnTo>
                    <a:pt x="129" y="258"/>
                  </a:lnTo>
                  <a:lnTo>
                    <a:pt x="115" y="250"/>
                  </a:lnTo>
                  <a:lnTo>
                    <a:pt x="113" y="247"/>
                  </a:lnTo>
                  <a:lnTo>
                    <a:pt x="105" y="252"/>
                  </a:lnTo>
                  <a:lnTo>
                    <a:pt x="103" y="252"/>
                  </a:lnTo>
                  <a:lnTo>
                    <a:pt x="99" y="250"/>
                  </a:lnTo>
                  <a:lnTo>
                    <a:pt x="94" y="250"/>
                  </a:lnTo>
                  <a:lnTo>
                    <a:pt x="88" y="250"/>
                  </a:lnTo>
                  <a:lnTo>
                    <a:pt x="82" y="250"/>
                  </a:lnTo>
                  <a:lnTo>
                    <a:pt x="80" y="247"/>
                  </a:lnTo>
                  <a:lnTo>
                    <a:pt x="74" y="245"/>
                  </a:lnTo>
                  <a:lnTo>
                    <a:pt x="78" y="237"/>
                  </a:lnTo>
                  <a:lnTo>
                    <a:pt x="74" y="245"/>
                  </a:lnTo>
                  <a:lnTo>
                    <a:pt x="72" y="243"/>
                  </a:lnTo>
                  <a:lnTo>
                    <a:pt x="62" y="241"/>
                  </a:lnTo>
                  <a:lnTo>
                    <a:pt x="62" y="241"/>
                  </a:lnTo>
                  <a:lnTo>
                    <a:pt x="54" y="233"/>
                  </a:lnTo>
                  <a:lnTo>
                    <a:pt x="52" y="221"/>
                  </a:lnTo>
                  <a:lnTo>
                    <a:pt x="52" y="219"/>
                  </a:lnTo>
                  <a:lnTo>
                    <a:pt x="45" y="221"/>
                  </a:lnTo>
                  <a:lnTo>
                    <a:pt x="43" y="217"/>
                  </a:lnTo>
                  <a:lnTo>
                    <a:pt x="41" y="205"/>
                  </a:lnTo>
                  <a:lnTo>
                    <a:pt x="41" y="200"/>
                  </a:lnTo>
                  <a:lnTo>
                    <a:pt x="37" y="186"/>
                  </a:lnTo>
                  <a:lnTo>
                    <a:pt x="39" y="176"/>
                  </a:lnTo>
                  <a:lnTo>
                    <a:pt x="33" y="172"/>
                  </a:lnTo>
                  <a:lnTo>
                    <a:pt x="31" y="170"/>
                  </a:lnTo>
                  <a:lnTo>
                    <a:pt x="29" y="166"/>
                  </a:lnTo>
                  <a:lnTo>
                    <a:pt x="27" y="162"/>
                  </a:lnTo>
                  <a:lnTo>
                    <a:pt x="21" y="141"/>
                  </a:lnTo>
                  <a:lnTo>
                    <a:pt x="19" y="141"/>
                  </a:lnTo>
                  <a:lnTo>
                    <a:pt x="13" y="143"/>
                  </a:lnTo>
                  <a:lnTo>
                    <a:pt x="9" y="143"/>
                  </a:lnTo>
                  <a:lnTo>
                    <a:pt x="7" y="139"/>
                  </a:lnTo>
                  <a:lnTo>
                    <a:pt x="0" y="13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1" name="Freeform 248"/>
            <p:cNvSpPr>
              <a:spLocks/>
            </p:cNvSpPr>
            <p:nvPr/>
          </p:nvSpPr>
          <p:spPr bwMode="auto">
            <a:xfrm>
              <a:off x="10017125" y="4957763"/>
              <a:ext cx="42863" cy="58738"/>
            </a:xfrm>
            <a:custGeom>
              <a:avLst/>
              <a:gdLst>
                <a:gd name="T0" fmla="*/ 0 w 27"/>
                <a:gd name="T1" fmla="*/ 31 h 37"/>
                <a:gd name="T2" fmla="*/ 2 w 27"/>
                <a:gd name="T3" fmla="*/ 27 h 37"/>
                <a:gd name="T4" fmla="*/ 2 w 27"/>
                <a:gd name="T5" fmla="*/ 25 h 37"/>
                <a:gd name="T6" fmla="*/ 4 w 27"/>
                <a:gd name="T7" fmla="*/ 20 h 37"/>
                <a:gd name="T8" fmla="*/ 4 w 27"/>
                <a:gd name="T9" fmla="*/ 18 h 37"/>
                <a:gd name="T10" fmla="*/ 6 w 27"/>
                <a:gd name="T11" fmla="*/ 16 h 37"/>
                <a:gd name="T12" fmla="*/ 8 w 27"/>
                <a:gd name="T13" fmla="*/ 10 h 37"/>
                <a:gd name="T14" fmla="*/ 8 w 27"/>
                <a:gd name="T15" fmla="*/ 6 h 37"/>
                <a:gd name="T16" fmla="*/ 6 w 27"/>
                <a:gd name="T17" fmla="*/ 4 h 37"/>
                <a:gd name="T18" fmla="*/ 8 w 27"/>
                <a:gd name="T19" fmla="*/ 0 h 37"/>
                <a:gd name="T20" fmla="*/ 12 w 27"/>
                <a:gd name="T21" fmla="*/ 0 h 37"/>
                <a:gd name="T22" fmla="*/ 14 w 27"/>
                <a:gd name="T23" fmla="*/ 2 h 37"/>
                <a:gd name="T24" fmla="*/ 19 w 27"/>
                <a:gd name="T25" fmla="*/ 8 h 37"/>
                <a:gd name="T26" fmla="*/ 25 w 27"/>
                <a:gd name="T27" fmla="*/ 10 h 37"/>
                <a:gd name="T28" fmla="*/ 27 w 27"/>
                <a:gd name="T29" fmla="*/ 12 h 37"/>
                <a:gd name="T30" fmla="*/ 27 w 27"/>
                <a:gd name="T31" fmla="*/ 14 h 37"/>
                <a:gd name="T32" fmla="*/ 25 w 27"/>
                <a:gd name="T33" fmla="*/ 18 h 37"/>
                <a:gd name="T34" fmla="*/ 25 w 27"/>
                <a:gd name="T35" fmla="*/ 20 h 37"/>
                <a:gd name="T36" fmla="*/ 23 w 27"/>
                <a:gd name="T37" fmla="*/ 20 h 37"/>
                <a:gd name="T38" fmla="*/ 21 w 27"/>
                <a:gd name="T39" fmla="*/ 27 h 37"/>
                <a:gd name="T40" fmla="*/ 23 w 27"/>
                <a:gd name="T41" fmla="*/ 29 h 37"/>
                <a:gd name="T42" fmla="*/ 21 w 27"/>
                <a:gd name="T43" fmla="*/ 33 h 37"/>
                <a:gd name="T44" fmla="*/ 21 w 27"/>
                <a:gd name="T45" fmla="*/ 35 h 37"/>
                <a:gd name="T46" fmla="*/ 19 w 27"/>
                <a:gd name="T47" fmla="*/ 35 h 37"/>
                <a:gd name="T48" fmla="*/ 16 w 27"/>
                <a:gd name="T49" fmla="*/ 35 h 37"/>
                <a:gd name="T50" fmla="*/ 14 w 27"/>
                <a:gd name="T51" fmla="*/ 35 h 37"/>
                <a:gd name="T52" fmla="*/ 12 w 27"/>
                <a:gd name="T53" fmla="*/ 35 h 37"/>
                <a:gd name="T54" fmla="*/ 8 w 27"/>
                <a:gd name="T55" fmla="*/ 35 h 37"/>
                <a:gd name="T56" fmla="*/ 6 w 27"/>
                <a:gd name="T57" fmla="*/ 35 h 37"/>
                <a:gd name="T58" fmla="*/ 4 w 27"/>
                <a:gd name="T59" fmla="*/ 37 h 37"/>
                <a:gd name="T60" fmla="*/ 2 w 27"/>
                <a:gd name="T61" fmla="*/ 35 h 37"/>
                <a:gd name="T62" fmla="*/ 0 w 27"/>
                <a:gd name="T63" fmla="*/ 35 h 37"/>
                <a:gd name="T64" fmla="*/ 0 w 27"/>
                <a:gd name="T65"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 h="37">
                  <a:moveTo>
                    <a:pt x="0" y="31"/>
                  </a:moveTo>
                  <a:lnTo>
                    <a:pt x="2" y="27"/>
                  </a:lnTo>
                  <a:lnTo>
                    <a:pt x="2" y="25"/>
                  </a:lnTo>
                  <a:lnTo>
                    <a:pt x="4" y="20"/>
                  </a:lnTo>
                  <a:lnTo>
                    <a:pt x="4" y="18"/>
                  </a:lnTo>
                  <a:lnTo>
                    <a:pt x="6" y="16"/>
                  </a:lnTo>
                  <a:lnTo>
                    <a:pt x="8" y="10"/>
                  </a:lnTo>
                  <a:lnTo>
                    <a:pt x="8" y="6"/>
                  </a:lnTo>
                  <a:lnTo>
                    <a:pt x="6" y="4"/>
                  </a:lnTo>
                  <a:lnTo>
                    <a:pt x="8" y="0"/>
                  </a:lnTo>
                  <a:lnTo>
                    <a:pt x="12" y="0"/>
                  </a:lnTo>
                  <a:lnTo>
                    <a:pt x="14" y="2"/>
                  </a:lnTo>
                  <a:lnTo>
                    <a:pt x="19" y="8"/>
                  </a:lnTo>
                  <a:lnTo>
                    <a:pt x="25" y="10"/>
                  </a:lnTo>
                  <a:lnTo>
                    <a:pt x="27" y="12"/>
                  </a:lnTo>
                  <a:lnTo>
                    <a:pt x="27" y="14"/>
                  </a:lnTo>
                  <a:lnTo>
                    <a:pt x="25" y="18"/>
                  </a:lnTo>
                  <a:lnTo>
                    <a:pt x="25" y="20"/>
                  </a:lnTo>
                  <a:lnTo>
                    <a:pt x="23" y="20"/>
                  </a:lnTo>
                  <a:lnTo>
                    <a:pt x="21" y="27"/>
                  </a:lnTo>
                  <a:lnTo>
                    <a:pt x="23" y="29"/>
                  </a:lnTo>
                  <a:lnTo>
                    <a:pt x="21" y="33"/>
                  </a:lnTo>
                  <a:lnTo>
                    <a:pt x="21" y="35"/>
                  </a:lnTo>
                  <a:lnTo>
                    <a:pt x="19" y="35"/>
                  </a:lnTo>
                  <a:lnTo>
                    <a:pt x="16" y="35"/>
                  </a:lnTo>
                  <a:lnTo>
                    <a:pt x="14" y="35"/>
                  </a:lnTo>
                  <a:lnTo>
                    <a:pt x="12" y="35"/>
                  </a:lnTo>
                  <a:lnTo>
                    <a:pt x="8" y="35"/>
                  </a:lnTo>
                  <a:lnTo>
                    <a:pt x="6" y="35"/>
                  </a:lnTo>
                  <a:lnTo>
                    <a:pt x="4" y="37"/>
                  </a:lnTo>
                  <a:lnTo>
                    <a:pt x="2" y="35"/>
                  </a:lnTo>
                  <a:lnTo>
                    <a:pt x="0" y="35"/>
                  </a:lnTo>
                  <a:lnTo>
                    <a:pt x="0" y="3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2" name="Freeform 249"/>
            <p:cNvSpPr>
              <a:spLocks/>
            </p:cNvSpPr>
            <p:nvPr/>
          </p:nvSpPr>
          <p:spPr bwMode="auto">
            <a:xfrm>
              <a:off x="10007600" y="4979988"/>
              <a:ext cx="12700" cy="9525"/>
            </a:xfrm>
            <a:custGeom>
              <a:avLst/>
              <a:gdLst>
                <a:gd name="T0" fmla="*/ 0 w 8"/>
                <a:gd name="T1" fmla="*/ 4 h 6"/>
                <a:gd name="T2" fmla="*/ 4 w 8"/>
                <a:gd name="T3" fmla="*/ 0 h 6"/>
                <a:gd name="T4" fmla="*/ 6 w 8"/>
                <a:gd name="T5" fmla="*/ 0 h 6"/>
                <a:gd name="T6" fmla="*/ 8 w 8"/>
                <a:gd name="T7" fmla="*/ 0 h 6"/>
                <a:gd name="T8" fmla="*/ 8 w 8"/>
                <a:gd name="T9" fmla="*/ 4 h 6"/>
                <a:gd name="T10" fmla="*/ 4 w 8"/>
                <a:gd name="T11" fmla="*/ 6 h 6"/>
                <a:gd name="T12" fmla="*/ 2 w 8"/>
                <a:gd name="T13" fmla="*/ 6 h 6"/>
                <a:gd name="T14" fmla="*/ 0 w 8"/>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6">
                  <a:moveTo>
                    <a:pt x="0" y="4"/>
                  </a:moveTo>
                  <a:lnTo>
                    <a:pt x="4" y="0"/>
                  </a:lnTo>
                  <a:lnTo>
                    <a:pt x="6" y="0"/>
                  </a:lnTo>
                  <a:lnTo>
                    <a:pt x="8" y="0"/>
                  </a:lnTo>
                  <a:lnTo>
                    <a:pt x="8" y="4"/>
                  </a:lnTo>
                  <a:lnTo>
                    <a:pt x="4" y="6"/>
                  </a:lnTo>
                  <a:lnTo>
                    <a:pt x="2" y="6"/>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3" name="Freeform 250"/>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4" name="Freeform 251"/>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5" name="Freeform 252"/>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6" name="Freeform 253"/>
            <p:cNvSpPr>
              <a:spLocks/>
            </p:cNvSpPr>
            <p:nvPr/>
          </p:nvSpPr>
          <p:spPr bwMode="auto">
            <a:xfrm>
              <a:off x="9609138" y="4267200"/>
              <a:ext cx="333375" cy="327025"/>
            </a:xfrm>
            <a:custGeom>
              <a:avLst/>
              <a:gdLst>
                <a:gd name="T0" fmla="*/ 124 w 210"/>
                <a:gd name="T1" fmla="*/ 6 h 206"/>
                <a:gd name="T2" fmla="*/ 118 w 210"/>
                <a:gd name="T3" fmla="*/ 8 h 206"/>
                <a:gd name="T4" fmla="*/ 110 w 210"/>
                <a:gd name="T5" fmla="*/ 12 h 206"/>
                <a:gd name="T6" fmla="*/ 108 w 210"/>
                <a:gd name="T7" fmla="*/ 14 h 206"/>
                <a:gd name="T8" fmla="*/ 102 w 210"/>
                <a:gd name="T9" fmla="*/ 14 h 206"/>
                <a:gd name="T10" fmla="*/ 98 w 210"/>
                <a:gd name="T11" fmla="*/ 14 h 206"/>
                <a:gd name="T12" fmla="*/ 90 w 210"/>
                <a:gd name="T13" fmla="*/ 16 h 206"/>
                <a:gd name="T14" fmla="*/ 85 w 210"/>
                <a:gd name="T15" fmla="*/ 20 h 206"/>
                <a:gd name="T16" fmla="*/ 77 w 210"/>
                <a:gd name="T17" fmla="*/ 16 h 206"/>
                <a:gd name="T18" fmla="*/ 73 w 210"/>
                <a:gd name="T19" fmla="*/ 30 h 206"/>
                <a:gd name="T20" fmla="*/ 83 w 210"/>
                <a:gd name="T21" fmla="*/ 34 h 206"/>
                <a:gd name="T22" fmla="*/ 90 w 210"/>
                <a:gd name="T23" fmla="*/ 42 h 206"/>
                <a:gd name="T24" fmla="*/ 79 w 210"/>
                <a:gd name="T25" fmla="*/ 49 h 206"/>
                <a:gd name="T26" fmla="*/ 73 w 210"/>
                <a:gd name="T27" fmla="*/ 49 h 206"/>
                <a:gd name="T28" fmla="*/ 55 w 210"/>
                <a:gd name="T29" fmla="*/ 51 h 206"/>
                <a:gd name="T30" fmla="*/ 51 w 210"/>
                <a:gd name="T31" fmla="*/ 51 h 206"/>
                <a:gd name="T32" fmla="*/ 34 w 210"/>
                <a:gd name="T33" fmla="*/ 47 h 206"/>
                <a:gd name="T34" fmla="*/ 28 w 210"/>
                <a:gd name="T35" fmla="*/ 42 h 206"/>
                <a:gd name="T36" fmla="*/ 12 w 210"/>
                <a:gd name="T37" fmla="*/ 49 h 206"/>
                <a:gd name="T38" fmla="*/ 6 w 210"/>
                <a:gd name="T39" fmla="*/ 59 h 206"/>
                <a:gd name="T40" fmla="*/ 0 w 210"/>
                <a:gd name="T41" fmla="*/ 65 h 206"/>
                <a:gd name="T42" fmla="*/ 8 w 210"/>
                <a:gd name="T43" fmla="*/ 67 h 206"/>
                <a:gd name="T44" fmla="*/ 22 w 210"/>
                <a:gd name="T45" fmla="*/ 75 h 206"/>
                <a:gd name="T46" fmla="*/ 49 w 210"/>
                <a:gd name="T47" fmla="*/ 81 h 206"/>
                <a:gd name="T48" fmla="*/ 61 w 210"/>
                <a:gd name="T49" fmla="*/ 73 h 206"/>
                <a:gd name="T50" fmla="*/ 59 w 210"/>
                <a:gd name="T51" fmla="*/ 85 h 206"/>
                <a:gd name="T52" fmla="*/ 55 w 210"/>
                <a:gd name="T53" fmla="*/ 96 h 206"/>
                <a:gd name="T54" fmla="*/ 67 w 210"/>
                <a:gd name="T55" fmla="*/ 102 h 206"/>
                <a:gd name="T56" fmla="*/ 71 w 210"/>
                <a:gd name="T57" fmla="*/ 106 h 206"/>
                <a:gd name="T58" fmla="*/ 81 w 210"/>
                <a:gd name="T59" fmla="*/ 94 h 206"/>
                <a:gd name="T60" fmla="*/ 102 w 210"/>
                <a:gd name="T61" fmla="*/ 104 h 206"/>
                <a:gd name="T62" fmla="*/ 106 w 210"/>
                <a:gd name="T63" fmla="*/ 114 h 206"/>
                <a:gd name="T64" fmla="*/ 102 w 210"/>
                <a:gd name="T65" fmla="*/ 124 h 206"/>
                <a:gd name="T66" fmla="*/ 90 w 210"/>
                <a:gd name="T67" fmla="*/ 130 h 206"/>
                <a:gd name="T68" fmla="*/ 94 w 210"/>
                <a:gd name="T69" fmla="*/ 134 h 206"/>
                <a:gd name="T70" fmla="*/ 102 w 210"/>
                <a:gd name="T71" fmla="*/ 137 h 206"/>
                <a:gd name="T72" fmla="*/ 106 w 210"/>
                <a:gd name="T73" fmla="*/ 145 h 206"/>
                <a:gd name="T74" fmla="*/ 114 w 210"/>
                <a:gd name="T75" fmla="*/ 145 h 206"/>
                <a:gd name="T76" fmla="*/ 120 w 210"/>
                <a:gd name="T77" fmla="*/ 159 h 206"/>
                <a:gd name="T78" fmla="*/ 124 w 210"/>
                <a:gd name="T79" fmla="*/ 165 h 206"/>
                <a:gd name="T80" fmla="*/ 126 w 210"/>
                <a:gd name="T81" fmla="*/ 179 h 206"/>
                <a:gd name="T82" fmla="*/ 124 w 210"/>
                <a:gd name="T83" fmla="*/ 192 h 206"/>
                <a:gd name="T84" fmla="*/ 128 w 210"/>
                <a:gd name="T85" fmla="*/ 204 h 206"/>
                <a:gd name="T86" fmla="*/ 128 w 210"/>
                <a:gd name="T87" fmla="*/ 206 h 206"/>
                <a:gd name="T88" fmla="*/ 210 w 210"/>
                <a:gd name="T89" fmla="*/ 122 h 206"/>
                <a:gd name="T90" fmla="*/ 210 w 210"/>
                <a:gd name="T91" fmla="*/ 114 h 206"/>
                <a:gd name="T92" fmla="*/ 208 w 210"/>
                <a:gd name="T93" fmla="*/ 100 h 206"/>
                <a:gd name="T94" fmla="*/ 210 w 210"/>
                <a:gd name="T95" fmla="*/ 94 h 206"/>
                <a:gd name="T96" fmla="*/ 210 w 210"/>
                <a:gd name="T97" fmla="*/ 26 h 206"/>
                <a:gd name="T98" fmla="*/ 204 w 210"/>
                <a:gd name="T99" fmla="*/ 24 h 206"/>
                <a:gd name="T100" fmla="*/ 200 w 210"/>
                <a:gd name="T101" fmla="*/ 26 h 206"/>
                <a:gd name="T102" fmla="*/ 196 w 210"/>
                <a:gd name="T103" fmla="*/ 20 h 206"/>
                <a:gd name="T104" fmla="*/ 190 w 210"/>
                <a:gd name="T105" fmla="*/ 18 h 206"/>
                <a:gd name="T106" fmla="*/ 179 w 210"/>
                <a:gd name="T107" fmla="*/ 18 h 206"/>
                <a:gd name="T108" fmla="*/ 175 w 210"/>
                <a:gd name="T109" fmla="*/ 20 h 206"/>
                <a:gd name="T110" fmla="*/ 171 w 210"/>
                <a:gd name="T111" fmla="*/ 16 h 206"/>
                <a:gd name="T112" fmla="*/ 169 w 210"/>
                <a:gd name="T113" fmla="*/ 14 h 206"/>
                <a:gd name="T114" fmla="*/ 167 w 210"/>
                <a:gd name="T115" fmla="*/ 12 h 206"/>
                <a:gd name="T116" fmla="*/ 151 w 210"/>
                <a:gd name="T117" fmla="*/ 4 h 206"/>
                <a:gd name="T118" fmla="*/ 143 w 210"/>
                <a:gd name="T119" fmla="*/ 2 h 206"/>
                <a:gd name="T120" fmla="*/ 130 w 210"/>
                <a:gd name="T121" fmla="*/ 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206">
                  <a:moveTo>
                    <a:pt x="130" y="4"/>
                  </a:moveTo>
                  <a:lnTo>
                    <a:pt x="124" y="6"/>
                  </a:lnTo>
                  <a:lnTo>
                    <a:pt x="122" y="8"/>
                  </a:lnTo>
                  <a:lnTo>
                    <a:pt x="118" y="8"/>
                  </a:lnTo>
                  <a:lnTo>
                    <a:pt x="114" y="12"/>
                  </a:lnTo>
                  <a:lnTo>
                    <a:pt x="110" y="12"/>
                  </a:lnTo>
                  <a:lnTo>
                    <a:pt x="108" y="14"/>
                  </a:lnTo>
                  <a:lnTo>
                    <a:pt x="108" y="14"/>
                  </a:lnTo>
                  <a:lnTo>
                    <a:pt x="104" y="12"/>
                  </a:lnTo>
                  <a:lnTo>
                    <a:pt x="102" y="14"/>
                  </a:lnTo>
                  <a:lnTo>
                    <a:pt x="100" y="14"/>
                  </a:lnTo>
                  <a:lnTo>
                    <a:pt x="98" y="14"/>
                  </a:lnTo>
                  <a:lnTo>
                    <a:pt x="96" y="16"/>
                  </a:lnTo>
                  <a:lnTo>
                    <a:pt x="90" y="16"/>
                  </a:lnTo>
                  <a:lnTo>
                    <a:pt x="88" y="18"/>
                  </a:lnTo>
                  <a:lnTo>
                    <a:pt x="85" y="20"/>
                  </a:lnTo>
                  <a:lnTo>
                    <a:pt x="79" y="18"/>
                  </a:lnTo>
                  <a:lnTo>
                    <a:pt x="77" y="16"/>
                  </a:lnTo>
                  <a:lnTo>
                    <a:pt x="73" y="16"/>
                  </a:lnTo>
                  <a:lnTo>
                    <a:pt x="73" y="30"/>
                  </a:lnTo>
                  <a:lnTo>
                    <a:pt x="75" y="34"/>
                  </a:lnTo>
                  <a:lnTo>
                    <a:pt x="83" y="34"/>
                  </a:lnTo>
                  <a:lnTo>
                    <a:pt x="85" y="40"/>
                  </a:lnTo>
                  <a:lnTo>
                    <a:pt x="90" y="42"/>
                  </a:lnTo>
                  <a:lnTo>
                    <a:pt x="85" y="49"/>
                  </a:lnTo>
                  <a:lnTo>
                    <a:pt x="79" y="49"/>
                  </a:lnTo>
                  <a:lnTo>
                    <a:pt x="77" y="49"/>
                  </a:lnTo>
                  <a:lnTo>
                    <a:pt x="73" y="49"/>
                  </a:lnTo>
                  <a:lnTo>
                    <a:pt x="59" y="47"/>
                  </a:lnTo>
                  <a:lnTo>
                    <a:pt x="55" y="51"/>
                  </a:lnTo>
                  <a:lnTo>
                    <a:pt x="53" y="51"/>
                  </a:lnTo>
                  <a:lnTo>
                    <a:pt x="51" y="51"/>
                  </a:lnTo>
                  <a:lnTo>
                    <a:pt x="45" y="47"/>
                  </a:lnTo>
                  <a:lnTo>
                    <a:pt x="34" y="47"/>
                  </a:lnTo>
                  <a:lnTo>
                    <a:pt x="30" y="45"/>
                  </a:lnTo>
                  <a:lnTo>
                    <a:pt x="28" y="42"/>
                  </a:lnTo>
                  <a:lnTo>
                    <a:pt x="22" y="45"/>
                  </a:lnTo>
                  <a:lnTo>
                    <a:pt x="12" y="49"/>
                  </a:lnTo>
                  <a:lnTo>
                    <a:pt x="8" y="53"/>
                  </a:lnTo>
                  <a:lnTo>
                    <a:pt x="6" y="59"/>
                  </a:lnTo>
                  <a:lnTo>
                    <a:pt x="2" y="63"/>
                  </a:lnTo>
                  <a:lnTo>
                    <a:pt x="0" y="65"/>
                  </a:lnTo>
                  <a:lnTo>
                    <a:pt x="2" y="69"/>
                  </a:lnTo>
                  <a:lnTo>
                    <a:pt x="8" y="67"/>
                  </a:lnTo>
                  <a:lnTo>
                    <a:pt x="12" y="67"/>
                  </a:lnTo>
                  <a:lnTo>
                    <a:pt x="22" y="75"/>
                  </a:lnTo>
                  <a:lnTo>
                    <a:pt x="36" y="81"/>
                  </a:lnTo>
                  <a:lnTo>
                    <a:pt x="49" y="81"/>
                  </a:lnTo>
                  <a:lnTo>
                    <a:pt x="59" y="73"/>
                  </a:lnTo>
                  <a:lnTo>
                    <a:pt x="61" y="73"/>
                  </a:lnTo>
                  <a:lnTo>
                    <a:pt x="63" y="75"/>
                  </a:lnTo>
                  <a:lnTo>
                    <a:pt x="59" y="85"/>
                  </a:lnTo>
                  <a:lnTo>
                    <a:pt x="53" y="94"/>
                  </a:lnTo>
                  <a:lnTo>
                    <a:pt x="55" y="96"/>
                  </a:lnTo>
                  <a:lnTo>
                    <a:pt x="63" y="98"/>
                  </a:lnTo>
                  <a:lnTo>
                    <a:pt x="67" y="102"/>
                  </a:lnTo>
                  <a:lnTo>
                    <a:pt x="67" y="108"/>
                  </a:lnTo>
                  <a:lnTo>
                    <a:pt x="71" y="106"/>
                  </a:lnTo>
                  <a:lnTo>
                    <a:pt x="75" y="104"/>
                  </a:lnTo>
                  <a:lnTo>
                    <a:pt x="81" y="94"/>
                  </a:lnTo>
                  <a:lnTo>
                    <a:pt x="92" y="100"/>
                  </a:lnTo>
                  <a:lnTo>
                    <a:pt x="102" y="104"/>
                  </a:lnTo>
                  <a:lnTo>
                    <a:pt x="102" y="114"/>
                  </a:lnTo>
                  <a:lnTo>
                    <a:pt x="106" y="114"/>
                  </a:lnTo>
                  <a:lnTo>
                    <a:pt x="106" y="118"/>
                  </a:lnTo>
                  <a:lnTo>
                    <a:pt x="102" y="124"/>
                  </a:lnTo>
                  <a:lnTo>
                    <a:pt x="98" y="126"/>
                  </a:lnTo>
                  <a:lnTo>
                    <a:pt x="90" y="130"/>
                  </a:lnTo>
                  <a:lnTo>
                    <a:pt x="90" y="132"/>
                  </a:lnTo>
                  <a:lnTo>
                    <a:pt x="94" y="134"/>
                  </a:lnTo>
                  <a:lnTo>
                    <a:pt x="100" y="134"/>
                  </a:lnTo>
                  <a:lnTo>
                    <a:pt x="102" y="137"/>
                  </a:lnTo>
                  <a:lnTo>
                    <a:pt x="102" y="143"/>
                  </a:lnTo>
                  <a:lnTo>
                    <a:pt x="106" y="145"/>
                  </a:lnTo>
                  <a:lnTo>
                    <a:pt x="108" y="145"/>
                  </a:lnTo>
                  <a:lnTo>
                    <a:pt x="114" y="145"/>
                  </a:lnTo>
                  <a:lnTo>
                    <a:pt x="118" y="151"/>
                  </a:lnTo>
                  <a:lnTo>
                    <a:pt x="120" y="159"/>
                  </a:lnTo>
                  <a:lnTo>
                    <a:pt x="124" y="161"/>
                  </a:lnTo>
                  <a:lnTo>
                    <a:pt x="124" y="165"/>
                  </a:lnTo>
                  <a:lnTo>
                    <a:pt x="128" y="173"/>
                  </a:lnTo>
                  <a:lnTo>
                    <a:pt x="126" y="179"/>
                  </a:lnTo>
                  <a:lnTo>
                    <a:pt x="122" y="188"/>
                  </a:lnTo>
                  <a:lnTo>
                    <a:pt x="124" y="192"/>
                  </a:lnTo>
                  <a:lnTo>
                    <a:pt x="124" y="204"/>
                  </a:lnTo>
                  <a:lnTo>
                    <a:pt x="128" y="204"/>
                  </a:lnTo>
                  <a:lnTo>
                    <a:pt x="130" y="206"/>
                  </a:lnTo>
                  <a:lnTo>
                    <a:pt x="128" y="206"/>
                  </a:lnTo>
                  <a:lnTo>
                    <a:pt x="210" y="206"/>
                  </a:lnTo>
                  <a:lnTo>
                    <a:pt x="210" y="122"/>
                  </a:lnTo>
                  <a:lnTo>
                    <a:pt x="208" y="116"/>
                  </a:lnTo>
                  <a:lnTo>
                    <a:pt x="210" y="114"/>
                  </a:lnTo>
                  <a:lnTo>
                    <a:pt x="210" y="104"/>
                  </a:lnTo>
                  <a:lnTo>
                    <a:pt x="208" y="100"/>
                  </a:lnTo>
                  <a:lnTo>
                    <a:pt x="210" y="96"/>
                  </a:lnTo>
                  <a:lnTo>
                    <a:pt x="210" y="94"/>
                  </a:lnTo>
                  <a:lnTo>
                    <a:pt x="210" y="94"/>
                  </a:lnTo>
                  <a:lnTo>
                    <a:pt x="210" y="26"/>
                  </a:lnTo>
                  <a:lnTo>
                    <a:pt x="210" y="26"/>
                  </a:lnTo>
                  <a:lnTo>
                    <a:pt x="204" y="24"/>
                  </a:lnTo>
                  <a:lnTo>
                    <a:pt x="202" y="26"/>
                  </a:lnTo>
                  <a:lnTo>
                    <a:pt x="200" y="26"/>
                  </a:lnTo>
                  <a:lnTo>
                    <a:pt x="200" y="24"/>
                  </a:lnTo>
                  <a:lnTo>
                    <a:pt x="196" y="20"/>
                  </a:lnTo>
                  <a:lnTo>
                    <a:pt x="194" y="20"/>
                  </a:lnTo>
                  <a:lnTo>
                    <a:pt x="190" y="18"/>
                  </a:lnTo>
                  <a:lnTo>
                    <a:pt x="186" y="18"/>
                  </a:lnTo>
                  <a:lnTo>
                    <a:pt x="179" y="18"/>
                  </a:lnTo>
                  <a:lnTo>
                    <a:pt x="177" y="18"/>
                  </a:lnTo>
                  <a:lnTo>
                    <a:pt x="175" y="20"/>
                  </a:lnTo>
                  <a:lnTo>
                    <a:pt x="175" y="20"/>
                  </a:lnTo>
                  <a:lnTo>
                    <a:pt x="171" y="16"/>
                  </a:lnTo>
                  <a:lnTo>
                    <a:pt x="169" y="16"/>
                  </a:lnTo>
                  <a:lnTo>
                    <a:pt x="169" y="14"/>
                  </a:lnTo>
                  <a:lnTo>
                    <a:pt x="169" y="12"/>
                  </a:lnTo>
                  <a:lnTo>
                    <a:pt x="167" y="12"/>
                  </a:lnTo>
                  <a:lnTo>
                    <a:pt x="155" y="6"/>
                  </a:lnTo>
                  <a:lnTo>
                    <a:pt x="151" y="4"/>
                  </a:lnTo>
                  <a:lnTo>
                    <a:pt x="147" y="4"/>
                  </a:lnTo>
                  <a:lnTo>
                    <a:pt x="143" y="2"/>
                  </a:lnTo>
                  <a:lnTo>
                    <a:pt x="141" y="0"/>
                  </a:lnTo>
                  <a:lnTo>
                    <a:pt x="13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7" name="Freeform 254"/>
            <p:cNvSpPr>
              <a:spLocks/>
            </p:cNvSpPr>
            <p:nvPr/>
          </p:nvSpPr>
          <p:spPr bwMode="auto">
            <a:xfrm>
              <a:off x="9609138" y="4267200"/>
              <a:ext cx="404813" cy="407988"/>
            </a:xfrm>
            <a:custGeom>
              <a:avLst/>
              <a:gdLst>
                <a:gd name="T0" fmla="*/ 118 w 255"/>
                <a:gd name="T1" fmla="*/ 8 h 257"/>
                <a:gd name="T2" fmla="*/ 108 w 255"/>
                <a:gd name="T3" fmla="*/ 14 h 257"/>
                <a:gd name="T4" fmla="*/ 98 w 255"/>
                <a:gd name="T5" fmla="*/ 14 h 257"/>
                <a:gd name="T6" fmla="*/ 85 w 255"/>
                <a:gd name="T7" fmla="*/ 20 h 257"/>
                <a:gd name="T8" fmla="*/ 73 w 255"/>
                <a:gd name="T9" fmla="*/ 30 h 257"/>
                <a:gd name="T10" fmla="*/ 90 w 255"/>
                <a:gd name="T11" fmla="*/ 42 h 257"/>
                <a:gd name="T12" fmla="*/ 73 w 255"/>
                <a:gd name="T13" fmla="*/ 49 h 257"/>
                <a:gd name="T14" fmla="*/ 51 w 255"/>
                <a:gd name="T15" fmla="*/ 51 h 257"/>
                <a:gd name="T16" fmla="*/ 28 w 255"/>
                <a:gd name="T17" fmla="*/ 42 h 257"/>
                <a:gd name="T18" fmla="*/ 6 w 255"/>
                <a:gd name="T19" fmla="*/ 59 h 257"/>
                <a:gd name="T20" fmla="*/ 8 w 255"/>
                <a:gd name="T21" fmla="*/ 67 h 257"/>
                <a:gd name="T22" fmla="*/ 49 w 255"/>
                <a:gd name="T23" fmla="*/ 81 h 257"/>
                <a:gd name="T24" fmla="*/ 59 w 255"/>
                <a:gd name="T25" fmla="*/ 85 h 257"/>
                <a:gd name="T26" fmla="*/ 67 w 255"/>
                <a:gd name="T27" fmla="*/ 102 h 257"/>
                <a:gd name="T28" fmla="*/ 81 w 255"/>
                <a:gd name="T29" fmla="*/ 94 h 257"/>
                <a:gd name="T30" fmla="*/ 106 w 255"/>
                <a:gd name="T31" fmla="*/ 114 h 257"/>
                <a:gd name="T32" fmla="*/ 90 w 255"/>
                <a:gd name="T33" fmla="*/ 130 h 257"/>
                <a:gd name="T34" fmla="*/ 102 w 255"/>
                <a:gd name="T35" fmla="*/ 137 h 257"/>
                <a:gd name="T36" fmla="*/ 114 w 255"/>
                <a:gd name="T37" fmla="*/ 145 h 257"/>
                <a:gd name="T38" fmla="*/ 124 w 255"/>
                <a:gd name="T39" fmla="*/ 165 h 257"/>
                <a:gd name="T40" fmla="*/ 124 w 255"/>
                <a:gd name="T41" fmla="*/ 192 h 257"/>
                <a:gd name="T42" fmla="*/ 128 w 255"/>
                <a:gd name="T43" fmla="*/ 208 h 257"/>
                <a:gd name="T44" fmla="*/ 124 w 255"/>
                <a:gd name="T45" fmla="*/ 222 h 257"/>
                <a:gd name="T46" fmla="*/ 104 w 255"/>
                <a:gd name="T47" fmla="*/ 222 h 257"/>
                <a:gd name="T48" fmla="*/ 114 w 255"/>
                <a:gd name="T49" fmla="*/ 235 h 257"/>
                <a:gd name="T50" fmla="*/ 126 w 255"/>
                <a:gd name="T51" fmla="*/ 249 h 257"/>
                <a:gd name="T52" fmla="*/ 145 w 255"/>
                <a:gd name="T53" fmla="*/ 253 h 257"/>
                <a:gd name="T54" fmla="*/ 157 w 255"/>
                <a:gd name="T55" fmla="*/ 243 h 257"/>
                <a:gd name="T56" fmla="*/ 188 w 255"/>
                <a:gd name="T57" fmla="*/ 247 h 257"/>
                <a:gd name="T58" fmla="*/ 212 w 255"/>
                <a:gd name="T59" fmla="*/ 241 h 257"/>
                <a:gd name="T60" fmla="*/ 229 w 255"/>
                <a:gd name="T61" fmla="*/ 226 h 257"/>
                <a:gd name="T62" fmla="*/ 241 w 255"/>
                <a:gd name="T63" fmla="*/ 224 h 257"/>
                <a:gd name="T64" fmla="*/ 251 w 255"/>
                <a:gd name="T65" fmla="*/ 212 h 257"/>
                <a:gd name="T66" fmla="*/ 247 w 255"/>
                <a:gd name="T67" fmla="*/ 198 h 257"/>
                <a:gd name="T68" fmla="*/ 253 w 255"/>
                <a:gd name="T69" fmla="*/ 175 h 257"/>
                <a:gd name="T70" fmla="*/ 247 w 255"/>
                <a:gd name="T71" fmla="*/ 161 h 257"/>
                <a:gd name="T72" fmla="*/ 226 w 255"/>
                <a:gd name="T73" fmla="*/ 141 h 257"/>
                <a:gd name="T74" fmla="*/ 208 w 255"/>
                <a:gd name="T75" fmla="*/ 116 h 257"/>
                <a:gd name="T76" fmla="*/ 208 w 255"/>
                <a:gd name="T77" fmla="*/ 100 h 257"/>
                <a:gd name="T78" fmla="*/ 222 w 255"/>
                <a:gd name="T79" fmla="*/ 83 h 257"/>
                <a:gd name="T80" fmla="*/ 222 w 255"/>
                <a:gd name="T81" fmla="*/ 67 h 257"/>
                <a:gd name="T82" fmla="*/ 231 w 255"/>
                <a:gd name="T83" fmla="*/ 51 h 257"/>
                <a:gd name="T84" fmla="*/ 237 w 255"/>
                <a:gd name="T85" fmla="*/ 32 h 257"/>
                <a:gd name="T86" fmla="*/ 231 w 255"/>
                <a:gd name="T87" fmla="*/ 24 h 257"/>
                <a:gd name="T88" fmla="*/ 222 w 255"/>
                <a:gd name="T89" fmla="*/ 24 h 257"/>
                <a:gd name="T90" fmla="*/ 214 w 255"/>
                <a:gd name="T91" fmla="*/ 22 h 257"/>
                <a:gd name="T92" fmla="*/ 204 w 255"/>
                <a:gd name="T93" fmla="*/ 24 h 257"/>
                <a:gd name="T94" fmla="*/ 196 w 255"/>
                <a:gd name="T95" fmla="*/ 20 h 257"/>
                <a:gd name="T96" fmla="*/ 179 w 255"/>
                <a:gd name="T97" fmla="*/ 18 h 257"/>
                <a:gd name="T98" fmla="*/ 171 w 255"/>
                <a:gd name="T99" fmla="*/ 16 h 257"/>
                <a:gd name="T100" fmla="*/ 167 w 255"/>
                <a:gd name="T101" fmla="*/ 12 h 257"/>
                <a:gd name="T102" fmla="*/ 143 w 255"/>
                <a:gd name="T103" fmla="*/ 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130" y="4"/>
                  </a:moveTo>
                  <a:lnTo>
                    <a:pt x="124" y="6"/>
                  </a:lnTo>
                  <a:lnTo>
                    <a:pt x="122" y="8"/>
                  </a:lnTo>
                  <a:lnTo>
                    <a:pt x="118" y="8"/>
                  </a:lnTo>
                  <a:lnTo>
                    <a:pt x="114" y="12"/>
                  </a:lnTo>
                  <a:lnTo>
                    <a:pt x="110" y="12"/>
                  </a:lnTo>
                  <a:lnTo>
                    <a:pt x="108" y="14"/>
                  </a:lnTo>
                  <a:lnTo>
                    <a:pt x="108" y="14"/>
                  </a:lnTo>
                  <a:lnTo>
                    <a:pt x="104" y="12"/>
                  </a:lnTo>
                  <a:lnTo>
                    <a:pt x="102" y="14"/>
                  </a:lnTo>
                  <a:lnTo>
                    <a:pt x="100" y="14"/>
                  </a:lnTo>
                  <a:lnTo>
                    <a:pt x="98" y="14"/>
                  </a:lnTo>
                  <a:lnTo>
                    <a:pt x="96" y="16"/>
                  </a:lnTo>
                  <a:lnTo>
                    <a:pt x="90" y="16"/>
                  </a:lnTo>
                  <a:lnTo>
                    <a:pt x="88" y="18"/>
                  </a:lnTo>
                  <a:lnTo>
                    <a:pt x="85" y="20"/>
                  </a:lnTo>
                  <a:lnTo>
                    <a:pt x="79" y="18"/>
                  </a:lnTo>
                  <a:lnTo>
                    <a:pt x="77" y="16"/>
                  </a:lnTo>
                  <a:lnTo>
                    <a:pt x="73" y="16"/>
                  </a:lnTo>
                  <a:lnTo>
                    <a:pt x="73" y="30"/>
                  </a:lnTo>
                  <a:lnTo>
                    <a:pt x="75" y="34"/>
                  </a:lnTo>
                  <a:lnTo>
                    <a:pt x="83" y="34"/>
                  </a:lnTo>
                  <a:lnTo>
                    <a:pt x="85" y="40"/>
                  </a:lnTo>
                  <a:lnTo>
                    <a:pt x="90" y="42"/>
                  </a:lnTo>
                  <a:lnTo>
                    <a:pt x="85" y="49"/>
                  </a:lnTo>
                  <a:lnTo>
                    <a:pt x="79" y="49"/>
                  </a:lnTo>
                  <a:lnTo>
                    <a:pt x="77" y="49"/>
                  </a:lnTo>
                  <a:lnTo>
                    <a:pt x="73" y="49"/>
                  </a:lnTo>
                  <a:lnTo>
                    <a:pt x="59" y="47"/>
                  </a:lnTo>
                  <a:lnTo>
                    <a:pt x="55" y="51"/>
                  </a:lnTo>
                  <a:lnTo>
                    <a:pt x="53" y="51"/>
                  </a:lnTo>
                  <a:lnTo>
                    <a:pt x="51" y="51"/>
                  </a:lnTo>
                  <a:lnTo>
                    <a:pt x="45" y="47"/>
                  </a:lnTo>
                  <a:lnTo>
                    <a:pt x="34" y="47"/>
                  </a:lnTo>
                  <a:lnTo>
                    <a:pt x="30" y="45"/>
                  </a:lnTo>
                  <a:lnTo>
                    <a:pt x="28" y="42"/>
                  </a:lnTo>
                  <a:lnTo>
                    <a:pt x="22" y="45"/>
                  </a:lnTo>
                  <a:lnTo>
                    <a:pt x="12" y="49"/>
                  </a:lnTo>
                  <a:lnTo>
                    <a:pt x="8" y="53"/>
                  </a:lnTo>
                  <a:lnTo>
                    <a:pt x="6" y="59"/>
                  </a:lnTo>
                  <a:lnTo>
                    <a:pt x="2" y="63"/>
                  </a:lnTo>
                  <a:lnTo>
                    <a:pt x="0" y="65"/>
                  </a:lnTo>
                  <a:lnTo>
                    <a:pt x="2" y="69"/>
                  </a:lnTo>
                  <a:lnTo>
                    <a:pt x="8" y="67"/>
                  </a:lnTo>
                  <a:lnTo>
                    <a:pt x="12" y="67"/>
                  </a:lnTo>
                  <a:lnTo>
                    <a:pt x="22" y="75"/>
                  </a:lnTo>
                  <a:lnTo>
                    <a:pt x="36" y="81"/>
                  </a:lnTo>
                  <a:lnTo>
                    <a:pt x="49" y="81"/>
                  </a:lnTo>
                  <a:lnTo>
                    <a:pt x="59" y="73"/>
                  </a:lnTo>
                  <a:lnTo>
                    <a:pt x="61" y="73"/>
                  </a:lnTo>
                  <a:lnTo>
                    <a:pt x="63" y="75"/>
                  </a:lnTo>
                  <a:lnTo>
                    <a:pt x="59" y="85"/>
                  </a:lnTo>
                  <a:lnTo>
                    <a:pt x="53" y="94"/>
                  </a:lnTo>
                  <a:lnTo>
                    <a:pt x="55" y="96"/>
                  </a:lnTo>
                  <a:lnTo>
                    <a:pt x="63" y="98"/>
                  </a:lnTo>
                  <a:lnTo>
                    <a:pt x="67" y="102"/>
                  </a:lnTo>
                  <a:lnTo>
                    <a:pt x="67" y="108"/>
                  </a:lnTo>
                  <a:lnTo>
                    <a:pt x="71" y="106"/>
                  </a:lnTo>
                  <a:lnTo>
                    <a:pt x="75" y="104"/>
                  </a:lnTo>
                  <a:lnTo>
                    <a:pt x="81" y="94"/>
                  </a:lnTo>
                  <a:lnTo>
                    <a:pt x="92" y="100"/>
                  </a:lnTo>
                  <a:lnTo>
                    <a:pt x="102" y="104"/>
                  </a:lnTo>
                  <a:lnTo>
                    <a:pt x="102" y="114"/>
                  </a:lnTo>
                  <a:lnTo>
                    <a:pt x="106" y="114"/>
                  </a:lnTo>
                  <a:lnTo>
                    <a:pt x="106" y="118"/>
                  </a:lnTo>
                  <a:lnTo>
                    <a:pt x="102" y="124"/>
                  </a:lnTo>
                  <a:lnTo>
                    <a:pt x="98" y="126"/>
                  </a:lnTo>
                  <a:lnTo>
                    <a:pt x="90" y="130"/>
                  </a:lnTo>
                  <a:lnTo>
                    <a:pt x="90" y="132"/>
                  </a:lnTo>
                  <a:lnTo>
                    <a:pt x="94" y="134"/>
                  </a:lnTo>
                  <a:lnTo>
                    <a:pt x="100" y="134"/>
                  </a:lnTo>
                  <a:lnTo>
                    <a:pt x="102" y="137"/>
                  </a:lnTo>
                  <a:lnTo>
                    <a:pt x="102" y="143"/>
                  </a:lnTo>
                  <a:lnTo>
                    <a:pt x="106" y="145"/>
                  </a:lnTo>
                  <a:lnTo>
                    <a:pt x="108" y="145"/>
                  </a:lnTo>
                  <a:lnTo>
                    <a:pt x="114" y="145"/>
                  </a:lnTo>
                  <a:lnTo>
                    <a:pt x="118" y="151"/>
                  </a:lnTo>
                  <a:lnTo>
                    <a:pt x="120" y="159"/>
                  </a:lnTo>
                  <a:lnTo>
                    <a:pt x="124" y="161"/>
                  </a:lnTo>
                  <a:lnTo>
                    <a:pt x="124" y="165"/>
                  </a:lnTo>
                  <a:lnTo>
                    <a:pt x="128" y="173"/>
                  </a:lnTo>
                  <a:lnTo>
                    <a:pt x="126" y="179"/>
                  </a:lnTo>
                  <a:lnTo>
                    <a:pt x="122" y="188"/>
                  </a:lnTo>
                  <a:lnTo>
                    <a:pt x="124" y="192"/>
                  </a:lnTo>
                  <a:lnTo>
                    <a:pt x="124" y="204"/>
                  </a:lnTo>
                  <a:lnTo>
                    <a:pt x="128" y="204"/>
                  </a:lnTo>
                  <a:lnTo>
                    <a:pt x="130" y="206"/>
                  </a:lnTo>
                  <a:lnTo>
                    <a:pt x="128" y="208"/>
                  </a:lnTo>
                  <a:lnTo>
                    <a:pt x="124" y="210"/>
                  </a:lnTo>
                  <a:lnTo>
                    <a:pt x="124" y="216"/>
                  </a:lnTo>
                  <a:lnTo>
                    <a:pt x="124" y="220"/>
                  </a:lnTo>
                  <a:lnTo>
                    <a:pt x="124" y="222"/>
                  </a:lnTo>
                  <a:lnTo>
                    <a:pt x="118" y="220"/>
                  </a:lnTo>
                  <a:lnTo>
                    <a:pt x="116" y="220"/>
                  </a:lnTo>
                  <a:lnTo>
                    <a:pt x="112" y="218"/>
                  </a:lnTo>
                  <a:lnTo>
                    <a:pt x="104" y="222"/>
                  </a:lnTo>
                  <a:lnTo>
                    <a:pt x="100" y="229"/>
                  </a:lnTo>
                  <a:lnTo>
                    <a:pt x="104" y="231"/>
                  </a:lnTo>
                  <a:lnTo>
                    <a:pt x="108" y="231"/>
                  </a:lnTo>
                  <a:lnTo>
                    <a:pt x="114" y="235"/>
                  </a:lnTo>
                  <a:lnTo>
                    <a:pt x="116" y="243"/>
                  </a:lnTo>
                  <a:lnTo>
                    <a:pt x="116" y="243"/>
                  </a:lnTo>
                  <a:lnTo>
                    <a:pt x="120" y="247"/>
                  </a:lnTo>
                  <a:lnTo>
                    <a:pt x="126" y="249"/>
                  </a:lnTo>
                  <a:lnTo>
                    <a:pt x="128" y="255"/>
                  </a:lnTo>
                  <a:lnTo>
                    <a:pt x="132" y="257"/>
                  </a:lnTo>
                  <a:lnTo>
                    <a:pt x="139" y="255"/>
                  </a:lnTo>
                  <a:lnTo>
                    <a:pt x="145" y="253"/>
                  </a:lnTo>
                  <a:lnTo>
                    <a:pt x="147" y="249"/>
                  </a:lnTo>
                  <a:lnTo>
                    <a:pt x="155" y="249"/>
                  </a:lnTo>
                  <a:lnTo>
                    <a:pt x="153" y="247"/>
                  </a:lnTo>
                  <a:lnTo>
                    <a:pt x="157" y="243"/>
                  </a:lnTo>
                  <a:lnTo>
                    <a:pt x="165" y="241"/>
                  </a:lnTo>
                  <a:lnTo>
                    <a:pt x="175" y="243"/>
                  </a:lnTo>
                  <a:lnTo>
                    <a:pt x="182" y="243"/>
                  </a:lnTo>
                  <a:lnTo>
                    <a:pt x="188" y="247"/>
                  </a:lnTo>
                  <a:lnTo>
                    <a:pt x="192" y="247"/>
                  </a:lnTo>
                  <a:lnTo>
                    <a:pt x="206" y="245"/>
                  </a:lnTo>
                  <a:lnTo>
                    <a:pt x="208" y="241"/>
                  </a:lnTo>
                  <a:lnTo>
                    <a:pt x="212" y="241"/>
                  </a:lnTo>
                  <a:lnTo>
                    <a:pt x="216" y="237"/>
                  </a:lnTo>
                  <a:lnTo>
                    <a:pt x="222" y="231"/>
                  </a:lnTo>
                  <a:lnTo>
                    <a:pt x="226" y="229"/>
                  </a:lnTo>
                  <a:lnTo>
                    <a:pt x="229" y="226"/>
                  </a:lnTo>
                  <a:lnTo>
                    <a:pt x="233" y="226"/>
                  </a:lnTo>
                  <a:lnTo>
                    <a:pt x="233" y="229"/>
                  </a:lnTo>
                  <a:lnTo>
                    <a:pt x="235" y="226"/>
                  </a:lnTo>
                  <a:lnTo>
                    <a:pt x="241" y="224"/>
                  </a:lnTo>
                  <a:lnTo>
                    <a:pt x="241" y="220"/>
                  </a:lnTo>
                  <a:lnTo>
                    <a:pt x="247" y="216"/>
                  </a:lnTo>
                  <a:lnTo>
                    <a:pt x="249" y="212"/>
                  </a:lnTo>
                  <a:lnTo>
                    <a:pt x="251" y="212"/>
                  </a:lnTo>
                  <a:lnTo>
                    <a:pt x="253" y="208"/>
                  </a:lnTo>
                  <a:lnTo>
                    <a:pt x="255" y="206"/>
                  </a:lnTo>
                  <a:lnTo>
                    <a:pt x="249" y="200"/>
                  </a:lnTo>
                  <a:lnTo>
                    <a:pt x="247" y="198"/>
                  </a:lnTo>
                  <a:lnTo>
                    <a:pt x="245" y="192"/>
                  </a:lnTo>
                  <a:lnTo>
                    <a:pt x="245" y="190"/>
                  </a:lnTo>
                  <a:lnTo>
                    <a:pt x="247" y="184"/>
                  </a:lnTo>
                  <a:lnTo>
                    <a:pt x="253" y="175"/>
                  </a:lnTo>
                  <a:lnTo>
                    <a:pt x="255" y="171"/>
                  </a:lnTo>
                  <a:lnTo>
                    <a:pt x="255" y="165"/>
                  </a:lnTo>
                  <a:lnTo>
                    <a:pt x="255" y="163"/>
                  </a:lnTo>
                  <a:lnTo>
                    <a:pt x="247" y="161"/>
                  </a:lnTo>
                  <a:lnTo>
                    <a:pt x="243" y="155"/>
                  </a:lnTo>
                  <a:lnTo>
                    <a:pt x="241" y="147"/>
                  </a:lnTo>
                  <a:lnTo>
                    <a:pt x="239" y="147"/>
                  </a:lnTo>
                  <a:lnTo>
                    <a:pt x="226" y="141"/>
                  </a:lnTo>
                  <a:lnTo>
                    <a:pt x="220" y="130"/>
                  </a:lnTo>
                  <a:lnTo>
                    <a:pt x="216" y="126"/>
                  </a:lnTo>
                  <a:lnTo>
                    <a:pt x="212" y="126"/>
                  </a:lnTo>
                  <a:lnTo>
                    <a:pt x="208" y="116"/>
                  </a:lnTo>
                  <a:lnTo>
                    <a:pt x="212" y="114"/>
                  </a:lnTo>
                  <a:lnTo>
                    <a:pt x="214" y="114"/>
                  </a:lnTo>
                  <a:lnTo>
                    <a:pt x="216" y="112"/>
                  </a:lnTo>
                  <a:lnTo>
                    <a:pt x="208" y="100"/>
                  </a:lnTo>
                  <a:lnTo>
                    <a:pt x="210" y="96"/>
                  </a:lnTo>
                  <a:lnTo>
                    <a:pt x="210" y="94"/>
                  </a:lnTo>
                  <a:lnTo>
                    <a:pt x="222" y="83"/>
                  </a:lnTo>
                  <a:lnTo>
                    <a:pt x="222" y="83"/>
                  </a:lnTo>
                  <a:lnTo>
                    <a:pt x="224" y="83"/>
                  </a:lnTo>
                  <a:lnTo>
                    <a:pt x="226" y="79"/>
                  </a:lnTo>
                  <a:lnTo>
                    <a:pt x="222" y="73"/>
                  </a:lnTo>
                  <a:lnTo>
                    <a:pt x="222" y="67"/>
                  </a:lnTo>
                  <a:lnTo>
                    <a:pt x="224" y="63"/>
                  </a:lnTo>
                  <a:lnTo>
                    <a:pt x="231" y="63"/>
                  </a:lnTo>
                  <a:lnTo>
                    <a:pt x="233" y="61"/>
                  </a:lnTo>
                  <a:lnTo>
                    <a:pt x="231" y="51"/>
                  </a:lnTo>
                  <a:lnTo>
                    <a:pt x="239" y="40"/>
                  </a:lnTo>
                  <a:lnTo>
                    <a:pt x="241" y="36"/>
                  </a:lnTo>
                  <a:lnTo>
                    <a:pt x="237" y="34"/>
                  </a:lnTo>
                  <a:lnTo>
                    <a:pt x="237" y="32"/>
                  </a:lnTo>
                  <a:lnTo>
                    <a:pt x="235" y="28"/>
                  </a:lnTo>
                  <a:lnTo>
                    <a:pt x="233" y="28"/>
                  </a:lnTo>
                  <a:lnTo>
                    <a:pt x="231" y="24"/>
                  </a:lnTo>
                  <a:lnTo>
                    <a:pt x="231" y="24"/>
                  </a:lnTo>
                  <a:lnTo>
                    <a:pt x="229" y="24"/>
                  </a:lnTo>
                  <a:lnTo>
                    <a:pt x="226" y="24"/>
                  </a:lnTo>
                  <a:lnTo>
                    <a:pt x="224" y="24"/>
                  </a:lnTo>
                  <a:lnTo>
                    <a:pt x="222" y="24"/>
                  </a:lnTo>
                  <a:lnTo>
                    <a:pt x="222" y="24"/>
                  </a:lnTo>
                  <a:lnTo>
                    <a:pt x="220" y="22"/>
                  </a:lnTo>
                  <a:lnTo>
                    <a:pt x="216" y="20"/>
                  </a:lnTo>
                  <a:lnTo>
                    <a:pt x="214" y="22"/>
                  </a:lnTo>
                  <a:lnTo>
                    <a:pt x="214" y="24"/>
                  </a:lnTo>
                  <a:lnTo>
                    <a:pt x="212" y="26"/>
                  </a:lnTo>
                  <a:lnTo>
                    <a:pt x="210" y="26"/>
                  </a:lnTo>
                  <a:lnTo>
                    <a:pt x="204" y="24"/>
                  </a:lnTo>
                  <a:lnTo>
                    <a:pt x="202" y="26"/>
                  </a:lnTo>
                  <a:lnTo>
                    <a:pt x="200" y="26"/>
                  </a:lnTo>
                  <a:lnTo>
                    <a:pt x="200" y="24"/>
                  </a:lnTo>
                  <a:lnTo>
                    <a:pt x="196" y="20"/>
                  </a:lnTo>
                  <a:lnTo>
                    <a:pt x="194" y="20"/>
                  </a:lnTo>
                  <a:lnTo>
                    <a:pt x="190" y="18"/>
                  </a:lnTo>
                  <a:lnTo>
                    <a:pt x="186" y="18"/>
                  </a:lnTo>
                  <a:lnTo>
                    <a:pt x="179" y="18"/>
                  </a:lnTo>
                  <a:lnTo>
                    <a:pt x="177" y="18"/>
                  </a:lnTo>
                  <a:lnTo>
                    <a:pt x="175" y="20"/>
                  </a:lnTo>
                  <a:lnTo>
                    <a:pt x="175" y="20"/>
                  </a:lnTo>
                  <a:lnTo>
                    <a:pt x="171" y="16"/>
                  </a:lnTo>
                  <a:lnTo>
                    <a:pt x="169" y="16"/>
                  </a:lnTo>
                  <a:lnTo>
                    <a:pt x="169" y="14"/>
                  </a:lnTo>
                  <a:lnTo>
                    <a:pt x="169" y="12"/>
                  </a:lnTo>
                  <a:lnTo>
                    <a:pt x="167" y="12"/>
                  </a:lnTo>
                  <a:lnTo>
                    <a:pt x="155" y="6"/>
                  </a:lnTo>
                  <a:lnTo>
                    <a:pt x="151" y="4"/>
                  </a:lnTo>
                  <a:lnTo>
                    <a:pt x="147" y="4"/>
                  </a:lnTo>
                  <a:lnTo>
                    <a:pt x="143" y="2"/>
                  </a:lnTo>
                  <a:lnTo>
                    <a:pt x="141" y="0"/>
                  </a:lnTo>
                  <a:lnTo>
                    <a:pt x="13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68" name="Rectangle 255"/>
            <p:cNvSpPr>
              <a:spLocks noChangeArrowheads="1"/>
            </p:cNvSpPr>
            <p:nvPr/>
          </p:nvSpPr>
          <p:spPr bwMode="auto">
            <a:xfrm>
              <a:off x="9547225" y="4195763"/>
              <a:ext cx="395288" cy="398463"/>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69" name="Freeform 256"/>
            <p:cNvSpPr>
              <a:spLocks/>
            </p:cNvSpPr>
            <p:nvPr/>
          </p:nvSpPr>
          <p:spPr bwMode="auto">
            <a:xfrm>
              <a:off x="9609138" y="4267200"/>
              <a:ext cx="404813" cy="407988"/>
            </a:xfrm>
            <a:custGeom>
              <a:avLst/>
              <a:gdLst>
                <a:gd name="T0" fmla="*/ 8 w 255"/>
                <a:gd name="T1" fmla="*/ 53 h 257"/>
                <a:gd name="T2" fmla="*/ 30 w 255"/>
                <a:gd name="T3" fmla="*/ 45 h 257"/>
                <a:gd name="T4" fmla="*/ 51 w 255"/>
                <a:gd name="T5" fmla="*/ 51 h 257"/>
                <a:gd name="T6" fmla="*/ 77 w 255"/>
                <a:gd name="T7" fmla="*/ 49 h 257"/>
                <a:gd name="T8" fmla="*/ 85 w 255"/>
                <a:gd name="T9" fmla="*/ 40 h 257"/>
                <a:gd name="T10" fmla="*/ 73 w 255"/>
                <a:gd name="T11" fmla="*/ 16 h 257"/>
                <a:gd name="T12" fmla="*/ 88 w 255"/>
                <a:gd name="T13" fmla="*/ 18 h 257"/>
                <a:gd name="T14" fmla="*/ 100 w 255"/>
                <a:gd name="T15" fmla="*/ 14 h 257"/>
                <a:gd name="T16" fmla="*/ 108 w 255"/>
                <a:gd name="T17" fmla="*/ 14 h 257"/>
                <a:gd name="T18" fmla="*/ 122 w 255"/>
                <a:gd name="T19" fmla="*/ 8 h 257"/>
                <a:gd name="T20" fmla="*/ 143 w 255"/>
                <a:gd name="T21" fmla="*/ 2 h 257"/>
                <a:gd name="T22" fmla="*/ 167 w 255"/>
                <a:gd name="T23" fmla="*/ 12 h 257"/>
                <a:gd name="T24" fmla="*/ 171 w 255"/>
                <a:gd name="T25" fmla="*/ 16 h 257"/>
                <a:gd name="T26" fmla="*/ 179 w 255"/>
                <a:gd name="T27" fmla="*/ 18 h 257"/>
                <a:gd name="T28" fmla="*/ 196 w 255"/>
                <a:gd name="T29" fmla="*/ 20 h 257"/>
                <a:gd name="T30" fmla="*/ 204 w 255"/>
                <a:gd name="T31" fmla="*/ 24 h 257"/>
                <a:gd name="T32" fmla="*/ 214 w 255"/>
                <a:gd name="T33" fmla="*/ 22 h 257"/>
                <a:gd name="T34" fmla="*/ 222 w 255"/>
                <a:gd name="T35" fmla="*/ 24 h 257"/>
                <a:gd name="T36" fmla="*/ 231 w 255"/>
                <a:gd name="T37" fmla="*/ 24 h 257"/>
                <a:gd name="T38" fmla="*/ 237 w 255"/>
                <a:gd name="T39" fmla="*/ 32 h 257"/>
                <a:gd name="T40" fmla="*/ 231 w 255"/>
                <a:gd name="T41" fmla="*/ 51 h 257"/>
                <a:gd name="T42" fmla="*/ 222 w 255"/>
                <a:gd name="T43" fmla="*/ 67 h 257"/>
                <a:gd name="T44" fmla="*/ 222 w 255"/>
                <a:gd name="T45" fmla="*/ 83 h 257"/>
                <a:gd name="T46" fmla="*/ 208 w 255"/>
                <a:gd name="T47" fmla="*/ 100 h 257"/>
                <a:gd name="T48" fmla="*/ 208 w 255"/>
                <a:gd name="T49" fmla="*/ 116 h 257"/>
                <a:gd name="T50" fmla="*/ 226 w 255"/>
                <a:gd name="T51" fmla="*/ 141 h 257"/>
                <a:gd name="T52" fmla="*/ 247 w 255"/>
                <a:gd name="T53" fmla="*/ 161 h 257"/>
                <a:gd name="T54" fmla="*/ 251 w 255"/>
                <a:gd name="T55" fmla="*/ 175 h 257"/>
                <a:gd name="T56" fmla="*/ 247 w 255"/>
                <a:gd name="T57" fmla="*/ 198 h 257"/>
                <a:gd name="T58" fmla="*/ 251 w 255"/>
                <a:gd name="T59" fmla="*/ 212 h 257"/>
                <a:gd name="T60" fmla="*/ 241 w 255"/>
                <a:gd name="T61" fmla="*/ 224 h 257"/>
                <a:gd name="T62" fmla="*/ 229 w 255"/>
                <a:gd name="T63" fmla="*/ 226 h 257"/>
                <a:gd name="T64" fmla="*/ 212 w 255"/>
                <a:gd name="T65" fmla="*/ 241 h 257"/>
                <a:gd name="T66" fmla="*/ 188 w 255"/>
                <a:gd name="T67" fmla="*/ 247 h 257"/>
                <a:gd name="T68" fmla="*/ 157 w 255"/>
                <a:gd name="T69" fmla="*/ 243 h 257"/>
                <a:gd name="T70" fmla="*/ 145 w 255"/>
                <a:gd name="T71" fmla="*/ 253 h 257"/>
                <a:gd name="T72" fmla="*/ 126 w 255"/>
                <a:gd name="T73" fmla="*/ 249 h 257"/>
                <a:gd name="T74" fmla="*/ 114 w 255"/>
                <a:gd name="T75" fmla="*/ 235 h 257"/>
                <a:gd name="T76" fmla="*/ 104 w 255"/>
                <a:gd name="T77" fmla="*/ 222 h 257"/>
                <a:gd name="T78" fmla="*/ 124 w 255"/>
                <a:gd name="T79" fmla="*/ 222 h 257"/>
                <a:gd name="T80" fmla="*/ 128 w 255"/>
                <a:gd name="T81" fmla="*/ 208 h 257"/>
                <a:gd name="T82" fmla="*/ 124 w 255"/>
                <a:gd name="T83" fmla="*/ 192 h 257"/>
                <a:gd name="T84" fmla="*/ 124 w 255"/>
                <a:gd name="T85" fmla="*/ 165 h 257"/>
                <a:gd name="T86" fmla="*/ 114 w 255"/>
                <a:gd name="T87" fmla="*/ 145 h 257"/>
                <a:gd name="T88" fmla="*/ 102 w 255"/>
                <a:gd name="T89" fmla="*/ 137 h 257"/>
                <a:gd name="T90" fmla="*/ 90 w 255"/>
                <a:gd name="T91" fmla="*/ 130 h 257"/>
                <a:gd name="T92" fmla="*/ 106 w 255"/>
                <a:gd name="T93" fmla="*/ 114 h 257"/>
                <a:gd name="T94" fmla="*/ 81 w 255"/>
                <a:gd name="T95" fmla="*/ 94 h 257"/>
                <a:gd name="T96" fmla="*/ 67 w 255"/>
                <a:gd name="T97" fmla="*/ 102 h 257"/>
                <a:gd name="T98" fmla="*/ 59 w 255"/>
                <a:gd name="T99" fmla="*/ 85 h 257"/>
                <a:gd name="T100" fmla="*/ 49 w 255"/>
                <a:gd name="T101" fmla="*/ 81 h 257"/>
                <a:gd name="T102" fmla="*/ 8 w 255"/>
                <a:gd name="T103" fmla="*/ 6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5" h="257">
                  <a:moveTo>
                    <a:pt x="0" y="65"/>
                  </a:moveTo>
                  <a:lnTo>
                    <a:pt x="2" y="63"/>
                  </a:lnTo>
                  <a:lnTo>
                    <a:pt x="6" y="59"/>
                  </a:lnTo>
                  <a:lnTo>
                    <a:pt x="8" y="53"/>
                  </a:lnTo>
                  <a:lnTo>
                    <a:pt x="12" y="49"/>
                  </a:lnTo>
                  <a:lnTo>
                    <a:pt x="22" y="45"/>
                  </a:lnTo>
                  <a:lnTo>
                    <a:pt x="28" y="42"/>
                  </a:lnTo>
                  <a:lnTo>
                    <a:pt x="30" y="45"/>
                  </a:lnTo>
                  <a:lnTo>
                    <a:pt x="34" y="47"/>
                  </a:lnTo>
                  <a:lnTo>
                    <a:pt x="45" y="47"/>
                  </a:lnTo>
                  <a:lnTo>
                    <a:pt x="51" y="51"/>
                  </a:lnTo>
                  <a:lnTo>
                    <a:pt x="51" y="51"/>
                  </a:lnTo>
                  <a:lnTo>
                    <a:pt x="55" y="51"/>
                  </a:lnTo>
                  <a:lnTo>
                    <a:pt x="59" y="47"/>
                  </a:lnTo>
                  <a:lnTo>
                    <a:pt x="73" y="49"/>
                  </a:lnTo>
                  <a:lnTo>
                    <a:pt x="77" y="49"/>
                  </a:lnTo>
                  <a:lnTo>
                    <a:pt x="79" y="49"/>
                  </a:lnTo>
                  <a:lnTo>
                    <a:pt x="85" y="49"/>
                  </a:lnTo>
                  <a:lnTo>
                    <a:pt x="90" y="42"/>
                  </a:lnTo>
                  <a:lnTo>
                    <a:pt x="85" y="40"/>
                  </a:lnTo>
                  <a:lnTo>
                    <a:pt x="83" y="34"/>
                  </a:lnTo>
                  <a:lnTo>
                    <a:pt x="75" y="34"/>
                  </a:lnTo>
                  <a:lnTo>
                    <a:pt x="73" y="30"/>
                  </a:lnTo>
                  <a:lnTo>
                    <a:pt x="73" y="16"/>
                  </a:lnTo>
                  <a:lnTo>
                    <a:pt x="77" y="16"/>
                  </a:lnTo>
                  <a:lnTo>
                    <a:pt x="79" y="18"/>
                  </a:lnTo>
                  <a:lnTo>
                    <a:pt x="85" y="20"/>
                  </a:lnTo>
                  <a:lnTo>
                    <a:pt x="88" y="18"/>
                  </a:lnTo>
                  <a:lnTo>
                    <a:pt x="90" y="16"/>
                  </a:lnTo>
                  <a:lnTo>
                    <a:pt x="96" y="16"/>
                  </a:lnTo>
                  <a:lnTo>
                    <a:pt x="98" y="14"/>
                  </a:lnTo>
                  <a:lnTo>
                    <a:pt x="100" y="14"/>
                  </a:lnTo>
                  <a:lnTo>
                    <a:pt x="102" y="14"/>
                  </a:lnTo>
                  <a:lnTo>
                    <a:pt x="104" y="12"/>
                  </a:lnTo>
                  <a:lnTo>
                    <a:pt x="108" y="14"/>
                  </a:lnTo>
                  <a:lnTo>
                    <a:pt x="108" y="14"/>
                  </a:lnTo>
                  <a:lnTo>
                    <a:pt x="110" y="12"/>
                  </a:lnTo>
                  <a:lnTo>
                    <a:pt x="114" y="12"/>
                  </a:lnTo>
                  <a:lnTo>
                    <a:pt x="118" y="8"/>
                  </a:lnTo>
                  <a:lnTo>
                    <a:pt x="122" y="8"/>
                  </a:lnTo>
                  <a:lnTo>
                    <a:pt x="124" y="6"/>
                  </a:lnTo>
                  <a:lnTo>
                    <a:pt x="130" y="4"/>
                  </a:lnTo>
                  <a:lnTo>
                    <a:pt x="141" y="0"/>
                  </a:lnTo>
                  <a:lnTo>
                    <a:pt x="143" y="2"/>
                  </a:lnTo>
                  <a:lnTo>
                    <a:pt x="147" y="4"/>
                  </a:lnTo>
                  <a:lnTo>
                    <a:pt x="151" y="4"/>
                  </a:lnTo>
                  <a:lnTo>
                    <a:pt x="155" y="6"/>
                  </a:lnTo>
                  <a:lnTo>
                    <a:pt x="167" y="12"/>
                  </a:lnTo>
                  <a:lnTo>
                    <a:pt x="169" y="12"/>
                  </a:lnTo>
                  <a:lnTo>
                    <a:pt x="169" y="14"/>
                  </a:lnTo>
                  <a:lnTo>
                    <a:pt x="169" y="16"/>
                  </a:lnTo>
                  <a:lnTo>
                    <a:pt x="171" y="16"/>
                  </a:lnTo>
                  <a:lnTo>
                    <a:pt x="175" y="20"/>
                  </a:lnTo>
                  <a:lnTo>
                    <a:pt x="175" y="20"/>
                  </a:lnTo>
                  <a:lnTo>
                    <a:pt x="177" y="18"/>
                  </a:lnTo>
                  <a:lnTo>
                    <a:pt x="179" y="18"/>
                  </a:lnTo>
                  <a:lnTo>
                    <a:pt x="186" y="18"/>
                  </a:lnTo>
                  <a:lnTo>
                    <a:pt x="190" y="18"/>
                  </a:lnTo>
                  <a:lnTo>
                    <a:pt x="194" y="20"/>
                  </a:lnTo>
                  <a:lnTo>
                    <a:pt x="196" y="20"/>
                  </a:lnTo>
                  <a:lnTo>
                    <a:pt x="200" y="24"/>
                  </a:lnTo>
                  <a:lnTo>
                    <a:pt x="200" y="26"/>
                  </a:lnTo>
                  <a:lnTo>
                    <a:pt x="202" y="26"/>
                  </a:lnTo>
                  <a:lnTo>
                    <a:pt x="204" y="24"/>
                  </a:lnTo>
                  <a:lnTo>
                    <a:pt x="210" y="26"/>
                  </a:lnTo>
                  <a:lnTo>
                    <a:pt x="212" y="26"/>
                  </a:lnTo>
                  <a:lnTo>
                    <a:pt x="214" y="24"/>
                  </a:lnTo>
                  <a:lnTo>
                    <a:pt x="214" y="22"/>
                  </a:lnTo>
                  <a:lnTo>
                    <a:pt x="216" y="20"/>
                  </a:lnTo>
                  <a:lnTo>
                    <a:pt x="220" y="22"/>
                  </a:lnTo>
                  <a:lnTo>
                    <a:pt x="222" y="24"/>
                  </a:lnTo>
                  <a:lnTo>
                    <a:pt x="222" y="24"/>
                  </a:lnTo>
                  <a:lnTo>
                    <a:pt x="224" y="24"/>
                  </a:lnTo>
                  <a:lnTo>
                    <a:pt x="226" y="24"/>
                  </a:lnTo>
                  <a:lnTo>
                    <a:pt x="229" y="24"/>
                  </a:lnTo>
                  <a:lnTo>
                    <a:pt x="231" y="24"/>
                  </a:lnTo>
                  <a:lnTo>
                    <a:pt x="231" y="24"/>
                  </a:lnTo>
                  <a:lnTo>
                    <a:pt x="233" y="28"/>
                  </a:lnTo>
                  <a:lnTo>
                    <a:pt x="235" y="28"/>
                  </a:lnTo>
                  <a:lnTo>
                    <a:pt x="237" y="32"/>
                  </a:lnTo>
                  <a:lnTo>
                    <a:pt x="237" y="34"/>
                  </a:lnTo>
                  <a:lnTo>
                    <a:pt x="241" y="36"/>
                  </a:lnTo>
                  <a:lnTo>
                    <a:pt x="239" y="40"/>
                  </a:lnTo>
                  <a:lnTo>
                    <a:pt x="231" y="51"/>
                  </a:lnTo>
                  <a:lnTo>
                    <a:pt x="233" y="61"/>
                  </a:lnTo>
                  <a:lnTo>
                    <a:pt x="231" y="63"/>
                  </a:lnTo>
                  <a:lnTo>
                    <a:pt x="224" y="63"/>
                  </a:lnTo>
                  <a:lnTo>
                    <a:pt x="222" y="67"/>
                  </a:lnTo>
                  <a:lnTo>
                    <a:pt x="222" y="73"/>
                  </a:lnTo>
                  <a:lnTo>
                    <a:pt x="226" y="79"/>
                  </a:lnTo>
                  <a:lnTo>
                    <a:pt x="224" y="83"/>
                  </a:lnTo>
                  <a:lnTo>
                    <a:pt x="222" y="83"/>
                  </a:lnTo>
                  <a:lnTo>
                    <a:pt x="222" y="83"/>
                  </a:lnTo>
                  <a:lnTo>
                    <a:pt x="210" y="94"/>
                  </a:lnTo>
                  <a:lnTo>
                    <a:pt x="210" y="96"/>
                  </a:lnTo>
                  <a:lnTo>
                    <a:pt x="208" y="100"/>
                  </a:lnTo>
                  <a:lnTo>
                    <a:pt x="216" y="112"/>
                  </a:lnTo>
                  <a:lnTo>
                    <a:pt x="214" y="114"/>
                  </a:lnTo>
                  <a:lnTo>
                    <a:pt x="212" y="114"/>
                  </a:lnTo>
                  <a:lnTo>
                    <a:pt x="208" y="116"/>
                  </a:lnTo>
                  <a:lnTo>
                    <a:pt x="212" y="126"/>
                  </a:lnTo>
                  <a:lnTo>
                    <a:pt x="216" y="126"/>
                  </a:lnTo>
                  <a:lnTo>
                    <a:pt x="220" y="130"/>
                  </a:lnTo>
                  <a:lnTo>
                    <a:pt x="226" y="141"/>
                  </a:lnTo>
                  <a:lnTo>
                    <a:pt x="239" y="147"/>
                  </a:lnTo>
                  <a:lnTo>
                    <a:pt x="241" y="147"/>
                  </a:lnTo>
                  <a:lnTo>
                    <a:pt x="243" y="155"/>
                  </a:lnTo>
                  <a:lnTo>
                    <a:pt x="247" y="161"/>
                  </a:lnTo>
                  <a:lnTo>
                    <a:pt x="255" y="163"/>
                  </a:lnTo>
                  <a:lnTo>
                    <a:pt x="255" y="165"/>
                  </a:lnTo>
                  <a:lnTo>
                    <a:pt x="255" y="171"/>
                  </a:lnTo>
                  <a:lnTo>
                    <a:pt x="251" y="175"/>
                  </a:lnTo>
                  <a:lnTo>
                    <a:pt x="247" y="184"/>
                  </a:lnTo>
                  <a:lnTo>
                    <a:pt x="245" y="190"/>
                  </a:lnTo>
                  <a:lnTo>
                    <a:pt x="245" y="192"/>
                  </a:lnTo>
                  <a:lnTo>
                    <a:pt x="247" y="198"/>
                  </a:lnTo>
                  <a:lnTo>
                    <a:pt x="249" y="200"/>
                  </a:lnTo>
                  <a:lnTo>
                    <a:pt x="255" y="206"/>
                  </a:lnTo>
                  <a:lnTo>
                    <a:pt x="253" y="208"/>
                  </a:lnTo>
                  <a:lnTo>
                    <a:pt x="251" y="212"/>
                  </a:lnTo>
                  <a:lnTo>
                    <a:pt x="249" y="212"/>
                  </a:lnTo>
                  <a:lnTo>
                    <a:pt x="247" y="216"/>
                  </a:lnTo>
                  <a:lnTo>
                    <a:pt x="241" y="220"/>
                  </a:lnTo>
                  <a:lnTo>
                    <a:pt x="241" y="224"/>
                  </a:lnTo>
                  <a:lnTo>
                    <a:pt x="235" y="226"/>
                  </a:lnTo>
                  <a:lnTo>
                    <a:pt x="233" y="229"/>
                  </a:lnTo>
                  <a:lnTo>
                    <a:pt x="233" y="226"/>
                  </a:lnTo>
                  <a:lnTo>
                    <a:pt x="229" y="226"/>
                  </a:lnTo>
                  <a:lnTo>
                    <a:pt x="226" y="229"/>
                  </a:lnTo>
                  <a:lnTo>
                    <a:pt x="222" y="231"/>
                  </a:lnTo>
                  <a:lnTo>
                    <a:pt x="216" y="237"/>
                  </a:lnTo>
                  <a:lnTo>
                    <a:pt x="212" y="241"/>
                  </a:lnTo>
                  <a:lnTo>
                    <a:pt x="208" y="241"/>
                  </a:lnTo>
                  <a:lnTo>
                    <a:pt x="206" y="245"/>
                  </a:lnTo>
                  <a:lnTo>
                    <a:pt x="192" y="247"/>
                  </a:lnTo>
                  <a:lnTo>
                    <a:pt x="188" y="247"/>
                  </a:lnTo>
                  <a:lnTo>
                    <a:pt x="182" y="243"/>
                  </a:lnTo>
                  <a:lnTo>
                    <a:pt x="175" y="243"/>
                  </a:lnTo>
                  <a:lnTo>
                    <a:pt x="165" y="241"/>
                  </a:lnTo>
                  <a:lnTo>
                    <a:pt x="157" y="243"/>
                  </a:lnTo>
                  <a:lnTo>
                    <a:pt x="153" y="247"/>
                  </a:lnTo>
                  <a:lnTo>
                    <a:pt x="155" y="249"/>
                  </a:lnTo>
                  <a:lnTo>
                    <a:pt x="147" y="249"/>
                  </a:lnTo>
                  <a:lnTo>
                    <a:pt x="145" y="253"/>
                  </a:lnTo>
                  <a:lnTo>
                    <a:pt x="139" y="255"/>
                  </a:lnTo>
                  <a:lnTo>
                    <a:pt x="132" y="257"/>
                  </a:lnTo>
                  <a:lnTo>
                    <a:pt x="128" y="255"/>
                  </a:lnTo>
                  <a:lnTo>
                    <a:pt x="126" y="249"/>
                  </a:lnTo>
                  <a:lnTo>
                    <a:pt x="120" y="247"/>
                  </a:lnTo>
                  <a:lnTo>
                    <a:pt x="116" y="243"/>
                  </a:lnTo>
                  <a:lnTo>
                    <a:pt x="116" y="243"/>
                  </a:lnTo>
                  <a:lnTo>
                    <a:pt x="114" y="235"/>
                  </a:lnTo>
                  <a:lnTo>
                    <a:pt x="108" y="231"/>
                  </a:lnTo>
                  <a:lnTo>
                    <a:pt x="104" y="231"/>
                  </a:lnTo>
                  <a:lnTo>
                    <a:pt x="100" y="229"/>
                  </a:lnTo>
                  <a:lnTo>
                    <a:pt x="104" y="222"/>
                  </a:lnTo>
                  <a:lnTo>
                    <a:pt x="112" y="218"/>
                  </a:lnTo>
                  <a:lnTo>
                    <a:pt x="116" y="220"/>
                  </a:lnTo>
                  <a:lnTo>
                    <a:pt x="118" y="220"/>
                  </a:lnTo>
                  <a:lnTo>
                    <a:pt x="124" y="222"/>
                  </a:lnTo>
                  <a:lnTo>
                    <a:pt x="124" y="220"/>
                  </a:lnTo>
                  <a:lnTo>
                    <a:pt x="124" y="216"/>
                  </a:lnTo>
                  <a:lnTo>
                    <a:pt x="124" y="210"/>
                  </a:lnTo>
                  <a:lnTo>
                    <a:pt x="128" y="208"/>
                  </a:lnTo>
                  <a:lnTo>
                    <a:pt x="130" y="206"/>
                  </a:lnTo>
                  <a:lnTo>
                    <a:pt x="128" y="204"/>
                  </a:lnTo>
                  <a:lnTo>
                    <a:pt x="124" y="204"/>
                  </a:lnTo>
                  <a:lnTo>
                    <a:pt x="124" y="192"/>
                  </a:lnTo>
                  <a:lnTo>
                    <a:pt x="122" y="188"/>
                  </a:lnTo>
                  <a:lnTo>
                    <a:pt x="126" y="179"/>
                  </a:lnTo>
                  <a:lnTo>
                    <a:pt x="128" y="173"/>
                  </a:lnTo>
                  <a:lnTo>
                    <a:pt x="124" y="165"/>
                  </a:lnTo>
                  <a:lnTo>
                    <a:pt x="124" y="161"/>
                  </a:lnTo>
                  <a:lnTo>
                    <a:pt x="120" y="159"/>
                  </a:lnTo>
                  <a:lnTo>
                    <a:pt x="118" y="151"/>
                  </a:lnTo>
                  <a:lnTo>
                    <a:pt x="114" y="145"/>
                  </a:lnTo>
                  <a:lnTo>
                    <a:pt x="108" y="145"/>
                  </a:lnTo>
                  <a:lnTo>
                    <a:pt x="106" y="145"/>
                  </a:lnTo>
                  <a:lnTo>
                    <a:pt x="102" y="143"/>
                  </a:lnTo>
                  <a:lnTo>
                    <a:pt x="102" y="137"/>
                  </a:lnTo>
                  <a:lnTo>
                    <a:pt x="100" y="134"/>
                  </a:lnTo>
                  <a:lnTo>
                    <a:pt x="94" y="134"/>
                  </a:lnTo>
                  <a:lnTo>
                    <a:pt x="90" y="132"/>
                  </a:lnTo>
                  <a:lnTo>
                    <a:pt x="90" y="130"/>
                  </a:lnTo>
                  <a:lnTo>
                    <a:pt x="98" y="126"/>
                  </a:lnTo>
                  <a:lnTo>
                    <a:pt x="102" y="124"/>
                  </a:lnTo>
                  <a:lnTo>
                    <a:pt x="106" y="118"/>
                  </a:lnTo>
                  <a:lnTo>
                    <a:pt x="106" y="114"/>
                  </a:lnTo>
                  <a:lnTo>
                    <a:pt x="102" y="114"/>
                  </a:lnTo>
                  <a:lnTo>
                    <a:pt x="102" y="104"/>
                  </a:lnTo>
                  <a:lnTo>
                    <a:pt x="92" y="100"/>
                  </a:lnTo>
                  <a:lnTo>
                    <a:pt x="81" y="94"/>
                  </a:lnTo>
                  <a:lnTo>
                    <a:pt x="75" y="104"/>
                  </a:lnTo>
                  <a:lnTo>
                    <a:pt x="71" y="106"/>
                  </a:lnTo>
                  <a:lnTo>
                    <a:pt x="67" y="108"/>
                  </a:lnTo>
                  <a:lnTo>
                    <a:pt x="67" y="102"/>
                  </a:lnTo>
                  <a:lnTo>
                    <a:pt x="63" y="98"/>
                  </a:lnTo>
                  <a:lnTo>
                    <a:pt x="55" y="96"/>
                  </a:lnTo>
                  <a:lnTo>
                    <a:pt x="53" y="94"/>
                  </a:lnTo>
                  <a:lnTo>
                    <a:pt x="59" y="85"/>
                  </a:lnTo>
                  <a:lnTo>
                    <a:pt x="63" y="75"/>
                  </a:lnTo>
                  <a:lnTo>
                    <a:pt x="61" y="73"/>
                  </a:lnTo>
                  <a:lnTo>
                    <a:pt x="59" y="73"/>
                  </a:lnTo>
                  <a:lnTo>
                    <a:pt x="49" y="81"/>
                  </a:lnTo>
                  <a:lnTo>
                    <a:pt x="36" y="81"/>
                  </a:lnTo>
                  <a:lnTo>
                    <a:pt x="22" y="75"/>
                  </a:lnTo>
                  <a:lnTo>
                    <a:pt x="12" y="67"/>
                  </a:lnTo>
                  <a:lnTo>
                    <a:pt x="8" y="67"/>
                  </a:lnTo>
                  <a:lnTo>
                    <a:pt x="2" y="69"/>
                  </a:lnTo>
                  <a:lnTo>
                    <a:pt x="0" y="6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0" name="Freeform 257"/>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1" name="Freeform 258"/>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2" name="Freeform 259"/>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3" name="Freeform 260"/>
            <p:cNvSpPr>
              <a:spLocks/>
            </p:cNvSpPr>
            <p:nvPr/>
          </p:nvSpPr>
          <p:spPr bwMode="auto">
            <a:xfrm>
              <a:off x="9345613" y="3686175"/>
              <a:ext cx="84138" cy="50800"/>
            </a:xfrm>
            <a:custGeom>
              <a:avLst/>
              <a:gdLst>
                <a:gd name="T0" fmla="*/ 0 w 53"/>
                <a:gd name="T1" fmla="*/ 6 h 32"/>
                <a:gd name="T2" fmla="*/ 0 w 53"/>
                <a:gd name="T3" fmla="*/ 10 h 32"/>
                <a:gd name="T4" fmla="*/ 2 w 53"/>
                <a:gd name="T5" fmla="*/ 14 h 32"/>
                <a:gd name="T6" fmla="*/ 8 w 53"/>
                <a:gd name="T7" fmla="*/ 16 h 32"/>
                <a:gd name="T8" fmla="*/ 10 w 53"/>
                <a:gd name="T9" fmla="*/ 18 h 32"/>
                <a:gd name="T10" fmla="*/ 14 w 53"/>
                <a:gd name="T11" fmla="*/ 22 h 32"/>
                <a:gd name="T12" fmla="*/ 23 w 53"/>
                <a:gd name="T13" fmla="*/ 24 h 32"/>
                <a:gd name="T14" fmla="*/ 29 w 53"/>
                <a:gd name="T15" fmla="*/ 28 h 32"/>
                <a:gd name="T16" fmla="*/ 31 w 53"/>
                <a:gd name="T17" fmla="*/ 32 h 32"/>
                <a:gd name="T18" fmla="*/ 31 w 53"/>
                <a:gd name="T19" fmla="*/ 32 h 32"/>
                <a:gd name="T20" fmla="*/ 53 w 53"/>
                <a:gd name="T21" fmla="*/ 32 h 32"/>
                <a:gd name="T22" fmla="*/ 53 w 53"/>
                <a:gd name="T23" fmla="*/ 32 h 32"/>
                <a:gd name="T24" fmla="*/ 47 w 53"/>
                <a:gd name="T25" fmla="*/ 26 h 32"/>
                <a:gd name="T26" fmla="*/ 43 w 53"/>
                <a:gd name="T27" fmla="*/ 24 h 32"/>
                <a:gd name="T28" fmla="*/ 35 w 53"/>
                <a:gd name="T29" fmla="*/ 22 h 32"/>
                <a:gd name="T30" fmla="*/ 29 w 53"/>
                <a:gd name="T31" fmla="*/ 14 h 32"/>
                <a:gd name="T32" fmla="*/ 27 w 53"/>
                <a:gd name="T33" fmla="*/ 10 h 32"/>
                <a:gd name="T34" fmla="*/ 25 w 53"/>
                <a:gd name="T35" fmla="*/ 8 h 32"/>
                <a:gd name="T36" fmla="*/ 19 w 53"/>
                <a:gd name="T37" fmla="*/ 6 h 32"/>
                <a:gd name="T38" fmla="*/ 12 w 53"/>
                <a:gd name="T39" fmla="*/ 4 h 32"/>
                <a:gd name="T40" fmla="*/ 8 w 53"/>
                <a:gd name="T41" fmla="*/ 2 h 32"/>
                <a:gd name="T42" fmla="*/ 2 w 53"/>
                <a:gd name="T43" fmla="*/ 0 h 32"/>
                <a:gd name="T44" fmla="*/ 0 w 53"/>
                <a:gd name="T45"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32">
                  <a:moveTo>
                    <a:pt x="0" y="6"/>
                  </a:moveTo>
                  <a:lnTo>
                    <a:pt x="0" y="10"/>
                  </a:lnTo>
                  <a:lnTo>
                    <a:pt x="2" y="14"/>
                  </a:lnTo>
                  <a:lnTo>
                    <a:pt x="8" y="16"/>
                  </a:lnTo>
                  <a:lnTo>
                    <a:pt x="10" y="18"/>
                  </a:lnTo>
                  <a:lnTo>
                    <a:pt x="14" y="22"/>
                  </a:lnTo>
                  <a:lnTo>
                    <a:pt x="23" y="24"/>
                  </a:lnTo>
                  <a:lnTo>
                    <a:pt x="29" y="28"/>
                  </a:lnTo>
                  <a:lnTo>
                    <a:pt x="31" y="32"/>
                  </a:lnTo>
                  <a:lnTo>
                    <a:pt x="31" y="32"/>
                  </a:lnTo>
                  <a:lnTo>
                    <a:pt x="53" y="32"/>
                  </a:lnTo>
                  <a:lnTo>
                    <a:pt x="53" y="32"/>
                  </a:lnTo>
                  <a:lnTo>
                    <a:pt x="47" y="26"/>
                  </a:lnTo>
                  <a:lnTo>
                    <a:pt x="43" y="24"/>
                  </a:lnTo>
                  <a:lnTo>
                    <a:pt x="35" y="22"/>
                  </a:lnTo>
                  <a:lnTo>
                    <a:pt x="29" y="14"/>
                  </a:lnTo>
                  <a:lnTo>
                    <a:pt x="27" y="10"/>
                  </a:lnTo>
                  <a:lnTo>
                    <a:pt x="25" y="8"/>
                  </a:lnTo>
                  <a:lnTo>
                    <a:pt x="19" y="6"/>
                  </a:lnTo>
                  <a:lnTo>
                    <a:pt x="12"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4" name="Freeform 261"/>
            <p:cNvSpPr>
              <a:spLocks/>
            </p:cNvSpPr>
            <p:nvPr/>
          </p:nvSpPr>
          <p:spPr bwMode="auto">
            <a:xfrm>
              <a:off x="9345613" y="3686175"/>
              <a:ext cx="146050" cy="112713"/>
            </a:xfrm>
            <a:custGeom>
              <a:avLst/>
              <a:gdLst>
                <a:gd name="T0" fmla="*/ 0 w 92"/>
                <a:gd name="T1" fmla="*/ 6 h 71"/>
                <a:gd name="T2" fmla="*/ 0 w 92"/>
                <a:gd name="T3" fmla="*/ 10 h 71"/>
                <a:gd name="T4" fmla="*/ 4 w 92"/>
                <a:gd name="T5" fmla="*/ 14 h 71"/>
                <a:gd name="T6" fmla="*/ 8 w 92"/>
                <a:gd name="T7" fmla="*/ 16 h 71"/>
                <a:gd name="T8" fmla="*/ 10 w 92"/>
                <a:gd name="T9" fmla="*/ 18 h 71"/>
                <a:gd name="T10" fmla="*/ 14 w 92"/>
                <a:gd name="T11" fmla="*/ 22 h 71"/>
                <a:gd name="T12" fmla="*/ 23 w 92"/>
                <a:gd name="T13" fmla="*/ 24 h 71"/>
                <a:gd name="T14" fmla="*/ 29 w 92"/>
                <a:gd name="T15" fmla="*/ 28 h 71"/>
                <a:gd name="T16" fmla="*/ 31 w 92"/>
                <a:gd name="T17" fmla="*/ 32 h 71"/>
                <a:gd name="T18" fmla="*/ 35 w 92"/>
                <a:gd name="T19" fmla="*/ 36 h 71"/>
                <a:gd name="T20" fmla="*/ 37 w 92"/>
                <a:gd name="T21" fmla="*/ 42 h 71"/>
                <a:gd name="T22" fmla="*/ 41 w 92"/>
                <a:gd name="T23" fmla="*/ 45 h 71"/>
                <a:gd name="T24" fmla="*/ 47 w 92"/>
                <a:gd name="T25" fmla="*/ 51 h 71"/>
                <a:gd name="T26" fmla="*/ 53 w 92"/>
                <a:gd name="T27" fmla="*/ 55 h 71"/>
                <a:gd name="T28" fmla="*/ 57 w 92"/>
                <a:gd name="T29" fmla="*/ 55 h 71"/>
                <a:gd name="T30" fmla="*/ 61 w 92"/>
                <a:gd name="T31" fmla="*/ 57 h 71"/>
                <a:gd name="T32" fmla="*/ 68 w 92"/>
                <a:gd name="T33" fmla="*/ 59 h 71"/>
                <a:gd name="T34" fmla="*/ 70 w 92"/>
                <a:gd name="T35" fmla="*/ 61 h 71"/>
                <a:gd name="T36" fmla="*/ 74 w 92"/>
                <a:gd name="T37" fmla="*/ 61 h 71"/>
                <a:gd name="T38" fmla="*/ 80 w 92"/>
                <a:gd name="T39" fmla="*/ 63 h 71"/>
                <a:gd name="T40" fmla="*/ 82 w 92"/>
                <a:gd name="T41" fmla="*/ 63 h 71"/>
                <a:gd name="T42" fmla="*/ 84 w 92"/>
                <a:gd name="T43" fmla="*/ 65 h 71"/>
                <a:gd name="T44" fmla="*/ 86 w 92"/>
                <a:gd name="T45" fmla="*/ 65 h 71"/>
                <a:gd name="T46" fmla="*/ 88 w 92"/>
                <a:gd name="T47" fmla="*/ 69 h 71"/>
                <a:gd name="T48" fmla="*/ 92 w 92"/>
                <a:gd name="T49" fmla="*/ 71 h 71"/>
                <a:gd name="T50" fmla="*/ 90 w 92"/>
                <a:gd name="T51" fmla="*/ 63 h 71"/>
                <a:gd name="T52" fmla="*/ 88 w 92"/>
                <a:gd name="T53" fmla="*/ 61 h 71"/>
                <a:gd name="T54" fmla="*/ 82 w 92"/>
                <a:gd name="T55" fmla="*/ 57 h 71"/>
                <a:gd name="T56" fmla="*/ 74 w 92"/>
                <a:gd name="T57" fmla="*/ 55 h 71"/>
                <a:gd name="T58" fmla="*/ 72 w 92"/>
                <a:gd name="T59" fmla="*/ 51 h 71"/>
                <a:gd name="T60" fmla="*/ 72 w 92"/>
                <a:gd name="T61" fmla="*/ 49 h 71"/>
                <a:gd name="T62" fmla="*/ 68 w 92"/>
                <a:gd name="T63" fmla="*/ 47 h 71"/>
                <a:gd name="T64" fmla="*/ 66 w 92"/>
                <a:gd name="T65" fmla="*/ 45 h 71"/>
                <a:gd name="T66" fmla="*/ 59 w 92"/>
                <a:gd name="T67" fmla="*/ 38 h 71"/>
                <a:gd name="T68" fmla="*/ 53 w 92"/>
                <a:gd name="T69" fmla="*/ 32 h 71"/>
                <a:gd name="T70" fmla="*/ 47 w 92"/>
                <a:gd name="T71" fmla="*/ 26 h 71"/>
                <a:gd name="T72" fmla="*/ 43 w 92"/>
                <a:gd name="T73" fmla="*/ 24 h 71"/>
                <a:gd name="T74" fmla="*/ 35 w 92"/>
                <a:gd name="T75" fmla="*/ 22 h 71"/>
                <a:gd name="T76" fmla="*/ 29 w 92"/>
                <a:gd name="T77" fmla="*/ 14 h 71"/>
                <a:gd name="T78" fmla="*/ 27 w 92"/>
                <a:gd name="T79" fmla="*/ 10 h 71"/>
                <a:gd name="T80" fmla="*/ 25 w 92"/>
                <a:gd name="T81" fmla="*/ 8 h 71"/>
                <a:gd name="T82" fmla="*/ 19 w 92"/>
                <a:gd name="T83" fmla="*/ 6 h 71"/>
                <a:gd name="T84" fmla="*/ 12 w 92"/>
                <a:gd name="T85" fmla="*/ 4 h 71"/>
                <a:gd name="T86" fmla="*/ 8 w 92"/>
                <a:gd name="T87" fmla="*/ 2 h 71"/>
                <a:gd name="T88" fmla="*/ 2 w 92"/>
                <a:gd name="T89" fmla="*/ 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0" y="10"/>
                  </a:lnTo>
                  <a:lnTo>
                    <a:pt x="4" y="14"/>
                  </a:lnTo>
                  <a:lnTo>
                    <a:pt x="8" y="16"/>
                  </a:lnTo>
                  <a:lnTo>
                    <a:pt x="10" y="18"/>
                  </a:lnTo>
                  <a:lnTo>
                    <a:pt x="14" y="22"/>
                  </a:lnTo>
                  <a:lnTo>
                    <a:pt x="23" y="24"/>
                  </a:lnTo>
                  <a:lnTo>
                    <a:pt x="29" y="28"/>
                  </a:lnTo>
                  <a:lnTo>
                    <a:pt x="31" y="32"/>
                  </a:lnTo>
                  <a:lnTo>
                    <a:pt x="35" y="36"/>
                  </a:lnTo>
                  <a:lnTo>
                    <a:pt x="37" y="42"/>
                  </a:lnTo>
                  <a:lnTo>
                    <a:pt x="41" y="45"/>
                  </a:lnTo>
                  <a:lnTo>
                    <a:pt x="47" y="51"/>
                  </a:lnTo>
                  <a:lnTo>
                    <a:pt x="53" y="55"/>
                  </a:lnTo>
                  <a:lnTo>
                    <a:pt x="57" y="55"/>
                  </a:lnTo>
                  <a:lnTo>
                    <a:pt x="61" y="57"/>
                  </a:lnTo>
                  <a:lnTo>
                    <a:pt x="68" y="59"/>
                  </a:lnTo>
                  <a:lnTo>
                    <a:pt x="70" y="61"/>
                  </a:lnTo>
                  <a:lnTo>
                    <a:pt x="74" y="61"/>
                  </a:lnTo>
                  <a:lnTo>
                    <a:pt x="80" y="63"/>
                  </a:lnTo>
                  <a:lnTo>
                    <a:pt x="82" y="63"/>
                  </a:lnTo>
                  <a:lnTo>
                    <a:pt x="84" y="65"/>
                  </a:lnTo>
                  <a:lnTo>
                    <a:pt x="86" y="65"/>
                  </a:lnTo>
                  <a:lnTo>
                    <a:pt x="88" y="69"/>
                  </a:lnTo>
                  <a:lnTo>
                    <a:pt x="92" y="71"/>
                  </a:lnTo>
                  <a:lnTo>
                    <a:pt x="90" y="63"/>
                  </a:lnTo>
                  <a:lnTo>
                    <a:pt x="88" y="61"/>
                  </a:lnTo>
                  <a:lnTo>
                    <a:pt x="82" y="57"/>
                  </a:lnTo>
                  <a:lnTo>
                    <a:pt x="74" y="55"/>
                  </a:lnTo>
                  <a:lnTo>
                    <a:pt x="72" y="51"/>
                  </a:lnTo>
                  <a:lnTo>
                    <a:pt x="72" y="49"/>
                  </a:lnTo>
                  <a:lnTo>
                    <a:pt x="68" y="47"/>
                  </a:lnTo>
                  <a:lnTo>
                    <a:pt x="66" y="45"/>
                  </a:lnTo>
                  <a:lnTo>
                    <a:pt x="59" y="38"/>
                  </a:lnTo>
                  <a:lnTo>
                    <a:pt x="53" y="32"/>
                  </a:lnTo>
                  <a:lnTo>
                    <a:pt x="47" y="26"/>
                  </a:lnTo>
                  <a:lnTo>
                    <a:pt x="43" y="24"/>
                  </a:lnTo>
                  <a:lnTo>
                    <a:pt x="35" y="22"/>
                  </a:lnTo>
                  <a:lnTo>
                    <a:pt x="29" y="14"/>
                  </a:lnTo>
                  <a:lnTo>
                    <a:pt x="27" y="10"/>
                  </a:lnTo>
                  <a:lnTo>
                    <a:pt x="25" y="8"/>
                  </a:lnTo>
                  <a:lnTo>
                    <a:pt x="19" y="6"/>
                  </a:lnTo>
                  <a:lnTo>
                    <a:pt x="12"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5" name="Freeform 263"/>
            <p:cNvSpPr>
              <a:spLocks/>
            </p:cNvSpPr>
            <p:nvPr/>
          </p:nvSpPr>
          <p:spPr bwMode="auto">
            <a:xfrm>
              <a:off x="9345613" y="3686175"/>
              <a:ext cx="146050" cy="112713"/>
            </a:xfrm>
            <a:custGeom>
              <a:avLst/>
              <a:gdLst>
                <a:gd name="T0" fmla="*/ 0 w 92"/>
                <a:gd name="T1" fmla="*/ 6 h 71"/>
                <a:gd name="T2" fmla="*/ 2 w 92"/>
                <a:gd name="T3" fmla="*/ 0 h 71"/>
                <a:gd name="T4" fmla="*/ 8 w 92"/>
                <a:gd name="T5" fmla="*/ 2 h 71"/>
                <a:gd name="T6" fmla="*/ 12 w 92"/>
                <a:gd name="T7" fmla="*/ 4 h 71"/>
                <a:gd name="T8" fmla="*/ 19 w 92"/>
                <a:gd name="T9" fmla="*/ 6 h 71"/>
                <a:gd name="T10" fmla="*/ 25 w 92"/>
                <a:gd name="T11" fmla="*/ 8 h 71"/>
                <a:gd name="T12" fmla="*/ 27 w 92"/>
                <a:gd name="T13" fmla="*/ 10 h 71"/>
                <a:gd name="T14" fmla="*/ 29 w 92"/>
                <a:gd name="T15" fmla="*/ 14 h 71"/>
                <a:gd name="T16" fmla="*/ 35 w 92"/>
                <a:gd name="T17" fmla="*/ 22 h 71"/>
                <a:gd name="T18" fmla="*/ 43 w 92"/>
                <a:gd name="T19" fmla="*/ 24 h 71"/>
                <a:gd name="T20" fmla="*/ 47 w 92"/>
                <a:gd name="T21" fmla="*/ 26 h 71"/>
                <a:gd name="T22" fmla="*/ 53 w 92"/>
                <a:gd name="T23" fmla="*/ 32 h 71"/>
                <a:gd name="T24" fmla="*/ 59 w 92"/>
                <a:gd name="T25" fmla="*/ 38 h 71"/>
                <a:gd name="T26" fmla="*/ 66 w 92"/>
                <a:gd name="T27" fmla="*/ 45 h 71"/>
                <a:gd name="T28" fmla="*/ 68 w 92"/>
                <a:gd name="T29" fmla="*/ 47 h 71"/>
                <a:gd name="T30" fmla="*/ 72 w 92"/>
                <a:gd name="T31" fmla="*/ 49 h 71"/>
                <a:gd name="T32" fmla="*/ 72 w 92"/>
                <a:gd name="T33" fmla="*/ 51 h 71"/>
                <a:gd name="T34" fmla="*/ 74 w 92"/>
                <a:gd name="T35" fmla="*/ 55 h 71"/>
                <a:gd name="T36" fmla="*/ 82 w 92"/>
                <a:gd name="T37" fmla="*/ 57 h 71"/>
                <a:gd name="T38" fmla="*/ 88 w 92"/>
                <a:gd name="T39" fmla="*/ 61 h 71"/>
                <a:gd name="T40" fmla="*/ 90 w 92"/>
                <a:gd name="T41" fmla="*/ 63 h 71"/>
                <a:gd name="T42" fmla="*/ 92 w 92"/>
                <a:gd name="T43" fmla="*/ 71 h 71"/>
                <a:gd name="T44" fmla="*/ 88 w 92"/>
                <a:gd name="T45" fmla="*/ 69 h 71"/>
                <a:gd name="T46" fmla="*/ 86 w 92"/>
                <a:gd name="T47" fmla="*/ 65 h 71"/>
                <a:gd name="T48" fmla="*/ 84 w 92"/>
                <a:gd name="T49" fmla="*/ 65 h 71"/>
                <a:gd name="T50" fmla="*/ 82 w 92"/>
                <a:gd name="T51" fmla="*/ 63 h 71"/>
                <a:gd name="T52" fmla="*/ 80 w 92"/>
                <a:gd name="T53" fmla="*/ 63 h 71"/>
                <a:gd name="T54" fmla="*/ 74 w 92"/>
                <a:gd name="T55" fmla="*/ 61 h 71"/>
                <a:gd name="T56" fmla="*/ 70 w 92"/>
                <a:gd name="T57" fmla="*/ 61 h 71"/>
                <a:gd name="T58" fmla="*/ 68 w 92"/>
                <a:gd name="T59" fmla="*/ 59 h 71"/>
                <a:gd name="T60" fmla="*/ 61 w 92"/>
                <a:gd name="T61" fmla="*/ 57 h 71"/>
                <a:gd name="T62" fmla="*/ 57 w 92"/>
                <a:gd name="T63" fmla="*/ 55 h 71"/>
                <a:gd name="T64" fmla="*/ 53 w 92"/>
                <a:gd name="T65" fmla="*/ 55 h 71"/>
                <a:gd name="T66" fmla="*/ 47 w 92"/>
                <a:gd name="T67" fmla="*/ 51 h 71"/>
                <a:gd name="T68" fmla="*/ 41 w 92"/>
                <a:gd name="T69" fmla="*/ 45 h 71"/>
                <a:gd name="T70" fmla="*/ 37 w 92"/>
                <a:gd name="T71" fmla="*/ 42 h 71"/>
                <a:gd name="T72" fmla="*/ 35 w 92"/>
                <a:gd name="T73" fmla="*/ 36 h 71"/>
                <a:gd name="T74" fmla="*/ 31 w 92"/>
                <a:gd name="T75" fmla="*/ 32 h 71"/>
                <a:gd name="T76" fmla="*/ 29 w 92"/>
                <a:gd name="T77" fmla="*/ 28 h 71"/>
                <a:gd name="T78" fmla="*/ 23 w 92"/>
                <a:gd name="T79" fmla="*/ 24 h 71"/>
                <a:gd name="T80" fmla="*/ 14 w 92"/>
                <a:gd name="T81" fmla="*/ 22 h 71"/>
                <a:gd name="T82" fmla="*/ 10 w 92"/>
                <a:gd name="T83" fmla="*/ 18 h 71"/>
                <a:gd name="T84" fmla="*/ 8 w 92"/>
                <a:gd name="T85" fmla="*/ 16 h 71"/>
                <a:gd name="T86" fmla="*/ 2 w 92"/>
                <a:gd name="T87" fmla="*/ 14 h 71"/>
                <a:gd name="T88" fmla="*/ 0 w 92"/>
                <a:gd name="T89" fmla="*/ 10 h 71"/>
                <a:gd name="T90" fmla="*/ 0 w 92"/>
                <a:gd name="T91" fmla="*/ 6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71">
                  <a:moveTo>
                    <a:pt x="0" y="6"/>
                  </a:moveTo>
                  <a:lnTo>
                    <a:pt x="2" y="0"/>
                  </a:lnTo>
                  <a:lnTo>
                    <a:pt x="8" y="2"/>
                  </a:lnTo>
                  <a:lnTo>
                    <a:pt x="12" y="4"/>
                  </a:lnTo>
                  <a:lnTo>
                    <a:pt x="19" y="6"/>
                  </a:lnTo>
                  <a:lnTo>
                    <a:pt x="25" y="8"/>
                  </a:lnTo>
                  <a:lnTo>
                    <a:pt x="27" y="10"/>
                  </a:lnTo>
                  <a:lnTo>
                    <a:pt x="29" y="14"/>
                  </a:lnTo>
                  <a:lnTo>
                    <a:pt x="35" y="22"/>
                  </a:lnTo>
                  <a:lnTo>
                    <a:pt x="43" y="24"/>
                  </a:lnTo>
                  <a:lnTo>
                    <a:pt x="47" y="26"/>
                  </a:lnTo>
                  <a:lnTo>
                    <a:pt x="53" y="32"/>
                  </a:lnTo>
                  <a:lnTo>
                    <a:pt x="59" y="38"/>
                  </a:lnTo>
                  <a:lnTo>
                    <a:pt x="66" y="45"/>
                  </a:lnTo>
                  <a:lnTo>
                    <a:pt x="68" y="47"/>
                  </a:lnTo>
                  <a:lnTo>
                    <a:pt x="72" y="49"/>
                  </a:lnTo>
                  <a:lnTo>
                    <a:pt x="72" y="51"/>
                  </a:lnTo>
                  <a:lnTo>
                    <a:pt x="74" y="55"/>
                  </a:lnTo>
                  <a:lnTo>
                    <a:pt x="82" y="57"/>
                  </a:lnTo>
                  <a:lnTo>
                    <a:pt x="88" y="61"/>
                  </a:lnTo>
                  <a:lnTo>
                    <a:pt x="90" y="63"/>
                  </a:lnTo>
                  <a:lnTo>
                    <a:pt x="92" y="71"/>
                  </a:lnTo>
                  <a:lnTo>
                    <a:pt x="88" y="69"/>
                  </a:lnTo>
                  <a:lnTo>
                    <a:pt x="86" y="65"/>
                  </a:lnTo>
                  <a:lnTo>
                    <a:pt x="84" y="65"/>
                  </a:lnTo>
                  <a:lnTo>
                    <a:pt x="82" y="63"/>
                  </a:lnTo>
                  <a:lnTo>
                    <a:pt x="80" y="63"/>
                  </a:lnTo>
                  <a:lnTo>
                    <a:pt x="74" y="61"/>
                  </a:lnTo>
                  <a:lnTo>
                    <a:pt x="70" y="61"/>
                  </a:lnTo>
                  <a:lnTo>
                    <a:pt x="68" y="59"/>
                  </a:lnTo>
                  <a:lnTo>
                    <a:pt x="61" y="57"/>
                  </a:lnTo>
                  <a:lnTo>
                    <a:pt x="57" y="55"/>
                  </a:lnTo>
                  <a:lnTo>
                    <a:pt x="53" y="55"/>
                  </a:lnTo>
                  <a:lnTo>
                    <a:pt x="47" y="51"/>
                  </a:lnTo>
                  <a:lnTo>
                    <a:pt x="41" y="45"/>
                  </a:lnTo>
                  <a:lnTo>
                    <a:pt x="37" y="42"/>
                  </a:lnTo>
                  <a:lnTo>
                    <a:pt x="35" y="36"/>
                  </a:lnTo>
                  <a:lnTo>
                    <a:pt x="31" y="32"/>
                  </a:lnTo>
                  <a:lnTo>
                    <a:pt x="29" y="28"/>
                  </a:lnTo>
                  <a:lnTo>
                    <a:pt x="23" y="24"/>
                  </a:lnTo>
                  <a:lnTo>
                    <a:pt x="14" y="22"/>
                  </a:lnTo>
                  <a:lnTo>
                    <a:pt x="10" y="18"/>
                  </a:lnTo>
                  <a:lnTo>
                    <a:pt x="8" y="16"/>
                  </a:lnTo>
                  <a:lnTo>
                    <a:pt x="2" y="14"/>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6" name="Freeform 264"/>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7" name="Freeform 265"/>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8" name="Freeform 266"/>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79" name="Freeform 267"/>
            <p:cNvSpPr>
              <a:spLocks/>
            </p:cNvSpPr>
            <p:nvPr/>
          </p:nvSpPr>
          <p:spPr bwMode="auto">
            <a:xfrm>
              <a:off x="9559925" y="3900488"/>
              <a:ext cx="28575" cy="57150"/>
            </a:xfrm>
            <a:custGeom>
              <a:avLst/>
              <a:gdLst>
                <a:gd name="T0" fmla="*/ 0 w 18"/>
                <a:gd name="T1" fmla="*/ 8 h 36"/>
                <a:gd name="T2" fmla="*/ 0 w 18"/>
                <a:gd name="T3" fmla="*/ 4 h 36"/>
                <a:gd name="T4" fmla="*/ 0 w 18"/>
                <a:gd name="T5" fmla="*/ 2 h 36"/>
                <a:gd name="T6" fmla="*/ 2 w 18"/>
                <a:gd name="T7" fmla="*/ 0 h 36"/>
                <a:gd name="T8" fmla="*/ 4 w 18"/>
                <a:gd name="T9" fmla="*/ 0 h 36"/>
                <a:gd name="T10" fmla="*/ 4 w 18"/>
                <a:gd name="T11" fmla="*/ 2 h 36"/>
                <a:gd name="T12" fmla="*/ 4 w 18"/>
                <a:gd name="T13" fmla="*/ 2 h 36"/>
                <a:gd name="T14" fmla="*/ 6 w 18"/>
                <a:gd name="T15" fmla="*/ 4 h 36"/>
                <a:gd name="T16" fmla="*/ 8 w 18"/>
                <a:gd name="T17" fmla="*/ 4 h 36"/>
                <a:gd name="T18" fmla="*/ 10 w 18"/>
                <a:gd name="T19" fmla="*/ 6 h 36"/>
                <a:gd name="T20" fmla="*/ 10 w 18"/>
                <a:gd name="T21" fmla="*/ 8 h 36"/>
                <a:gd name="T22" fmla="*/ 8 w 18"/>
                <a:gd name="T23" fmla="*/ 10 h 36"/>
                <a:gd name="T24" fmla="*/ 6 w 18"/>
                <a:gd name="T25" fmla="*/ 12 h 36"/>
                <a:gd name="T26" fmla="*/ 6 w 18"/>
                <a:gd name="T27" fmla="*/ 14 h 36"/>
                <a:gd name="T28" fmla="*/ 6 w 18"/>
                <a:gd name="T29" fmla="*/ 14 h 36"/>
                <a:gd name="T30" fmla="*/ 14 w 18"/>
                <a:gd name="T31" fmla="*/ 22 h 36"/>
                <a:gd name="T32" fmla="*/ 16 w 18"/>
                <a:gd name="T33" fmla="*/ 24 h 36"/>
                <a:gd name="T34" fmla="*/ 14 w 18"/>
                <a:gd name="T35" fmla="*/ 26 h 36"/>
                <a:gd name="T36" fmla="*/ 14 w 18"/>
                <a:gd name="T37" fmla="*/ 30 h 36"/>
                <a:gd name="T38" fmla="*/ 16 w 18"/>
                <a:gd name="T39" fmla="*/ 34 h 36"/>
                <a:gd name="T40" fmla="*/ 18 w 18"/>
                <a:gd name="T41" fmla="*/ 36 h 36"/>
                <a:gd name="T42" fmla="*/ 12 w 18"/>
                <a:gd name="T43" fmla="*/ 32 h 36"/>
                <a:gd name="T44" fmla="*/ 6 w 18"/>
                <a:gd name="T45" fmla="*/ 30 h 36"/>
                <a:gd name="T46" fmla="*/ 6 w 18"/>
                <a:gd name="T47" fmla="*/ 28 h 36"/>
                <a:gd name="T48" fmla="*/ 6 w 18"/>
                <a:gd name="T49" fmla="*/ 24 h 36"/>
                <a:gd name="T50" fmla="*/ 4 w 18"/>
                <a:gd name="T51" fmla="*/ 22 h 36"/>
                <a:gd name="T52" fmla="*/ 4 w 18"/>
                <a:gd name="T53" fmla="*/ 20 h 36"/>
                <a:gd name="T54" fmla="*/ 4 w 18"/>
                <a:gd name="T55" fmla="*/ 16 h 36"/>
                <a:gd name="T56" fmla="*/ 2 w 18"/>
                <a:gd name="T57" fmla="*/ 14 h 36"/>
                <a:gd name="T58" fmla="*/ 0 w 18"/>
                <a:gd name="T59" fmla="*/ 12 h 36"/>
                <a:gd name="T60" fmla="*/ 0 w 18"/>
                <a:gd name="T61"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 h="36">
                  <a:moveTo>
                    <a:pt x="0" y="8"/>
                  </a:moveTo>
                  <a:lnTo>
                    <a:pt x="0" y="4"/>
                  </a:lnTo>
                  <a:lnTo>
                    <a:pt x="0" y="2"/>
                  </a:lnTo>
                  <a:lnTo>
                    <a:pt x="2" y="0"/>
                  </a:lnTo>
                  <a:lnTo>
                    <a:pt x="4" y="0"/>
                  </a:lnTo>
                  <a:lnTo>
                    <a:pt x="4" y="2"/>
                  </a:lnTo>
                  <a:lnTo>
                    <a:pt x="4" y="2"/>
                  </a:lnTo>
                  <a:lnTo>
                    <a:pt x="6" y="4"/>
                  </a:lnTo>
                  <a:lnTo>
                    <a:pt x="8" y="4"/>
                  </a:lnTo>
                  <a:lnTo>
                    <a:pt x="10" y="6"/>
                  </a:lnTo>
                  <a:lnTo>
                    <a:pt x="10" y="8"/>
                  </a:lnTo>
                  <a:lnTo>
                    <a:pt x="8" y="10"/>
                  </a:lnTo>
                  <a:lnTo>
                    <a:pt x="6" y="12"/>
                  </a:lnTo>
                  <a:lnTo>
                    <a:pt x="6" y="14"/>
                  </a:lnTo>
                  <a:lnTo>
                    <a:pt x="6" y="14"/>
                  </a:lnTo>
                  <a:lnTo>
                    <a:pt x="14" y="22"/>
                  </a:lnTo>
                  <a:lnTo>
                    <a:pt x="16" y="24"/>
                  </a:lnTo>
                  <a:lnTo>
                    <a:pt x="14" y="26"/>
                  </a:lnTo>
                  <a:lnTo>
                    <a:pt x="14" y="30"/>
                  </a:lnTo>
                  <a:lnTo>
                    <a:pt x="16" y="34"/>
                  </a:lnTo>
                  <a:lnTo>
                    <a:pt x="18" y="36"/>
                  </a:lnTo>
                  <a:lnTo>
                    <a:pt x="12" y="32"/>
                  </a:lnTo>
                  <a:lnTo>
                    <a:pt x="6" y="30"/>
                  </a:lnTo>
                  <a:lnTo>
                    <a:pt x="6" y="28"/>
                  </a:lnTo>
                  <a:lnTo>
                    <a:pt x="6" y="24"/>
                  </a:lnTo>
                  <a:lnTo>
                    <a:pt x="4" y="22"/>
                  </a:lnTo>
                  <a:lnTo>
                    <a:pt x="4" y="20"/>
                  </a:lnTo>
                  <a:lnTo>
                    <a:pt x="4" y="16"/>
                  </a:lnTo>
                  <a:lnTo>
                    <a:pt x="2" y="14"/>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0" name="Freeform 268"/>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1" name="Freeform 269"/>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2" name="Freeform 270"/>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3" name="Freeform 271"/>
            <p:cNvSpPr>
              <a:spLocks/>
            </p:cNvSpPr>
            <p:nvPr/>
          </p:nvSpPr>
          <p:spPr bwMode="auto">
            <a:xfrm>
              <a:off x="9151938" y="3970338"/>
              <a:ext cx="534988" cy="465138"/>
            </a:xfrm>
            <a:custGeom>
              <a:avLst/>
              <a:gdLst>
                <a:gd name="T0" fmla="*/ 271 w 337"/>
                <a:gd name="T1" fmla="*/ 13 h 293"/>
                <a:gd name="T2" fmla="*/ 263 w 337"/>
                <a:gd name="T3" fmla="*/ 7 h 293"/>
                <a:gd name="T4" fmla="*/ 243 w 337"/>
                <a:gd name="T5" fmla="*/ 31 h 293"/>
                <a:gd name="T6" fmla="*/ 218 w 337"/>
                <a:gd name="T7" fmla="*/ 17 h 293"/>
                <a:gd name="T8" fmla="*/ 196 w 337"/>
                <a:gd name="T9" fmla="*/ 21 h 293"/>
                <a:gd name="T10" fmla="*/ 198 w 337"/>
                <a:gd name="T11" fmla="*/ 17 h 293"/>
                <a:gd name="T12" fmla="*/ 169 w 337"/>
                <a:gd name="T13" fmla="*/ 11 h 293"/>
                <a:gd name="T14" fmla="*/ 143 w 337"/>
                <a:gd name="T15" fmla="*/ 27 h 293"/>
                <a:gd name="T16" fmla="*/ 91 w 337"/>
                <a:gd name="T17" fmla="*/ 31 h 293"/>
                <a:gd name="T18" fmla="*/ 47 w 337"/>
                <a:gd name="T19" fmla="*/ 17 h 293"/>
                <a:gd name="T20" fmla="*/ 0 w 337"/>
                <a:gd name="T21" fmla="*/ 27 h 293"/>
                <a:gd name="T22" fmla="*/ 26 w 337"/>
                <a:gd name="T23" fmla="*/ 43 h 293"/>
                <a:gd name="T24" fmla="*/ 75 w 337"/>
                <a:gd name="T25" fmla="*/ 48 h 293"/>
                <a:gd name="T26" fmla="*/ 110 w 337"/>
                <a:gd name="T27" fmla="*/ 86 h 293"/>
                <a:gd name="T28" fmla="*/ 126 w 337"/>
                <a:gd name="T29" fmla="*/ 95 h 293"/>
                <a:gd name="T30" fmla="*/ 141 w 337"/>
                <a:gd name="T31" fmla="*/ 103 h 293"/>
                <a:gd name="T32" fmla="*/ 141 w 337"/>
                <a:gd name="T33" fmla="*/ 111 h 293"/>
                <a:gd name="T34" fmla="*/ 132 w 337"/>
                <a:gd name="T35" fmla="*/ 113 h 293"/>
                <a:gd name="T36" fmla="*/ 77 w 337"/>
                <a:gd name="T37" fmla="*/ 109 h 293"/>
                <a:gd name="T38" fmla="*/ 53 w 337"/>
                <a:gd name="T39" fmla="*/ 105 h 293"/>
                <a:gd name="T40" fmla="*/ 36 w 337"/>
                <a:gd name="T41" fmla="*/ 107 h 293"/>
                <a:gd name="T42" fmla="*/ 49 w 337"/>
                <a:gd name="T43" fmla="*/ 121 h 293"/>
                <a:gd name="T44" fmla="*/ 75 w 337"/>
                <a:gd name="T45" fmla="*/ 123 h 293"/>
                <a:gd name="T46" fmla="*/ 138 w 337"/>
                <a:gd name="T47" fmla="*/ 152 h 293"/>
                <a:gd name="T48" fmla="*/ 161 w 337"/>
                <a:gd name="T49" fmla="*/ 166 h 293"/>
                <a:gd name="T50" fmla="*/ 181 w 337"/>
                <a:gd name="T51" fmla="*/ 209 h 293"/>
                <a:gd name="T52" fmla="*/ 181 w 337"/>
                <a:gd name="T53" fmla="*/ 248 h 293"/>
                <a:gd name="T54" fmla="*/ 181 w 337"/>
                <a:gd name="T55" fmla="*/ 256 h 293"/>
                <a:gd name="T56" fmla="*/ 169 w 337"/>
                <a:gd name="T57" fmla="*/ 258 h 293"/>
                <a:gd name="T58" fmla="*/ 153 w 337"/>
                <a:gd name="T59" fmla="*/ 260 h 293"/>
                <a:gd name="T60" fmla="*/ 143 w 337"/>
                <a:gd name="T61" fmla="*/ 260 h 293"/>
                <a:gd name="T62" fmla="*/ 136 w 337"/>
                <a:gd name="T63" fmla="*/ 285 h 293"/>
                <a:gd name="T64" fmla="*/ 145 w 337"/>
                <a:gd name="T65" fmla="*/ 287 h 293"/>
                <a:gd name="T66" fmla="*/ 161 w 337"/>
                <a:gd name="T67" fmla="*/ 279 h 293"/>
                <a:gd name="T68" fmla="*/ 161 w 337"/>
                <a:gd name="T69" fmla="*/ 264 h 293"/>
                <a:gd name="T70" fmla="*/ 169 w 337"/>
                <a:gd name="T71" fmla="*/ 266 h 293"/>
                <a:gd name="T72" fmla="*/ 179 w 337"/>
                <a:gd name="T73" fmla="*/ 285 h 293"/>
                <a:gd name="T74" fmla="*/ 337 w 337"/>
                <a:gd name="T75" fmla="*/ 268 h 293"/>
                <a:gd name="T76" fmla="*/ 296 w 337"/>
                <a:gd name="T77" fmla="*/ 254 h 293"/>
                <a:gd name="T78" fmla="*/ 296 w 337"/>
                <a:gd name="T79" fmla="*/ 240 h 293"/>
                <a:gd name="T80" fmla="*/ 322 w 337"/>
                <a:gd name="T81" fmla="*/ 234 h 293"/>
                <a:gd name="T82" fmla="*/ 333 w 337"/>
                <a:gd name="T83" fmla="*/ 172 h 293"/>
                <a:gd name="T84" fmla="*/ 324 w 337"/>
                <a:gd name="T85" fmla="*/ 156 h 293"/>
                <a:gd name="T86" fmla="*/ 320 w 337"/>
                <a:gd name="T87" fmla="*/ 146 h 293"/>
                <a:gd name="T88" fmla="*/ 320 w 337"/>
                <a:gd name="T89" fmla="*/ 137 h 293"/>
                <a:gd name="T90" fmla="*/ 304 w 337"/>
                <a:gd name="T91" fmla="*/ 135 h 293"/>
                <a:gd name="T92" fmla="*/ 312 w 337"/>
                <a:gd name="T93" fmla="*/ 121 h 293"/>
                <a:gd name="T94" fmla="*/ 326 w 337"/>
                <a:gd name="T95" fmla="*/ 113 h 293"/>
                <a:gd name="T96" fmla="*/ 314 w 337"/>
                <a:gd name="T97" fmla="*/ 82 h 293"/>
                <a:gd name="T98" fmla="*/ 337 w 337"/>
                <a:gd name="T99" fmla="*/ 23 h 293"/>
                <a:gd name="T100" fmla="*/ 316 w 337"/>
                <a:gd name="T101" fmla="*/ 23 h 293"/>
                <a:gd name="T102" fmla="*/ 302 w 337"/>
                <a:gd name="T10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293">
                  <a:moveTo>
                    <a:pt x="292" y="3"/>
                  </a:moveTo>
                  <a:lnTo>
                    <a:pt x="277" y="5"/>
                  </a:lnTo>
                  <a:lnTo>
                    <a:pt x="273" y="7"/>
                  </a:lnTo>
                  <a:lnTo>
                    <a:pt x="273" y="13"/>
                  </a:lnTo>
                  <a:lnTo>
                    <a:pt x="271" y="13"/>
                  </a:lnTo>
                  <a:lnTo>
                    <a:pt x="267" y="11"/>
                  </a:lnTo>
                  <a:lnTo>
                    <a:pt x="269" y="7"/>
                  </a:lnTo>
                  <a:lnTo>
                    <a:pt x="269" y="5"/>
                  </a:lnTo>
                  <a:lnTo>
                    <a:pt x="263" y="5"/>
                  </a:lnTo>
                  <a:lnTo>
                    <a:pt x="263" y="7"/>
                  </a:lnTo>
                  <a:lnTo>
                    <a:pt x="265" y="11"/>
                  </a:lnTo>
                  <a:lnTo>
                    <a:pt x="265" y="17"/>
                  </a:lnTo>
                  <a:lnTo>
                    <a:pt x="261" y="23"/>
                  </a:lnTo>
                  <a:lnTo>
                    <a:pt x="251" y="31"/>
                  </a:lnTo>
                  <a:lnTo>
                    <a:pt x="243" y="31"/>
                  </a:lnTo>
                  <a:lnTo>
                    <a:pt x="237" y="29"/>
                  </a:lnTo>
                  <a:lnTo>
                    <a:pt x="230" y="25"/>
                  </a:lnTo>
                  <a:lnTo>
                    <a:pt x="226" y="21"/>
                  </a:lnTo>
                  <a:lnTo>
                    <a:pt x="222" y="17"/>
                  </a:lnTo>
                  <a:lnTo>
                    <a:pt x="218" y="17"/>
                  </a:lnTo>
                  <a:lnTo>
                    <a:pt x="218" y="25"/>
                  </a:lnTo>
                  <a:lnTo>
                    <a:pt x="216" y="31"/>
                  </a:lnTo>
                  <a:lnTo>
                    <a:pt x="210" y="33"/>
                  </a:lnTo>
                  <a:lnTo>
                    <a:pt x="204" y="29"/>
                  </a:lnTo>
                  <a:lnTo>
                    <a:pt x="196" y="21"/>
                  </a:lnTo>
                  <a:lnTo>
                    <a:pt x="192" y="15"/>
                  </a:lnTo>
                  <a:lnTo>
                    <a:pt x="192" y="11"/>
                  </a:lnTo>
                  <a:lnTo>
                    <a:pt x="194" y="15"/>
                  </a:lnTo>
                  <a:lnTo>
                    <a:pt x="198" y="17"/>
                  </a:lnTo>
                  <a:lnTo>
                    <a:pt x="198" y="17"/>
                  </a:lnTo>
                  <a:lnTo>
                    <a:pt x="196" y="13"/>
                  </a:lnTo>
                  <a:lnTo>
                    <a:pt x="192" y="7"/>
                  </a:lnTo>
                  <a:lnTo>
                    <a:pt x="179" y="11"/>
                  </a:lnTo>
                  <a:lnTo>
                    <a:pt x="173" y="11"/>
                  </a:lnTo>
                  <a:lnTo>
                    <a:pt x="169" y="11"/>
                  </a:lnTo>
                  <a:lnTo>
                    <a:pt x="163" y="13"/>
                  </a:lnTo>
                  <a:lnTo>
                    <a:pt x="161" y="13"/>
                  </a:lnTo>
                  <a:lnTo>
                    <a:pt x="155" y="15"/>
                  </a:lnTo>
                  <a:lnTo>
                    <a:pt x="149" y="21"/>
                  </a:lnTo>
                  <a:lnTo>
                    <a:pt x="143" y="27"/>
                  </a:lnTo>
                  <a:lnTo>
                    <a:pt x="132" y="31"/>
                  </a:lnTo>
                  <a:lnTo>
                    <a:pt x="120" y="35"/>
                  </a:lnTo>
                  <a:lnTo>
                    <a:pt x="108" y="35"/>
                  </a:lnTo>
                  <a:lnTo>
                    <a:pt x="100" y="33"/>
                  </a:lnTo>
                  <a:lnTo>
                    <a:pt x="91" y="31"/>
                  </a:lnTo>
                  <a:lnTo>
                    <a:pt x="89" y="31"/>
                  </a:lnTo>
                  <a:lnTo>
                    <a:pt x="85" y="29"/>
                  </a:lnTo>
                  <a:lnTo>
                    <a:pt x="79" y="23"/>
                  </a:lnTo>
                  <a:lnTo>
                    <a:pt x="65" y="19"/>
                  </a:lnTo>
                  <a:lnTo>
                    <a:pt x="47" y="17"/>
                  </a:lnTo>
                  <a:lnTo>
                    <a:pt x="28" y="17"/>
                  </a:lnTo>
                  <a:lnTo>
                    <a:pt x="24" y="19"/>
                  </a:lnTo>
                  <a:lnTo>
                    <a:pt x="18" y="23"/>
                  </a:lnTo>
                  <a:lnTo>
                    <a:pt x="8" y="25"/>
                  </a:lnTo>
                  <a:lnTo>
                    <a:pt x="0" y="27"/>
                  </a:lnTo>
                  <a:lnTo>
                    <a:pt x="2" y="31"/>
                  </a:lnTo>
                  <a:lnTo>
                    <a:pt x="6" y="35"/>
                  </a:lnTo>
                  <a:lnTo>
                    <a:pt x="12" y="39"/>
                  </a:lnTo>
                  <a:lnTo>
                    <a:pt x="16" y="43"/>
                  </a:lnTo>
                  <a:lnTo>
                    <a:pt x="26" y="43"/>
                  </a:lnTo>
                  <a:lnTo>
                    <a:pt x="36" y="43"/>
                  </a:lnTo>
                  <a:lnTo>
                    <a:pt x="42" y="43"/>
                  </a:lnTo>
                  <a:lnTo>
                    <a:pt x="49" y="43"/>
                  </a:lnTo>
                  <a:lnTo>
                    <a:pt x="57" y="41"/>
                  </a:lnTo>
                  <a:lnTo>
                    <a:pt x="75" y="48"/>
                  </a:lnTo>
                  <a:lnTo>
                    <a:pt x="77" y="52"/>
                  </a:lnTo>
                  <a:lnTo>
                    <a:pt x="81" y="58"/>
                  </a:lnTo>
                  <a:lnTo>
                    <a:pt x="96" y="74"/>
                  </a:lnTo>
                  <a:lnTo>
                    <a:pt x="106" y="82"/>
                  </a:lnTo>
                  <a:lnTo>
                    <a:pt x="110" y="86"/>
                  </a:lnTo>
                  <a:lnTo>
                    <a:pt x="122" y="97"/>
                  </a:lnTo>
                  <a:lnTo>
                    <a:pt x="128" y="105"/>
                  </a:lnTo>
                  <a:lnTo>
                    <a:pt x="130" y="107"/>
                  </a:lnTo>
                  <a:lnTo>
                    <a:pt x="130" y="105"/>
                  </a:lnTo>
                  <a:lnTo>
                    <a:pt x="126" y="95"/>
                  </a:lnTo>
                  <a:lnTo>
                    <a:pt x="128" y="95"/>
                  </a:lnTo>
                  <a:lnTo>
                    <a:pt x="132" y="99"/>
                  </a:lnTo>
                  <a:lnTo>
                    <a:pt x="141" y="99"/>
                  </a:lnTo>
                  <a:lnTo>
                    <a:pt x="143" y="103"/>
                  </a:lnTo>
                  <a:lnTo>
                    <a:pt x="141" y="103"/>
                  </a:lnTo>
                  <a:lnTo>
                    <a:pt x="141" y="105"/>
                  </a:lnTo>
                  <a:lnTo>
                    <a:pt x="143" y="105"/>
                  </a:lnTo>
                  <a:lnTo>
                    <a:pt x="143" y="109"/>
                  </a:lnTo>
                  <a:lnTo>
                    <a:pt x="141" y="109"/>
                  </a:lnTo>
                  <a:lnTo>
                    <a:pt x="141" y="111"/>
                  </a:lnTo>
                  <a:lnTo>
                    <a:pt x="143" y="113"/>
                  </a:lnTo>
                  <a:lnTo>
                    <a:pt x="143" y="115"/>
                  </a:lnTo>
                  <a:lnTo>
                    <a:pt x="138" y="115"/>
                  </a:lnTo>
                  <a:lnTo>
                    <a:pt x="136" y="113"/>
                  </a:lnTo>
                  <a:lnTo>
                    <a:pt x="132" y="113"/>
                  </a:lnTo>
                  <a:lnTo>
                    <a:pt x="130" y="115"/>
                  </a:lnTo>
                  <a:lnTo>
                    <a:pt x="124" y="117"/>
                  </a:lnTo>
                  <a:lnTo>
                    <a:pt x="106" y="113"/>
                  </a:lnTo>
                  <a:lnTo>
                    <a:pt x="87" y="111"/>
                  </a:lnTo>
                  <a:lnTo>
                    <a:pt x="77" y="109"/>
                  </a:lnTo>
                  <a:lnTo>
                    <a:pt x="73" y="111"/>
                  </a:lnTo>
                  <a:lnTo>
                    <a:pt x="69" y="111"/>
                  </a:lnTo>
                  <a:lnTo>
                    <a:pt x="63" y="111"/>
                  </a:lnTo>
                  <a:lnTo>
                    <a:pt x="57" y="107"/>
                  </a:lnTo>
                  <a:lnTo>
                    <a:pt x="53" y="105"/>
                  </a:lnTo>
                  <a:lnTo>
                    <a:pt x="49" y="107"/>
                  </a:lnTo>
                  <a:lnTo>
                    <a:pt x="47" y="107"/>
                  </a:lnTo>
                  <a:lnTo>
                    <a:pt x="40" y="105"/>
                  </a:lnTo>
                  <a:lnTo>
                    <a:pt x="36" y="107"/>
                  </a:lnTo>
                  <a:lnTo>
                    <a:pt x="36" y="107"/>
                  </a:lnTo>
                  <a:lnTo>
                    <a:pt x="36" y="115"/>
                  </a:lnTo>
                  <a:lnTo>
                    <a:pt x="40" y="115"/>
                  </a:lnTo>
                  <a:lnTo>
                    <a:pt x="42" y="117"/>
                  </a:lnTo>
                  <a:lnTo>
                    <a:pt x="44" y="119"/>
                  </a:lnTo>
                  <a:lnTo>
                    <a:pt x="49" y="121"/>
                  </a:lnTo>
                  <a:lnTo>
                    <a:pt x="53" y="121"/>
                  </a:lnTo>
                  <a:lnTo>
                    <a:pt x="59" y="121"/>
                  </a:lnTo>
                  <a:lnTo>
                    <a:pt x="63" y="123"/>
                  </a:lnTo>
                  <a:lnTo>
                    <a:pt x="67" y="123"/>
                  </a:lnTo>
                  <a:lnTo>
                    <a:pt x="75" y="123"/>
                  </a:lnTo>
                  <a:lnTo>
                    <a:pt x="87" y="125"/>
                  </a:lnTo>
                  <a:lnTo>
                    <a:pt x="96" y="127"/>
                  </a:lnTo>
                  <a:lnTo>
                    <a:pt x="106" y="131"/>
                  </a:lnTo>
                  <a:lnTo>
                    <a:pt x="116" y="137"/>
                  </a:lnTo>
                  <a:lnTo>
                    <a:pt x="138" y="152"/>
                  </a:lnTo>
                  <a:lnTo>
                    <a:pt x="145" y="154"/>
                  </a:lnTo>
                  <a:lnTo>
                    <a:pt x="145" y="154"/>
                  </a:lnTo>
                  <a:lnTo>
                    <a:pt x="145" y="154"/>
                  </a:lnTo>
                  <a:lnTo>
                    <a:pt x="151" y="158"/>
                  </a:lnTo>
                  <a:lnTo>
                    <a:pt x="161" y="166"/>
                  </a:lnTo>
                  <a:lnTo>
                    <a:pt x="163" y="168"/>
                  </a:lnTo>
                  <a:lnTo>
                    <a:pt x="169" y="178"/>
                  </a:lnTo>
                  <a:lnTo>
                    <a:pt x="175" y="189"/>
                  </a:lnTo>
                  <a:lnTo>
                    <a:pt x="177" y="201"/>
                  </a:lnTo>
                  <a:lnTo>
                    <a:pt x="181" y="209"/>
                  </a:lnTo>
                  <a:lnTo>
                    <a:pt x="183" y="213"/>
                  </a:lnTo>
                  <a:lnTo>
                    <a:pt x="188" y="225"/>
                  </a:lnTo>
                  <a:lnTo>
                    <a:pt x="188" y="232"/>
                  </a:lnTo>
                  <a:lnTo>
                    <a:pt x="183" y="242"/>
                  </a:lnTo>
                  <a:lnTo>
                    <a:pt x="181" y="248"/>
                  </a:lnTo>
                  <a:lnTo>
                    <a:pt x="177" y="254"/>
                  </a:lnTo>
                  <a:lnTo>
                    <a:pt x="177" y="256"/>
                  </a:lnTo>
                  <a:lnTo>
                    <a:pt x="177" y="258"/>
                  </a:lnTo>
                  <a:lnTo>
                    <a:pt x="181" y="256"/>
                  </a:lnTo>
                  <a:lnTo>
                    <a:pt x="181" y="256"/>
                  </a:lnTo>
                  <a:lnTo>
                    <a:pt x="183" y="258"/>
                  </a:lnTo>
                  <a:lnTo>
                    <a:pt x="181" y="260"/>
                  </a:lnTo>
                  <a:lnTo>
                    <a:pt x="177" y="262"/>
                  </a:lnTo>
                  <a:lnTo>
                    <a:pt x="173" y="258"/>
                  </a:lnTo>
                  <a:lnTo>
                    <a:pt x="169" y="258"/>
                  </a:lnTo>
                  <a:lnTo>
                    <a:pt x="167" y="258"/>
                  </a:lnTo>
                  <a:lnTo>
                    <a:pt x="161" y="258"/>
                  </a:lnTo>
                  <a:lnTo>
                    <a:pt x="159" y="258"/>
                  </a:lnTo>
                  <a:lnTo>
                    <a:pt x="155" y="260"/>
                  </a:lnTo>
                  <a:lnTo>
                    <a:pt x="153" y="260"/>
                  </a:lnTo>
                  <a:lnTo>
                    <a:pt x="149" y="260"/>
                  </a:lnTo>
                  <a:lnTo>
                    <a:pt x="147" y="260"/>
                  </a:lnTo>
                  <a:lnTo>
                    <a:pt x="145" y="258"/>
                  </a:lnTo>
                  <a:lnTo>
                    <a:pt x="143" y="260"/>
                  </a:lnTo>
                  <a:lnTo>
                    <a:pt x="143" y="260"/>
                  </a:lnTo>
                  <a:lnTo>
                    <a:pt x="141" y="260"/>
                  </a:lnTo>
                  <a:lnTo>
                    <a:pt x="141" y="264"/>
                  </a:lnTo>
                  <a:lnTo>
                    <a:pt x="138" y="268"/>
                  </a:lnTo>
                  <a:lnTo>
                    <a:pt x="136" y="272"/>
                  </a:lnTo>
                  <a:lnTo>
                    <a:pt x="136" y="285"/>
                  </a:lnTo>
                  <a:lnTo>
                    <a:pt x="138" y="285"/>
                  </a:lnTo>
                  <a:lnTo>
                    <a:pt x="141" y="285"/>
                  </a:lnTo>
                  <a:lnTo>
                    <a:pt x="141" y="285"/>
                  </a:lnTo>
                  <a:lnTo>
                    <a:pt x="143" y="287"/>
                  </a:lnTo>
                  <a:lnTo>
                    <a:pt x="145" y="287"/>
                  </a:lnTo>
                  <a:lnTo>
                    <a:pt x="149" y="287"/>
                  </a:lnTo>
                  <a:lnTo>
                    <a:pt x="153" y="287"/>
                  </a:lnTo>
                  <a:lnTo>
                    <a:pt x="157" y="285"/>
                  </a:lnTo>
                  <a:lnTo>
                    <a:pt x="159" y="285"/>
                  </a:lnTo>
                  <a:lnTo>
                    <a:pt x="161" y="279"/>
                  </a:lnTo>
                  <a:lnTo>
                    <a:pt x="163" y="274"/>
                  </a:lnTo>
                  <a:lnTo>
                    <a:pt x="163" y="272"/>
                  </a:lnTo>
                  <a:lnTo>
                    <a:pt x="161" y="270"/>
                  </a:lnTo>
                  <a:lnTo>
                    <a:pt x="161" y="268"/>
                  </a:lnTo>
                  <a:lnTo>
                    <a:pt x="161" y="264"/>
                  </a:lnTo>
                  <a:lnTo>
                    <a:pt x="163" y="264"/>
                  </a:lnTo>
                  <a:lnTo>
                    <a:pt x="163" y="264"/>
                  </a:lnTo>
                  <a:lnTo>
                    <a:pt x="167" y="264"/>
                  </a:lnTo>
                  <a:lnTo>
                    <a:pt x="169" y="264"/>
                  </a:lnTo>
                  <a:lnTo>
                    <a:pt x="169" y="266"/>
                  </a:lnTo>
                  <a:lnTo>
                    <a:pt x="169" y="266"/>
                  </a:lnTo>
                  <a:lnTo>
                    <a:pt x="169" y="270"/>
                  </a:lnTo>
                  <a:lnTo>
                    <a:pt x="173" y="277"/>
                  </a:lnTo>
                  <a:lnTo>
                    <a:pt x="175" y="279"/>
                  </a:lnTo>
                  <a:lnTo>
                    <a:pt x="179" y="285"/>
                  </a:lnTo>
                  <a:lnTo>
                    <a:pt x="183" y="287"/>
                  </a:lnTo>
                  <a:lnTo>
                    <a:pt x="190" y="291"/>
                  </a:lnTo>
                  <a:lnTo>
                    <a:pt x="190" y="293"/>
                  </a:lnTo>
                  <a:lnTo>
                    <a:pt x="337" y="293"/>
                  </a:lnTo>
                  <a:lnTo>
                    <a:pt x="337" y="268"/>
                  </a:lnTo>
                  <a:lnTo>
                    <a:pt x="337" y="268"/>
                  </a:lnTo>
                  <a:lnTo>
                    <a:pt x="324" y="268"/>
                  </a:lnTo>
                  <a:lnTo>
                    <a:pt x="310" y="262"/>
                  </a:lnTo>
                  <a:lnTo>
                    <a:pt x="300" y="254"/>
                  </a:lnTo>
                  <a:lnTo>
                    <a:pt x="296" y="254"/>
                  </a:lnTo>
                  <a:lnTo>
                    <a:pt x="290" y="256"/>
                  </a:lnTo>
                  <a:lnTo>
                    <a:pt x="288" y="252"/>
                  </a:lnTo>
                  <a:lnTo>
                    <a:pt x="290" y="250"/>
                  </a:lnTo>
                  <a:lnTo>
                    <a:pt x="294" y="246"/>
                  </a:lnTo>
                  <a:lnTo>
                    <a:pt x="296" y="240"/>
                  </a:lnTo>
                  <a:lnTo>
                    <a:pt x="300" y="236"/>
                  </a:lnTo>
                  <a:lnTo>
                    <a:pt x="310" y="232"/>
                  </a:lnTo>
                  <a:lnTo>
                    <a:pt x="316" y="229"/>
                  </a:lnTo>
                  <a:lnTo>
                    <a:pt x="318" y="232"/>
                  </a:lnTo>
                  <a:lnTo>
                    <a:pt x="322" y="234"/>
                  </a:lnTo>
                  <a:lnTo>
                    <a:pt x="333" y="234"/>
                  </a:lnTo>
                  <a:lnTo>
                    <a:pt x="337" y="236"/>
                  </a:lnTo>
                  <a:lnTo>
                    <a:pt x="337" y="174"/>
                  </a:lnTo>
                  <a:lnTo>
                    <a:pt x="335" y="174"/>
                  </a:lnTo>
                  <a:lnTo>
                    <a:pt x="333" y="172"/>
                  </a:lnTo>
                  <a:lnTo>
                    <a:pt x="333" y="168"/>
                  </a:lnTo>
                  <a:lnTo>
                    <a:pt x="329" y="162"/>
                  </a:lnTo>
                  <a:lnTo>
                    <a:pt x="326" y="162"/>
                  </a:lnTo>
                  <a:lnTo>
                    <a:pt x="324" y="158"/>
                  </a:lnTo>
                  <a:lnTo>
                    <a:pt x="324" y="156"/>
                  </a:lnTo>
                  <a:lnTo>
                    <a:pt x="322" y="154"/>
                  </a:lnTo>
                  <a:lnTo>
                    <a:pt x="322" y="154"/>
                  </a:lnTo>
                  <a:lnTo>
                    <a:pt x="322" y="150"/>
                  </a:lnTo>
                  <a:lnTo>
                    <a:pt x="320" y="148"/>
                  </a:lnTo>
                  <a:lnTo>
                    <a:pt x="320" y="146"/>
                  </a:lnTo>
                  <a:lnTo>
                    <a:pt x="322" y="144"/>
                  </a:lnTo>
                  <a:lnTo>
                    <a:pt x="322" y="142"/>
                  </a:lnTo>
                  <a:lnTo>
                    <a:pt x="322" y="140"/>
                  </a:lnTo>
                  <a:lnTo>
                    <a:pt x="320" y="140"/>
                  </a:lnTo>
                  <a:lnTo>
                    <a:pt x="320" y="137"/>
                  </a:lnTo>
                  <a:lnTo>
                    <a:pt x="316" y="137"/>
                  </a:lnTo>
                  <a:lnTo>
                    <a:pt x="314" y="137"/>
                  </a:lnTo>
                  <a:lnTo>
                    <a:pt x="314" y="137"/>
                  </a:lnTo>
                  <a:lnTo>
                    <a:pt x="310" y="137"/>
                  </a:lnTo>
                  <a:lnTo>
                    <a:pt x="304" y="135"/>
                  </a:lnTo>
                  <a:lnTo>
                    <a:pt x="308" y="133"/>
                  </a:lnTo>
                  <a:lnTo>
                    <a:pt x="310" y="131"/>
                  </a:lnTo>
                  <a:lnTo>
                    <a:pt x="314" y="129"/>
                  </a:lnTo>
                  <a:lnTo>
                    <a:pt x="314" y="125"/>
                  </a:lnTo>
                  <a:lnTo>
                    <a:pt x="312" y="121"/>
                  </a:lnTo>
                  <a:lnTo>
                    <a:pt x="316" y="117"/>
                  </a:lnTo>
                  <a:lnTo>
                    <a:pt x="314" y="115"/>
                  </a:lnTo>
                  <a:lnTo>
                    <a:pt x="316" y="113"/>
                  </a:lnTo>
                  <a:lnTo>
                    <a:pt x="320" y="115"/>
                  </a:lnTo>
                  <a:lnTo>
                    <a:pt x="326" y="113"/>
                  </a:lnTo>
                  <a:lnTo>
                    <a:pt x="326" y="109"/>
                  </a:lnTo>
                  <a:lnTo>
                    <a:pt x="324" y="105"/>
                  </a:lnTo>
                  <a:lnTo>
                    <a:pt x="324" y="105"/>
                  </a:lnTo>
                  <a:lnTo>
                    <a:pt x="320" y="92"/>
                  </a:lnTo>
                  <a:lnTo>
                    <a:pt x="314" y="82"/>
                  </a:lnTo>
                  <a:lnTo>
                    <a:pt x="320" y="82"/>
                  </a:lnTo>
                  <a:lnTo>
                    <a:pt x="324" y="78"/>
                  </a:lnTo>
                  <a:lnTo>
                    <a:pt x="329" y="62"/>
                  </a:lnTo>
                  <a:lnTo>
                    <a:pt x="337" y="54"/>
                  </a:lnTo>
                  <a:lnTo>
                    <a:pt x="337" y="23"/>
                  </a:lnTo>
                  <a:lnTo>
                    <a:pt x="333" y="21"/>
                  </a:lnTo>
                  <a:lnTo>
                    <a:pt x="322" y="21"/>
                  </a:lnTo>
                  <a:lnTo>
                    <a:pt x="320" y="23"/>
                  </a:lnTo>
                  <a:lnTo>
                    <a:pt x="320" y="23"/>
                  </a:lnTo>
                  <a:lnTo>
                    <a:pt x="316" y="23"/>
                  </a:lnTo>
                  <a:lnTo>
                    <a:pt x="316" y="19"/>
                  </a:lnTo>
                  <a:lnTo>
                    <a:pt x="316" y="13"/>
                  </a:lnTo>
                  <a:lnTo>
                    <a:pt x="308" y="7"/>
                  </a:lnTo>
                  <a:lnTo>
                    <a:pt x="302" y="3"/>
                  </a:lnTo>
                  <a:lnTo>
                    <a:pt x="302" y="0"/>
                  </a:lnTo>
                  <a:lnTo>
                    <a:pt x="300" y="0"/>
                  </a:lnTo>
                  <a:lnTo>
                    <a:pt x="292" y="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4" name="Freeform 272"/>
            <p:cNvSpPr>
              <a:spLocks/>
            </p:cNvSpPr>
            <p:nvPr/>
          </p:nvSpPr>
          <p:spPr bwMode="auto">
            <a:xfrm>
              <a:off x="9151938" y="3970338"/>
              <a:ext cx="600075" cy="539750"/>
            </a:xfrm>
            <a:custGeom>
              <a:avLst/>
              <a:gdLst>
                <a:gd name="T0" fmla="*/ 267 w 378"/>
                <a:gd name="T1" fmla="*/ 11 h 340"/>
                <a:gd name="T2" fmla="*/ 265 w 378"/>
                <a:gd name="T3" fmla="*/ 17 h 340"/>
                <a:gd name="T4" fmla="*/ 226 w 378"/>
                <a:gd name="T5" fmla="*/ 21 h 340"/>
                <a:gd name="T6" fmla="*/ 204 w 378"/>
                <a:gd name="T7" fmla="*/ 29 h 340"/>
                <a:gd name="T8" fmla="*/ 198 w 378"/>
                <a:gd name="T9" fmla="*/ 17 h 340"/>
                <a:gd name="T10" fmla="*/ 163 w 378"/>
                <a:gd name="T11" fmla="*/ 13 h 340"/>
                <a:gd name="T12" fmla="*/ 120 w 378"/>
                <a:gd name="T13" fmla="*/ 35 h 340"/>
                <a:gd name="T14" fmla="*/ 79 w 378"/>
                <a:gd name="T15" fmla="*/ 23 h 340"/>
                <a:gd name="T16" fmla="*/ 8 w 378"/>
                <a:gd name="T17" fmla="*/ 25 h 340"/>
                <a:gd name="T18" fmla="*/ 26 w 378"/>
                <a:gd name="T19" fmla="*/ 43 h 340"/>
                <a:gd name="T20" fmla="*/ 77 w 378"/>
                <a:gd name="T21" fmla="*/ 52 h 340"/>
                <a:gd name="T22" fmla="*/ 128 w 378"/>
                <a:gd name="T23" fmla="*/ 105 h 340"/>
                <a:gd name="T24" fmla="*/ 141 w 378"/>
                <a:gd name="T25" fmla="*/ 99 h 340"/>
                <a:gd name="T26" fmla="*/ 141 w 378"/>
                <a:gd name="T27" fmla="*/ 109 h 340"/>
                <a:gd name="T28" fmla="*/ 132 w 378"/>
                <a:gd name="T29" fmla="*/ 113 h 340"/>
                <a:gd name="T30" fmla="*/ 73 w 378"/>
                <a:gd name="T31" fmla="*/ 111 h 340"/>
                <a:gd name="T32" fmla="*/ 47 w 378"/>
                <a:gd name="T33" fmla="*/ 107 h 340"/>
                <a:gd name="T34" fmla="*/ 42 w 378"/>
                <a:gd name="T35" fmla="*/ 117 h 340"/>
                <a:gd name="T36" fmla="*/ 67 w 378"/>
                <a:gd name="T37" fmla="*/ 123 h 340"/>
                <a:gd name="T38" fmla="*/ 138 w 378"/>
                <a:gd name="T39" fmla="*/ 152 h 340"/>
                <a:gd name="T40" fmla="*/ 163 w 378"/>
                <a:gd name="T41" fmla="*/ 168 h 340"/>
                <a:gd name="T42" fmla="*/ 188 w 378"/>
                <a:gd name="T43" fmla="*/ 225 h 340"/>
                <a:gd name="T44" fmla="*/ 177 w 378"/>
                <a:gd name="T45" fmla="*/ 258 h 340"/>
                <a:gd name="T46" fmla="*/ 173 w 378"/>
                <a:gd name="T47" fmla="*/ 258 h 340"/>
                <a:gd name="T48" fmla="*/ 153 w 378"/>
                <a:gd name="T49" fmla="*/ 260 h 340"/>
                <a:gd name="T50" fmla="*/ 141 w 378"/>
                <a:gd name="T51" fmla="*/ 260 h 340"/>
                <a:gd name="T52" fmla="*/ 141 w 378"/>
                <a:gd name="T53" fmla="*/ 285 h 340"/>
                <a:gd name="T54" fmla="*/ 157 w 378"/>
                <a:gd name="T55" fmla="*/ 285 h 340"/>
                <a:gd name="T56" fmla="*/ 161 w 378"/>
                <a:gd name="T57" fmla="*/ 268 h 340"/>
                <a:gd name="T58" fmla="*/ 169 w 378"/>
                <a:gd name="T59" fmla="*/ 266 h 340"/>
                <a:gd name="T60" fmla="*/ 183 w 378"/>
                <a:gd name="T61" fmla="*/ 287 h 340"/>
                <a:gd name="T62" fmla="*/ 200 w 378"/>
                <a:gd name="T63" fmla="*/ 309 h 340"/>
                <a:gd name="T64" fmla="*/ 210 w 378"/>
                <a:gd name="T65" fmla="*/ 340 h 340"/>
                <a:gd name="T66" fmla="*/ 259 w 378"/>
                <a:gd name="T67" fmla="*/ 340 h 340"/>
                <a:gd name="T68" fmla="*/ 296 w 378"/>
                <a:gd name="T69" fmla="*/ 317 h 340"/>
                <a:gd name="T70" fmla="*/ 331 w 378"/>
                <a:gd name="T71" fmla="*/ 328 h 340"/>
                <a:gd name="T72" fmla="*/ 355 w 378"/>
                <a:gd name="T73" fmla="*/ 289 h 340"/>
                <a:gd name="T74" fmla="*/ 349 w 378"/>
                <a:gd name="T75" fmla="*/ 260 h 340"/>
                <a:gd name="T76" fmla="*/ 296 w 378"/>
                <a:gd name="T77" fmla="*/ 254 h 340"/>
                <a:gd name="T78" fmla="*/ 300 w 378"/>
                <a:gd name="T79" fmla="*/ 236 h 340"/>
                <a:gd name="T80" fmla="*/ 339 w 378"/>
                <a:gd name="T81" fmla="*/ 238 h 340"/>
                <a:gd name="T82" fmla="*/ 367 w 378"/>
                <a:gd name="T83" fmla="*/ 236 h 340"/>
                <a:gd name="T84" fmla="*/ 361 w 378"/>
                <a:gd name="T85" fmla="*/ 217 h 340"/>
                <a:gd name="T86" fmla="*/ 347 w 378"/>
                <a:gd name="T87" fmla="*/ 195 h 340"/>
                <a:gd name="T88" fmla="*/ 335 w 378"/>
                <a:gd name="T89" fmla="*/ 174 h 340"/>
                <a:gd name="T90" fmla="*/ 324 w 378"/>
                <a:gd name="T91" fmla="*/ 156 h 340"/>
                <a:gd name="T92" fmla="*/ 322 w 378"/>
                <a:gd name="T93" fmla="*/ 144 h 340"/>
                <a:gd name="T94" fmla="*/ 314 w 378"/>
                <a:gd name="T95" fmla="*/ 137 h 340"/>
                <a:gd name="T96" fmla="*/ 314 w 378"/>
                <a:gd name="T97" fmla="*/ 129 h 340"/>
                <a:gd name="T98" fmla="*/ 320 w 378"/>
                <a:gd name="T99" fmla="*/ 115 h 340"/>
                <a:gd name="T100" fmla="*/ 314 w 378"/>
                <a:gd name="T101" fmla="*/ 82 h 340"/>
                <a:gd name="T102" fmla="*/ 341 w 378"/>
                <a:gd name="T103" fmla="*/ 39 h 340"/>
                <a:gd name="T104" fmla="*/ 333 w 378"/>
                <a:gd name="T105" fmla="*/ 21 h 340"/>
                <a:gd name="T106" fmla="*/ 316 w 378"/>
                <a:gd name="T107" fmla="*/ 1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292" y="3"/>
                  </a:moveTo>
                  <a:lnTo>
                    <a:pt x="277" y="5"/>
                  </a:lnTo>
                  <a:lnTo>
                    <a:pt x="273" y="7"/>
                  </a:lnTo>
                  <a:lnTo>
                    <a:pt x="273" y="13"/>
                  </a:lnTo>
                  <a:lnTo>
                    <a:pt x="271" y="13"/>
                  </a:lnTo>
                  <a:lnTo>
                    <a:pt x="267" y="11"/>
                  </a:lnTo>
                  <a:lnTo>
                    <a:pt x="269" y="7"/>
                  </a:lnTo>
                  <a:lnTo>
                    <a:pt x="269" y="5"/>
                  </a:lnTo>
                  <a:lnTo>
                    <a:pt x="263" y="5"/>
                  </a:lnTo>
                  <a:lnTo>
                    <a:pt x="263" y="7"/>
                  </a:lnTo>
                  <a:lnTo>
                    <a:pt x="265" y="11"/>
                  </a:lnTo>
                  <a:lnTo>
                    <a:pt x="265" y="17"/>
                  </a:lnTo>
                  <a:lnTo>
                    <a:pt x="261" y="23"/>
                  </a:lnTo>
                  <a:lnTo>
                    <a:pt x="251" y="31"/>
                  </a:lnTo>
                  <a:lnTo>
                    <a:pt x="243" y="31"/>
                  </a:lnTo>
                  <a:lnTo>
                    <a:pt x="237" y="29"/>
                  </a:lnTo>
                  <a:lnTo>
                    <a:pt x="230" y="25"/>
                  </a:lnTo>
                  <a:lnTo>
                    <a:pt x="226" y="21"/>
                  </a:lnTo>
                  <a:lnTo>
                    <a:pt x="222" y="17"/>
                  </a:lnTo>
                  <a:lnTo>
                    <a:pt x="218" y="17"/>
                  </a:lnTo>
                  <a:lnTo>
                    <a:pt x="218" y="25"/>
                  </a:lnTo>
                  <a:lnTo>
                    <a:pt x="216" y="31"/>
                  </a:lnTo>
                  <a:lnTo>
                    <a:pt x="210" y="33"/>
                  </a:lnTo>
                  <a:lnTo>
                    <a:pt x="204" y="29"/>
                  </a:lnTo>
                  <a:lnTo>
                    <a:pt x="196" y="21"/>
                  </a:lnTo>
                  <a:lnTo>
                    <a:pt x="192" y="15"/>
                  </a:lnTo>
                  <a:lnTo>
                    <a:pt x="192" y="11"/>
                  </a:lnTo>
                  <a:lnTo>
                    <a:pt x="194" y="15"/>
                  </a:lnTo>
                  <a:lnTo>
                    <a:pt x="198" y="17"/>
                  </a:lnTo>
                  <a:lnTo>
                    <a:pt x="198" y="17"/>
                  </a:lnTo>
                  <a:lnTo>
                    <a:pt x="196" y="13"/>
                  </a:lnTo>
                  <a:lnTo>
                    <a:pt x="192" y="7"/>
                  </a:lnTo>
                  <a:lnTo>
                    <a:pt x="179" y="11"/>
                  </a:lnTo>
                  <a:lnTo>
                    <a:pt x="173" y="11"/>
                  </a:lnTo>
                  <a:lnTo>
                    <a:pt x="169" y="11"/>
                  </a:lnTo>
                  <a:lnTo>
                    <a:pt x="163" y="13"/>
                  </a:lnTo>
                  <a:lnTo>
                    <a:pt x="161" y="13"/>
                  </a:lnTo>
                  <a:lnTo>
                    <a:pt x="155" y="15"/>
                  </a:lnTo>
                  <a:lnTo>
                    <a:pt x="149" y="21"/>
                  </a:lnTo>
                  <a:lnTo>
                    <a:pt x="143" y="27"/>
                  </a:lnTo>
                  <a:lnTo>
                    <a:pt x="132" y="31"/>
                  </a:lnTo>
                  <a:lnTo>
                    <a:pt x="120" y="35"/>
                  </a:lnTo>
                  <a:lnTo>
                    <a:pt x="108" y="35"/>
                  </a:lnTo>
                  <a:lnTo>
                    <a:pt x="100" y="33"/>
                  </a:lnTo>
                  <a:lnTo>
                    <a:pt x="91" y="31"/>
                  </a:lnTo>
                  <a:lnTo>
                    <a:pt x="89" y="31"/>
                  </a:lnTo>
                  <a:lnTo>
                    <a:pt x="85" y="29"/>
                  </a:lnTo>
                  <a:lnTo>
                    <a:pt x="79" y="23"/>
                  </a:lnTo>
                  <a:lnTo>
                    <a:pt x="65" y="19"/>
                  </a:lnTo>
                  <a:lnTo>
                    <a:pt x="47" y="17"/>
                  </a:lnTo>
                  <a:lnTo>
                    <a:pt x="28" y="17"/>
                  </a:lnTo>
                  <a:lnTo>
                    <a:pt x="24" y="19"/>
                  </a:lnTo>
                  <a:lnTo>
                    <a:pt x="18" y="23"/>
                  </a:lnTo>
                  <a:lnTo>
                    <a:pt x="8" y="25"/>
                  </a:lnTo>
                  <a:lnTo>
                    <a:pt x="0" y="27"/>
                  </a:lnTo>
                  <a:lnTo>
                    <a:pt x="2" y="31"/>
                  </a:lnTo>
                  <a:lnTo>
                    <a:pt x="6" y="35"/>
                  </a:lnTo>
                  <a:lnTo>
                    <a:pt x="12" y="39"/>
                  </a:lnTo>
                  <a:lnTo>
                    <a:pt x="16" y="43"/>
                  </a:lnTo>
                  <a:lnTo>
                    <a:pt x="26" y="43"/>
                  </a:lnTo>
                  <a:lnTo>
                    <a:pt x="36" y="43"/>
                  </a:lnTo>
                  <a:lnTo>
                    <a:pt x="42" y="43"/>
                  </a:lnTo>
                  <a:lnTo>
                    <a:pt x="49" y="43"/>
                  </a:lnTo>
                  <a:lnTo>
                    <a:pt x="57" y="41"/>
                  </a:lnTo>
                  <a:lnTo>
                    <a:pt x="75" y="48"/>
                  </a:lnTo>
                  <a:lnTo>
                    <a:pt x="77" y="52"/>
                  </a:lnTo>
                  <a:lnTo>
                    <a:pt x="81" y="58"/>
                  </a:lnTo>
                  <a:lnTo>
                    <a:pt x="96" y="74"/>
                  </a:lnTo>
                  <a:lnTo>
                    <a:pt x="106" y="82"/>
                  </a:lnTo>
                  <a:lnTo>
                    <a:pt x="110" y="86"/>
                  </a:lnTo>
                  <a:lnTo>
                    <a:pt x="122" y="97"/>
                  </a:lnTo>
                  <a:lnTo>
                    <a:pt x="128" y="105"/>
                  </a:lnTo>
                  <a:lnTo>
                    <a:pt x="130" y="107"/>
                  </a:lnTo>
                  <a:lnTo>
                    <a:pt x="130" y="105"/>
                  </a:lnTo>
                  <a:lnTo>
                    <a:pt x="126" y="95"/>
                  </a:lnTo>
                  <a:lnTo>
                    <a:pt x="128" y="95"/>
                  </a:lnTo>
                  <a:lnTo>
                    <a:pt x="132" y="99"/>
                  </a:lnTo>
                  <a:lnTo>
                    <a:pt x="141" y="99"/>
                  </a:lnTo>
                  <a:lnTo>
                    <a:pt x="143" y="103"/>
                  </a:lnTo>
                  <a:lnTo>
                    <a:pt x="141" y="103"/>
                  </a:lnTo>
                  <a:lnTo>
                    <a:pt x="141" y="105"/>
                  </a:lnTo>
                  <a:lnTo>
                    <a:pt x="143" y="105"/>
                  </a:lnTo>
                  <a:lnTo>
                    <a:pt x="143" y="109"/>
                  </a:lnTo>
                  <a:lnTo>
                    <a:pt x="141" y="109"/>
                  </a:lnTo>
                  <a:lnTo>
                    <a:pt x="141" y="111"/>
                  </a:lnTo>
                  <a:lnTo>
                    <a:pt x="143" y="113"/>
                  </a:lnTo>
                  <a:lnTo>
                    <a:pt x="143" y="115"/>
                  </a:lnTo>
                  <a:lnTo>
                    <a:pt x="138" y="115"/>
                  </a:lnTo>
                  <a:lnTo>
                    <a:pt x="136" y="113"/>
                  </a:lnTo>
                  <a:lnTo>
                    <a:pt x="132" y="113"/>
                  </a:lnTo>
                  <a:lnTo>
                    <a:pt x="130" y="115"/>
                  </a:lnTo>
                  <a:lnTo>
                    <a:pt x="124" y="117"/>
                  </a:lnTo>
                  <a:lnTo>
                    <a:pt x="106" y="113"/>
                  </a:lnTo>
                  <a:lnTo>
                    <a:pt x="87" y="111"/>
                  </a:lnTo>
                  <a:lnTo>
                    <a:pt x="77" y="109"/>
                  </a:lnTo>
                  <a:lnTo>
                    <a:pt x="73" y="111"/>
                  </a:lnTo>
                  <a:lnTo>
                    <a:pt x="69" y="111"/>
                  </a:lnTo>
                  <a:lnTo>
                    <a:pt x="63" y="111"/>
                  </a:lnTo>
                  <a:lnTo>
                    <a:pt x="57" y="107"/>
                  </a:lnTo>
                  <a:lnTo>
                    <a:pt x="53" y="105"/>
                  </a:lnTo>
                  <a:lnTo>
                    <a:pt x="49" y="107"/>
                  </a:lnTo>
                  <a:lnTo>
                    <a:pt x="47" y="107"/>
                  </a:lnTo>
                  <a:lnTo>
                    <a:pt x="40" y="105"/>
                  </a:lnTo>
                  <a:lnTo>
                    <a:pt x="36" y="107"/>
                  </a:lnTo>
                  <a:lnTo>
                    <a:pt x="36" y="107"/>
                  </a:lnTo>
                  <a:lnTo>
                    <a:pt x="36" y="115"/>
                  </a:lnTo>
                  <a:lnTo>
                    <a:pt x="40" y="115"/>
                  </a:lnTo>
                  <a:lnTo>
                    <a:pt x="42" y="117"/>
                  </a:lnTo>
                  <a:lnTo>
                    <a:pt x="44" y="119"/>
                  </a:lnTo>
                  <a:lnTo>
                    <a:pt x="49" y="121"/>
                  </a:lnTo>
                  <a:lnTo>
                    <a:pt x="53" y="121"/>
                  </a:lnTo>
                  <a:lnTo>
                    <a:pt x="59" y="121"/>
                  </a:lnTo>
                  <a:lnTo>
                    <a:pt x="63" y="123"/>
                  </a:lnTo>
                  <a:lnTo>
                    <a:pt x="67" y="123"/>
                  </a:lnTo>
                  <a:lnTo>
                    <a:pt x="75" y="123"/>
                  </a:lnTo>
                  <a:lnTo>
                    <a:pt x="87" y="125"/>
                  </a:lnTo>
                  <a:lnTo>
                    <a:pt x="96" y="127"/>
                  </a:lnTo>
                  <a:lnTo>
                    <a:pt x="106" y="131"/>
                  </a:lnTo>
                  <a:lnTo>
                    <a:pt x="116" y="137"/>
                  </a:lnTo>
                  <a:lnTo>
                    <a:pt x="138" y="152"/>
                  </a:lnTo>
                  <a:lnTo>
                    <a:pt x="145" y="154"/>
                  </a:lnTo>
                  <a:lnTo>
                    <a:pt x="145" y="154"/>
                  </a:lnTo>
                  <a:lnTo>
                    <a:pt x="145" y="154"/>
                  </a:lnTo>
                  <a:lnTo>
                    <a:pt x="151" y="158"/>
                  </a:lnTo>
                  <a:lnTo>
                    <a:pt x="161" y="166"/>
                  </a:lnTo>
                  <a:lnTo>
                    <a:pt x="163" y="168"/>
                  </a:lnTo>
                  <a:lnTo>
                    <a:pt x="169" y="178"/>
                  </a:lnTo>
                  <a:lnTo>
                    <a:pt x="175" y="191"/>
                  </a:lnTo>
                  <a:lnTo>
                    <a:pt x="177" y="201"/>
                  </a:lnTo>
                  <a:lnTo>
                    <a:pt x="181" y="209"/>
                  </a:lnTo>
                  <a:lnTo>
                    <a:pt x="183" y="213"/>
                  </a:lnTo>
                  <a:lnTo>
                    <a:pt x="188" y="225"/>
                  </a:lnTo>
                  <a:lnTo>
                    <a:pt x="188" y="232"/>
                  </a:lnTo>
                  <a:lnTo>
                    <a:pt x="183" y="242"/>
                  </a:lnTo>
                  <a:lnTo>
                    <a:pt x="181" y="248"/>
                  </a:lnTo>
                  <a:lnTo>
                    <a:pt x="177" y="254"/>
                  </a:lnTo>
                  <a:lnTo>
                    <a:pt x="177" y="256"/>
                  </a:lnTo>
                  <a:lnTo>
                    <a:pt x="177" y="258"/>
                  </a:lnTo>
                  <a:lnTo>
                    <a:pt x="181" y="256"/>
                  </a:lnTo>
                  <a:lnTo>
                    <a:pt x="181" y="256"/>
                  </a:lnTo>
                  <a:lnTo>
                    <a:pt x="183" y="258"/>
                  </a:lnTo>
                  <a:lnTo>
                    <a:pt x="181" y="260"/>
                  </a:lnTo>
                  <a:lnTo>
                    <a:pt x="177" y="262"/>
                  </a:lnTo>
                  <a:lnTo>
                    <a:pt x="173" y="258"/>
                  </a:lnTo>
                  <a:lnTo>
                    <a:pt x="169" y="258"/>
                  </a:lnTo>
                  <a:lnTo>
                    <a:pt x="167" y="258"/>
                  </a:lnTo>
                  <a:lnTo>
                    <a:pt x="161" y="258"/>
                  </a:lnTo>
                  <a:lnTo>
                    <a:pt x="159" y="258"/>
                  </a:lnTo>
                  <a:lnTo>
                    <a:pt x="155" y="260"/>
                  </a:lnTo>
                  <a:lnTo>
                    <a:pt x="153" y="260"/>
                  </a:lnTo>
                  <a:lnTo>
                    <a:pt x="149" y="260"/>
                  </a:lnTo>
                  <a:lnTo>
                    <a:pt x="147" y="260"/>
                  </a:lnTo>
                  <a:lnTo>
                    <a:pt x="145" y="258"/>
                  </a:lnTo>
                  <a:lnTo>
                    <a:pt x="143" y="260"/>
                  </a:lnTo>
                  <a:lnTo>
                    <a:pt x="143" y="260"/>
                  </a:lnTo>
                  <a:lnTo>
                    <a:pt x="141" y="260"/>
                  </a:lnTo>
                  <a:lnTo>
                    <a:pt x="141" y="264"/>
                  </a:lnTo>
                  <a:lnTo>
                    <a:pt x="138" y="268"/>
                  </a:lnTo>
                  <a:lnTo>
                    <a:pt x="136" y="272"/>
                  </a:lnTo>
                  <a:lnTo>
                    <a:pt x="136" y="285"/>
                  </a:lnTo>
                  <a:lnTo>
                    <a:pt x="138" y="285"/>
                  </a:lnTo>
                  <a:lnTo>
                    <a:pt x="141" y="285"/>
                  </a:lnTo>
                  <a:lnTo>
                    <a:pt x="141" y="285"/>
                  </a:lnTo>
                  <a:lnTo>
                    <a:pt x="143" y="287"/>
                  </a:lnTo>
                  <a:lnTo>
                    <a:pt x="145" y="287"/>
                  </a:lnTo>
                  <a:lnTo>
                    <a:pt x="149" y="287"/>
                  </a:lnTo>
                  <a:lnTo>
                    <a:pt x="153" y="287"/>
                  </a:lnTo>
                  <a:lnTo>
                    <a:pt x="157" y="285"/>
                  </a:lnTo>
                  <a:lnTo>
                    <a:pt x="159" y="285"/>
                  </a:lnTo>
                  <a:lnTo>
                    <a:pt x="161" y="279"/>
                  </a:lnTo>
                  <a:lnTo>
                    <a:pt x="163" y="274"/>
                  </a:lnTo>
                  <a:lnTo>
                    <a:pt x="163" y="272"/>
                  </a:lnTo>
                  <a:lnTo>
                    <a:pt x="161" y="270"/>
                  </a:lnTo>
                  <a:lnTo>
                    <a:pt x="161" y="268"/>
                  </a:lnTo>
                  <a:lnTo>
                    <a:pt x="161" y="264"/>
                  </a:lnTo>
                  <a:lnTo>
                    <a:pt x="163" y="264"/>
                  </a:lnTo>
                  <a:lnTo>
                    <a:pt x="163" y="264"/>
                  </a:lnTo>
                  <a:lnTo>
                    <a:pt x="167" y="264"/>
                  </a:lnTo>
                  <a:lnTo>
                    <a:pt x="169" y="264"/>
                  </a:lnTo>
                  <a:lnTo>
                    <a:pt x="169" y="266"/>
                  </a:lnTo>
                  <a:lnTo>
                    <a:pt x="169" y="266"/>
                  </a:lnTo>
                  <a:lnTo>
                    <a:pt x="169" y="270"/>
                  </a:lnTo>
                  <a:lnTo>
                    <a:pt x="173" y="277"/>
                  </a:lnTo>
                  <a:lnTo>
                    <a:pt x="175" y="279"/>
                  </a:lnTo>
                  <a:lnTo>
                    <a:pt x="179" y="285"/>
                  </a:lnTo>
                  <a:lnTo>
                    <a:pt x="183" y="287"/>
                  </a:lnTo>
                  <a:lnTo>
                    <a:pt x="190" y="291"/>
                  </a:lnTo>
                  <a:lnTo>
                    <a:pt x="194" y="297"/>
                  </a:lnTo>
                  <a:lnTo>
                    <a:pt x="198" y="301"/>
                  </a:lnTo>
                  <a:lnTo>
                    <a:pt x="198" y="305"/>
                  </a:lnTo>
                  <a:lnTo>
                    <a:pt x="198" y="307"/>
                  </a:lnTo>
                  <a:lnTo>
                    <a:pt x="200" y="309"/>
                  </a:lnTo>
                  <a:lnTo>
                    <a:pt x="202" y="313"/>
                  </a:lnTo>
                  <a:lnTo>
                    <a:pt x="202" y="319"/>
                  </a:lnTo>
                  <a:lnTo>
                    <a:pt x="200" y="324"/>
                  </a:lnTo>
                  <a:lnTo>
                    <a:pt x="202" y="330"/>
                  </a:lnTo>
                  <a:lnTo>
                    <a:pt x="206" y="334"/>
                  </a:lnTo>
                  <a:lnTo>
                    <a:pt x="210" y="340"/>
                  </a:lnTo>
                  <a:lnTo>
                    <a:pt x="220" y="336"/>
                  </a:lnTo>
                  <a:lnTo>
                    <a:pt x="232" y="332"/>
                  </a:lnTo>
                  <a:lnTo>
                    <a:pt x="239" y="328"/>
                  </a:lnTo>
                  <a:lnTo>
                    <a:pt x="251" y="332"/>
                  </a:lnTo>
                  <a:lnTo>
                    <a:pt x="253" y="338"/>
                  </a:lnTo>
                  <a:lnTo>
                    <a:pt x="259" y="340"/>
                  </a:lnTo>
                  <a:lnTo>
                    <a:pt x="263" y="338"/>
                  </a:lnTo>
                  <a:lnTo>
                    <a:pt x="271" y="332"/>
                  </a:lnTo>
                  <a:lnTo>
                    <a:pt x="279" y="330"/>
                  </a:lnTo>
                  <a:lnTo>
                    <a:pt x="284" y="324"/>
                  </a:lnTo>
                  <a:lnTo>
                    <a:pt x="286" y="321"/>
                  </a:lnTo>
                  <a:lnTo>
                    <a:pt x="296" y="317"/>
                  </a:lnTo>
                  <a:lnTo>
                    <a:pt x="300" y="330"/>
                  </a:lnTo>
                  <a:lnTo>
                    <a:pt x="300" y="340"/>
                  </a:lnTo>
                  <a:lnTo>
                    <a:pt x="312" y="340"/>
                  </a:lnTo>
                  <a:lnTo>
                    <a:pt x="316" y="338"/>
                  </a:lnTo>
                  <a:lnTo>
                    <a:pt x="320" y="334"/>
                  </a:lnTo>
                  <a:lnTo>
                    <a:pt x="331" y="328"/>
                  </a:lnTo>
                  <a:lnTo>
                    <a:pt x="339" y="309"/>
                  </a:lnTo>
                  <a:lnTo>
                    <a:pt x="341" y="301"/>
                  </a:lnTo>
                  <a:lnTo>
                    <a:pt x="345" y="299"/>
                  </a:lnTo>
                  <a:lnTo>
                    <a:pt x="351" y="297"/>
                  </a:lnTo>
                  <a:lnTo>
                    <a:pt x="355" y="295"/>
                  </a:lnTo>
                  <a:lnTo>
                    <a:pt x="355" y="289"/>
                  </a:lnTo>
                  <a:lnTo>
                    <a:pt x="351" y="285"/>
                  </a:lnTo>
                  <a:lnTo>
                    <a:pt x="343" y="283"/>
                  </a:lnTo>
                  <a:lnTo>
                    <a:pt x="341" y="281"/>
                  </a:lnTo>
                  <a:lnTo>
                    <a:pt x="347" y="272"/>
                  </a:lnTo>
                  <a:lnTo>
                    <a:pt x="351" y="262"/>
                  </a:lnTo>
                  <a:lnTo>
                    <a:pt x="349" y="260"/>
                  </a:lnTo>
                  <a:lnTo>
                    <a:pt x="347" y="260"/>
                  </a:lnTo>
                  <a:lnTo>
                    <a:pt x="337" y="268"/>
                  </a:lnTo>
                  <a:lnTo>
                    <a:pt x="324" y="268"/>
                  </a:lnTo>
                  <a:lnTo>
                    <a:pt x="310" y="262"/>
                  </a:lnTo>
                  <a:lnTo>
                    <a:pt x="300" y="254"/>
                  </a:lnTo>
                  <a:lnTo>
                    <a:pt x="296" y="254"/>
                  </a:lnTo>
                  <a:lnTo>
                    <a:pt x="290" y="256"/>
                  </a:lnTo>
                  <a:lnTo>
                    <a:pt x="288" y="252"/>
                  </a:lnTo>
                  <a:lnTo>
                    <a:pt x="290" y="250"/>
                  </a:lnTo>
                  <a:lnTo>
                    <a:pt x="294" y="246"/>
                  </a:lnTo>
                  <a:lnTo>
                    <a:pt x="296" y="240"/>
                  </a:lnTo>
                  <a:lnTo>
                    <a:pt x="300" y="236"/>
                  </a:lnTo>
                  <a:lnTo>
                    <a:pt x="310" y="232"/>
                  </a:lnTo>
                  <a:lnTo>
                    <a:pt x="316" y="229"/>
                  </a:lnTo>
                  <a:lnTo>
                    <a:pt x="318" y="232"/>
                  </a:lnTo>
                  <a:lnTo>
                    <a:pt x="322" y="234"/>
                  </a:lnTo>
                  <a:lnTo>
                    <a:pt x="333" y="234"/>
                  </a:lnTo>
                  <a:lnTo>
                    <a:pt x="339" y="238"/>
                  </a:lnTo>
                  <a:lnTo>
                    <a:pt x="341" y="238"/>
                  </a:lnTo>
                  <a:lnTo>
                    <a:pt x="343" y="238"/>
                  </a:lnTo>
                  <a:lnTo>
                    <a:pt x="347" y="234"/>
                  </a:lnTo>
                  <a:lnTo>
                    <a:pt x="361" y="236"/>
                  </a:lnTo>
                  <a:lnTo>
                    <a:pt x="365" y="236"/>
                  </a:lnTo>
                  <a:lnTo>
                    <a:pt x="367" y="236"/>
                  </a:lnTo>
                  <a:lnTo>
                    <a:pt x="373" y="236"/>
                  </a:lnTo>
                  <a:lnTo>
                    <a:pt x="378" y="229"/>
                  </a:lnTo>
                  <a:lnTo>
                    <a:pt x="373" y="227"/>
                  </a:lnTo>
                  <a:lnTo>
                    <a:pt x="371" y="221"/>
                  </a:lnTo>
                  <a:lnTo>
                    <a:pt x="363" y="221"/>
                  </a:lnTo>
                  <a:lnTo>
                    <a:pt x="361" y="217"/>
                  </a:lnTo>
                  <a:lnTo>
                    <a:pt x="361" y="203"/>
                  </a:lnTo>
                  <a:lnTo>
                    <a:pt x="355" y="201"/>
                  </a:lnTo>
                  <a:lnTo>
                    <a:pt x="355" y="199"/>
                  </a:lnTo>
                  <a:lnTo>
                    <a:pt x="353" y="199"/>
                  </a:lnTo>
                  <a:lnTo>
                    <a:pt x="347" y="197"/>
                  </a:lnTo>
                  <a:lnTo>
                    <a:pt x="347" y="195"/>
                  </a:lnTo>
                  <a:lnTo>
                    <a:pt x="343" y="193"/>
                  </a:lnTo>
                  <a:lnTo>
                    <a:pt x="343" y="187"/>
                  </a:lnTo>
                  <a:lnTo>
                    <a:pt x="341" y="182"/>
                  </a:lnTo>
                  <a:lnTo>
                    <a:pt x="341" y="178"/>
                  </a:lnTo>
                  <a:lnTo>
                    <a:pt x="337" y="174"/>
                  </a:lnTo>
                  <a:lnTo>
                    <a:pt x="335" y="174"/>
                  </a:lnTo>
                  <a:lnTo>
                    <a:pt x="333" y="172"/>
                  </a:lnTo>
                  <a:lnTo>
                    <a:pt x="333" y="168"/>
                  </a:lnTo>
                  <a:lnTo>
                    <a:pt x="329" y="162"/>
                  </a:lnTo>
                  <a:lnTo>
                    <a:pt x="326" y="162"/>
                  </a:lnTo>
                  <a:lnTo>
                    <a:pt x="324" y="158"/>
                  </a:lnTo>
                  <a:lnTo>
                    <a:pt x="324" y="156"/>
                  </a:lnTo>
                  <a:lnTo>
                    <a:pt x="322" y="154"/>
                  </a:lnTo>
                  <a:lnTo>
                    <a:pt x="322" y="154"/>
                  </a:lnTo>
                  <a:lnTo>
                    <a:pt x="322" y="150"/>
                  </a:lnTo>
                  <a:lnTo>
                    <a:pt x="320" y="148"/>
                  </a:lnTo>
                  <a:lnTo>
                    <a:pt x="320" y="146"/>
                  </a:lnTo>
                  <a:lnTo>
                    <a:pt x="322" y="144"/>
                  </a:lnTo>
                  <a:lnTo>
                    <a:pt x="322" y="142"/>
                  </a:lnTo>
                  <a:lnTo>
                    <a:pt x="322" y="140"/>
                  </a:lnTo>
                  <a:lnTo>
                    <a:pt x="320" y="140"/>
                  </a:lnTo>
                  <a:lnTo>
                    <a:pt x="320" y="137"/>
                  </a:lnTo>
                  <a:lnTo>
                    <a:pt x="316" y="137"/>
                  </a:lnTo>
                  <a:lnTo>
                    <a:pt x="314" y="137"/>
                  </a:lnTo>
                  <a:lnTo>
                    <a:pt x="314" y="137"/>
                  </a:lnTo>
                  <a:lnTo>
                    <a:pt x="310" y="137"/>
                  </a:lnTo>
                  <a:lnTo>
                    <a:pt x="304" y="135"/>
                  </a:lnTo>
                  <a:lnTo>
                    <a:pt x="308" y="133"/>
                  </a:lnTo>
                  <a:lnTo>
                    <a:pt x="310" y="131"/>
                  </a:lnTo>
                  <a:lnTo>
                    <a:pt x="314" y="129"/>
                  </a:lnTo>
                  <a:lnTo>
                    <a:pt x="314" y="125"/>
                  </a:lnTo>
                  <a:lnTo>
                    <a:pt x="312" y="121"/>
                  </a:lnTo>
                  <a:lnTo>
                    <a:pt x="316" y="117"/>
                  </a:lnTo>
                  <a:lnTo>
                    <a:pt x="314" y="115"/>
                  </a:lnTo>
                  <a:lnTo>
                    <a:pt x="316" y="113"/>
                  </a:lnTo>
                  <a:lnTo>
                    <a:pt x="320" y="115"/>
                  </a:lnTo>
                  <a:lnTo>
                    <a:pt x="326" y="113"/>
                  </a:lnTo>
                  <a:lnTo>
                    <a:pt x="326" y="109"/>
                  </a:lnTo>
                  <a:lnTo>
                    <a:pt x="324" y="105"/>
                  </a:lnTo>
                  <a:lnTo>
                    <a:pt x="324" y="105"/>
                  </a:lnTo>
                  <a:lnTo>
                    <a:pt x="320" y="92"/>
                  </a:lnTo>
                  <a:lnTo>
                    <a:pt x="314" y="82"/>
                  </a:lnTo>
                  <a:lnTo>
                    <a:pt x="320" y="82"/>
                  </a:lnTo>
                  <a:lnTo>
                    <a:pt x="324" y="78"/>
                  </a:lnTo>
                  <a:lnTo>
                    <a:pt x="329" y="62"/>
                  </a:lnTo>
                  <a:lnTo>
                    <a:pt x="337" y="54"/>
                  </a:lnTo>
                  <a:lnTo>
                    <a:pt x="341" y="48"/>
                  </a:lnTo>
                  <a:lnTo>
                    <a:pt x="341" y="39"/>
                  </a:lnTo>
                  <a:lnTo>
                    <a:pt x="343" y="33"/>
                  </a:lnTo>
                  <a:lnTo>
                    <a:pt x="343" y="31"/>
                  </a:lnTo>
                  <a:lnTo>
                    <a:pt x="343" y="27"/>
                  </a:lnTo>
                  <a:lnTo>
                    <a:pt x="341" y="25"/>
                  </a:lnTo>
                  <a:lnTo>
                    <a:pt x="339" y="25"/>
                  </a:lnTo>
                  <a:lnTo>
                    <a:pt x="333" y="21"/>
                  </a:lnTo>
                  <a:lnTo>
                    <a:pt x="322" y="21"/>
                  </a:lnTo>
                  <a:lnTo>
                    <a:pt x="320" y="23"/>
                  </a:lnTo>
                  <a:lnTo>
                    <a:pt x="320" y="23"/>
                  </a:lnTo>
                  <a:lnTo>
                    <a:pt x="316" y="23"/>
                  </a:lnTo>
                  <a:lnTo>
                    <a:pt x="316" y="19"/>
                  </a:lnTo>
                  <a:lnTo>
                    <a:pt x="316" y="13"/>
                  </a:lnTo>
                  <a:lnTo>
                    <a:pt x="308" y="7"/>
                  </a:lnTo>
                  <a:lnTo>
                    <a:pt x="302" y="3"/>
                  </a:lnTo>
                  <a:lnTo>
                    <a:pt x="302" y="0"/>
                  </a:lnTo>
                  <a:lnTo>
                    <a:pt x="300" y="0"/>
                  </a:lnTo>
                  <a:lnTo>
                    <a:pt x="292" y="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5" name="Freeform 274"/>
            <p:cNvSpPr>
              <a:spLocks/>
            </p:cNvSpPr>
            <p:nvPr/>
          </p:nvSpPr>
          <p:spPr bwMode="auto">
            <a:xfrm>
              <a:off x="9151938" y="3970338"/>
              <a:ext cx="600075" cy="539750"/>
            </a:xfrm>
            <a:custGeom>
              <a:avLst/>
              <a:gdLst>
                <a:gd name="T0" fmla="*/ 47 w 378"/>
                <a:gd name="T1" fmla="*/ 17 h 340"/>
                <a:gd name="T2" fmla="*/ 100 w 378"/>
                <a:gd name="T3" fmla="*/ 33 h 340"/>
                <a:gd name="T4" fmla="*/ 155 w 378"/>
                <a:gd name="T5" fmla="*/ 15 h 340"/>
                <a:gd name="T6" fmla="*/ 192 w 378"/>
                <a:gd name="T7" fmla="*/ 7 h 340"/>
                <a:gd name="T8" fmla="*/ 192 w 378"/>
                <a:gd name="T9" fmla="*/ 15 h 340"/>
                <a:gd name="T10" fmla="*/ 218 w 378"/>
                <a:gd name="T11" fmla="*/ 17 h 340"/>
                <a:gd name="T12" fmla="*/ 251 w 378"/>
                <a:gd name="T13" fmla="*/ 31 h 340"/>
                <a:gd name="T14" fmla="*/ 269 w 378"/>
                <a:gd name="T15" fmla="*/ 5 h 340"/>
                <a:gd name="T16" fmla="*/ 277 w 378"/>
                <a:gd name="T17" fmla="*/ 5 h 340"/>
                <a:gd name="T18" fmla="*/ 316 w 378"/>
                <a:gd name="T19" fmla="*/ 13 h 340"/>
                <a:gd name="T20" fmla="*/ 333 w 378"/>
                <a:gd name="T21" fmla="*/ 21 h 340"/>
                <a:gd name="T22" fmla="*/ 341 w 378"/>
                <a:gd name="T23" fmla="*/ 39 h 340"/>
                <a:gd name="T24" fmla="*/ 314 w 378"/>
                <a:gd name="T25" fmla="*/ 82 h 340"/>
                <a:gd name="T26" fmla="*/ 320 w 378"/>
                <a:gd name="T27" fmla="*/ 115 h 340"/>
                <a:gd name="T28" fmla="*/ 314 w 378"/>
                <a:gd name="T29" fmla="*/ 129 h 340"/>
                <a:gd name="T30" fmla="*/ 314 w 378"/>
                <a:gd name="T31" fmla="*/ 137 h 340"/>
                <a:gd name="T32" fmla="*/ 322 w 378"/>
                <a:gd name="T33" fmla="*/ 144 h 340"/>
                <a:gd name="T34" fmla="*/ 324 w 378"/>
                <a:gd name="T35" fmla="*/ 156 h 340"/>
                <a:gd name="T36" fmla="*/ 335 w 378"/>
                <a:gd name="T37" fmla="*/ 174 h 340"/>
                <a:gd name="T38" fmla="*/ 347 w 378"/>
                <a:gd name="T39" fmla="*/ 195 h 340"/>
                <a:gd name="T40" fmla="*/ 361 w 378"/>
                <a:gd name="T41" fmla="*/ 217 h 340"/>
                <a:gd name="T42" fmla="*/ 367 w 378"/>
                <a:gd name="T43" fmla="*/ 236 h 340"/>
                <a:gd name="T44" fmla="*/ 339 w 378"/>
                <a:gd name="T45" fmla="*/ 238 h 340"/>
                <a:gd name="T46" fmla="*/ 300 w 378"/>
                <a:gd name="T47" fmla="*/ 236 h 340"/>
                <a:gd name="T48" fmla="*/ 296 w 378"/>
                <a:gd name="T49" fmla="*/ 254 h 340"/>
                <a:gd name="T50" fmla="*/ 349 w 378"/>
                <a:gd name="T51" fmla="*/ 260 h 340"/>
                <a:gd name="T52" fmla="*/ 355 w 378"/>
                <a:gd name="T53" fmla="*/ 289 h 340"/>
                <a:gd name="T54" fmla="*/ 331 w 378"/>
                <a:gd name="T55" fmla="*/ 328 h 340"/>
                <a:gd name="T56" fmla="*/ 296 w 378"/>
                <a:gd name="T57" fmla="*/ 317 h 340"/>
                <a:gd name="T58" fmla="*/ 259 w 378"/>
                <a:gd name="T59" fmla="*/ 340 h 340"/>
                <a:gd name="T60" fmla="*/ 210 w 378"/>
                <a:gd name="T61" fmla="*/ 340 h 340"/>
                <a:gd name="T62" fmla="*/ 200 w 378"/>
                <a:gd name="T63" fmla="*/ 309 h 340"/>
                <a:gd name="T64" fmla="*/ 183 w 378"/>
                <a:gd name="T65" fmla="*/ 287 h 340"/>
                <a:gd name="T66" fmla="*/ 169 w 378"/>
                <a:gd name="T67" fmla="*/ 266 h 340"/>
                <a:gd name="T68" fmla="*/ 161 w 378"/>
                <a:gd name="T69" fmla="*/ 268 h 340"/>
                <a:gd name="T70" fmla="*/ 157 w 378"/>
                <a:gd name="T71" fmla="*/ 285 h 340"/>
                <a:gd name="T72" fmla="*/ 141 w 378"/>
                <a:gd name="T73" fmla="*/ 285 h 340"/>
                <a:gd name="T74" fmla="*/ 141 w 378"/>
                <a:gd name="T75" fmla="*/ 260 h 340"/>
                <a:gd name="T76" fmla="*/ 153 w 378"/>
                <a:gd name="T77" fmla="*/ 260 h 340"/>
                <a:gd name="T78" fmla="*/ 173 w 378"/>
                <a:gd name="T79" fmla="*/ 258 h 340"/>
                <a:gd name="T80" fmla="*/ 177 w 378"/>
                <a:gd name="T81" fmla="*/ 258 h 340"/>
                <a:gd name="T82" fmla="*/ 188 w 378"/>
                <a:gd name="T83" fmla="*/ 225 h 340"/>
                <a:gd name="T84" fmla="*/ 163 w 378"/>
                <a:gd name="T85" fmla="*/ 168 h 340"/>
                <a:gd name="T86" fmla="*/ 138 w 378"/>
                <a:gd name="T87" fmla="*/ 152 h 340"/>
                <a:gd name="T88" fmla="*/ 67 w 378"/>
                <a:gd name="T89" fmla="*/ 123 h 340"/>
                <a:gd name="T90" fmla="*/ 42 w 378"/>
                <a:gd name="T91" fmla="*/ 117 h 340"/>
                <a:gd name="T92" fmla="*/ 47 w 378"/>
                <a:gd name="T93" fmla="*/ 107 h 340"/>
                <a:gd name="T94" fmla="*/ 73 w 378"/>
                <a:gd name="T95" fmla="*/ 111 h 340"/>
                <a:gd name="T96" fmla="*/ 132 w 378"/>
                <a:gd name="T97" fmla="*/ 113 h 340"/>
                <a:gd name="T98" fmla="*/ 141 w 378"/>
                <a:gd name="T99" fmla="*/ 109 h 340"/>
                <a:gd name="T100" fmla="*/ 141 w 378"/>
                <a:gd name="T101" fmla="*/ 99 h 340"/>
                <a:gd name="T102" fmla="*/ 128 w 378"/>
                <a:gd name="T103" fmla="*/ 105 h 340"/>
                <a:gd name="T104" fmla="*/ 77 w 378"/>
                <a:gd name="T105" fmla="*/ 52 h 340"/>
                <a:gd name="T106" fmla="*/ 26 w 378"/>
                <a:gd name="T107" fmla="*/ 4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8" h="340">
                  <a:moveTo>
                    <a:pt x="0" y="27"/>
                  </a:moveTo>
                  <a:lnTo>
                    <a:pt x="8" y="25"/>
                  </a:lnTo>
                  <a:lnTo>
                    <a:pt x="18" y="23"/>
                  </a:lnTo>
                  <a:lnTo>
                    <a:pt x="24" y="19"/>
                  </a:lnTo>
                  <a:lnTo>
                    <a:pt x="28" y="17"/>
                  </a:lnTo>
                  <a:lnTo>
                    <a:pt x="47" y="17"/>
                  </a:lnTo>
                  <a:lnTo>
                    <a:pt x="65" y="19"/>
                  </a:lnTo>
                  <a:lnTo>
                    <a:pt x="79" y="23"/>
                  </a:lnTo>
                  <a:lnTo>
                    <a:pt x="85" y="29"/>
                  </a:lnTo>
                  <a:lnTo>
                    <a:pt x="89" y="31"/>
                  </a:lnTo>
                  <a:lnTo>
                    <a:pt x="91" y="31"/>
                  </a:lnTo>
                  <a:lnTo>
                    <a:pt x="100" y="33"/>
                  </a:lnTo>
                  <a:lnTo>
                    <a:pt x="108" y="35"/>
                  </a:lnTo>
                  <a:lnTo>
                    <a:pt x="120" y="35"/>
                  </a:lnTo>
                  <a:lnTo>
                    <a:pt x="132" y="31"/>
                  </a:lnTo>
                  <a:lnTo>
                    <a:pt x="143" y="27"/>
                  </a:lnTo>
                  <a:lnTo>
                    <a:pt x="149" y="21"/>
                  </a:lnTo>
                  <a:lnTo>
                    <a:pt x="155" y="15"/>
                  </a:lnTo>
                  <a:lnTo>
                    <a:pt x="161" y="13"/>
                  </a:lnTo>
                  <a:lnTo>
                    <a:pt x="163" y="13"/>
                  </a:lnTo>
                  <a:lnTo>
                    <a:pt x="169" y="11"/>
                  </a:lnTo>
                  <a:lnTo>
                    <a:pt x="173" y="11"/>
                  </a:lnTo>
                  <a:lnTo>
                    <a:pt x="179" y="11"/>
                  </a:lnTo>
                  <a:lnTo>
                    <a:pt x="192" y="7"/>
                  </a:lnTo>
                  <a:lnTo>
                    <a:pt x="196" y="13"/>
                  </a:lnTo>
                  <a:lnTo>
                    <a:pt x="198" y="17"/>
                  </a:lnTo>
                  <a:lnTo>
                    <a:pt x="198" y="17"/>
                  </a:lnTo>
                  <a:lnTo>
                    <a:pt x="194" y="15"/>
                  </a:lnTo>
                  <a:lnTo>
                    <a:pt x="192" y="11"/>
                  </a:lnTo>
                  <a:lnTo>
                    <a:pt x="192" y="15"/>
                  </a:lnTo>
                  <a:lnTo>
                    <a:pt x="196" y="21"/>
                  </a:lnTo>
                  <a:lnTo>
                    <a:pt x="204" y="29"/>
                  </a:lnTo>
                  <a:lnTo>
                    <a:pt x="210" y="33"/>
                  </a:lnTo>
                  <a:lnTo>
                    <a:pt x="216" y="31"/>
                  </a:lnTo>
                  <a:lnTo>
                    <a:pt x="218" y="25"/>
                  </a:lnTo>
                  <a:lnTo>
                    <a:pt x="218" y="17"/>
                  </a:lnTo>
                  <a:lnTo>
                    <a:pt x="222" y="17"/>
                  </a:lnTo>
                  <a:lnTo>
                    <a:pt x="226" y="21"/>
                  </a:lnTo>
                  <a:lnTo>
                    <a:pt x="230" y="25"/>
                  </a:lnTo>
                  <a:lnTo>
                    <a:pt x="237" y="29"/>
                  </a:lnTo>
                  <a:lnTo>
                    <a:pt x="243" y="31"/>
                  </a:lnTo>
                  <a:lnTo>
                    <a:pt x="251" y="31"/>
                  </a:lnTo>
                  <a:lnTo>
                    <a:pt x="261" y="23"/>
                  </a:lnTo>
                  <a:lnTo>
                    <a:pt x="265" y="17"/>
                  </a:lnTo>
                  <a:lnTo>
                    <a:pt x="265" y="11"/>
                  </a:lnTo>
                  <a:lnTo>
                    <a:pt x="263" y="7"/>
                  </a:lnTo>
                  <a:lnTo>
                    <a:pt x="263" y="5"/>
                  </a:lnTo>
                  <a:lnTo>
                    <a:pt x="269" y="5"/>
                  </a:lnTo>
                  <a:lnTo>
                    <a:pt x="269" y="7"/>
                  </a:lnTo>
                  <a:lnTo>
                    <a:pt x="267" y="11"/>
                  </a:lnTo>
                  <a:lnTo>
                    <a:pt x="271" y="13"/>
                  </a:lnTo>
                  <a:lnTo>
                    <a:pt x="273" y="13"/>
                  </a:lnTo>
                  <a:lnTo>
                    <a:pt x="273" y="7"/>
                  </a:lnTo>
                  <a:lnTo>
                    <a:pt x="277" y="5"/>
                  </a:lnTo>
                  <a:lnTo>
                    <a:pt x="292" y="3"/>
                  </a:lnTo>
                  <a:lnTo>
                    <a:pt x="300" y="0"/>
                  </a:lnTo>
                  <a:lnTo>
                    <a:pt x="302" y="0"/>
                  </a:lnTo>
                  <a:lnTo>
                    <a:pt x="302" y="3"/>
                  </a:lnTo>
                  <a:lnTo>
                    <a:pt x="308" y="7"/>
                  </a:lnTo>
                  <a:lnTo>
                    <a:pt x="316" y="13"/>
                  </a:lnTo>
                  <a:lnTo>
                    <a:pt x="316" y="19"/>
                  </a:lnTo>
                  <a:lnTo>
                    <a:pt x="316" y="23"/>
                  </a:lnTo>
                  <a:lnTo>
                    <a:pt x="320" y="23"/>
                  </a:lnTo>
                  <a:lnTo>
                    <a:pt x="320" y="23"/>
                  </a:lnTo>
                  <a:lnTo>
                    <a:pt x="322" y="21"/>
                  </a:lnTo>
                  <a:lnTo>
                    <a:pt x="333" y="21"/>
                  </a:lnTo>
                  <a:lnTo>
                    <a:pt x="339" y="25"/>
                  </a:lnTo>
                  <a:lnTo>
                    <a:pt x="341" y="25"/>
                  </a:lnTo>
                  <a:lnTo>
                    <a:pt x="343" y="27"/>
                  </a:lnTo>
                  <a:lnTo>
                    <a:pt x="343" y="31"/>
                  </a:lnTo>
                  <a:lnTo>
                    <a:pt x="343" y="33"/>
                  </a:lnTo>
                  <a:lnTo>
                    <a:pt x="341" y="39"/>
                  </a:lnTo>
                  <a:lnTo>
                    <a:pt x="341" y="48"/>
                  </a:lnTo>
                  <a:lnTo>
                    <a:pt x="337" y="54"/>
                  </a:lnTo>
                  <a:lnTo>
                    <a:pt x="329" y="62"/>
                  </a:lnTo>
                  <a:lnTo>
                    <a:pt x="324" y="78"/>
                  </a:lnTo>
                  <a:lnTo>
                    <a:pt x="320" y="82"/>
                  </a:lnTo>
                  <a:lnTo>
                    <a:pt x="314" y="82"/>
                  </a:lnTo>
                  <a:lnTo>
                    <a:pt x="320" y="92"/>
                  </a:lnTo>
                  <a:lnTo>
                    <a:pt x="324" y="105"/>
                  </a:lnTo>
                  <a:lnTo>
                    <a:pt x="324" y="105"/>
                  </a:lnTo>
                  <a:lnTo>
                    <a:pt x="326" y="109"/>
                  </a:lnTo>
                  <a:lnTo>
                    <a:pt x="326" y="113"/>
                  </a:lnTo>
                  <a:lnTo>
                    <a:pt x="320" y="115"/>
                  </a:lnTo>
                  <a:lnTo>
                    <a:pt x="316" y="113"/>
                  </a:lnTo>
                  <a:lnTo>
                    <a:pt x="314" y="115"/>
                  </a:lnTo>
                  <a:lnTo>
                    <a:pt x="316" y="117"/>
                  </a:lnTo>
                  <a:lnTo>
                    <a:pt x="312" y="121"/>
                  </a:lnTo>
                  <a:lnTo>
                    <a:pt x="314" y="125"/>
                  </a:lnTo>
                  <a:lnTo>
                    <a:pt x="314" y="129"/>
                  </a:lnTo>
                  <a:lnTo>
                    <a:pt x="310" y="131"/>
                  </a:lnTo>
                  <a:lnTo>
                    <a:pt x="308" y="133"/>
                  </a:lnTo>
                  <a:lnTo>
                    <a:pt x="304" y="135"/>
                  </a:lnTo>
                  <a:lnTo>
                    <a:pt x="310" y="137"/>
                  </a:lnTo>
                  <a:lnTo>
                    <a:pt x="314" y="137"/>
                  </a:lnTo>
                  <a:lnTo>
                    <a:pt x="314" y="137"/>
                  </a:lnTo>
                  <a:lnTo>
                    <a:pt x="316" y="137"/>
                  </a:lnTo>
                  <a:lnTo>
                    <a:pt x="320" y="137"/>
                  </a:lnTo>
                  <a:lnTo>
                    <a:pt x="320" y="140"/>
                  </a:lnTo>
                  <a:lnTo>
                    <a:pt x="322" y="140"/>
                  </a:lnTo>
                  <a:lnTo>
                    <a:pt x="322" y="142"/>
                  </a:lnTo>
                  <a:lnTo>
                    <a:pt x="322" y="144"/>
                  </a:lnTo>
                  <a:lnTo>
                    <a:pt x="320" y="146"/>
                  </a:lnTo>
                  <a:lnTo>
                    <a:pt x="320" y="148"/>
                  </a:lnTo>
                  <a:lnTo>
                    <a:pt x="322" y="150"/>
                  </a:lnTo>
                  <a:lnTo>
                    <a:pt x="322" y="154"/>
                  </a:lnTo>
                  <a:lnTo>
                    <a:pt x="322" y="154"/>
                  </a:lnTo>
                  <a:lnTo>
                    <a:pt x="324" y="156"/>
                  </a:lnTo>
                  <a:lnTo>
                    <a:pt x="324" y="158"/>
                  </a:lnTo>
                  <a:lnTo>
                    <a:pt x="326" y="162"/>
                  </a:lnTo>
                  <a:lnTo>
                    <a:pt x="329" y="162"/>
                  </a:lnTo>
                  <a:lnTo>
                    <a:pt x="333" y="168"/>
                  </a:lnTo>
                  <a:lnTo>
                    <a:pt x="333" y="172"/>
                  </a:lnTo>
                  <a:lnTo>
                    <a:pt x="335" y="174"/>
                  </a:lnTo>
                  <a:lnTo>
                    <a:pt x="337" y="174"/>
                  </a:lnTo>
                  <a:lnTo>
                    <a:pt x="341" y="178"/>
                  </a:lnTo>
                  <a:lnTo>
                    <a:pt x="341" y="182"/>
                  </a:lnTo>
                  <a:lnTo>
                    <a:pt x="343" y="187"/>
                  </a:lnTo>
                  <a:lnTo>
                    <a:pt x="343" y="193"/>
                  </a:lnTo>
                  <a:lnTo>
                    <a:pt x="347" y="195"/>
                  </a:lnTo>
                  <a:lnTo>
                    <a:pt x="347" y="197"/>
                  </a:lnTo>
                  <a:lnTo>
                    <a:pt x="353" y="199"/>
                  </a:lnTo>
                  <a:lnTo>
                    <a:pt x="355" y="199"/>
                  </a:lnTo>
                  <a:lnTo>
                    <a:pt x="355" y="201"/>
                  </a:lnTo>
                  <a:lnTo>
                    <a:pt x="361" y="203"/>
                  </a:lnTo>
                  <a:lnTo>
                    <a:pt x="361" y="217"/>
                  </a:lnTo>
                  <a:lnTo>
                    <a:pt x="363" y="221"/>
                  </a:lnTo>
                  <a:lnTo>
                    <a:pt x="371" y="221"/>
                  </a:lnTo>
                  <a:lnTo>
                    <a:pt x="373" y="227"/>
                  </a:lnTo>
                  <a:lnTo>
                    <a:pt x="378" y="229"/>
                  </a:lnTo>
                  <a:lnTo>
                    <a:pt x="373" y="236"/>
                  </a:lnTo>
                  <a:lnTo>
                    <a:pt x="367" y="236"/>
                  </a:lnTo>
                  <a:lnTo>
                    <a:pt x="365" y="236"/>
                  </a:lnTo>
                  <a:lnTo>
                    <a:pt x="361" y="236"/>
                  </a:lnTo>
                  <a:lnTo>
                    <a:pt x="347" y="234"/>
                  </a:lnTo>
                  <a:lnTo>
                    <a:pt x="343" y="238"/>
                  </a:lnTo>
                  <a:lnTo>
                    <a:pt x="341" y="238"/>
                  </a:lnTo>
                  <a:lnTo>
                    <a:pt x="339" y="238"/>
                  </a:lnTo>
                  <a:lnTo>
                    <a:pt x="333" y="234"/>
                  </a:lnTo>
                  <a:lnTo>
                    <a:pt x="322" y="234"/>
                  </a:lnTo>
                  <a:lnTo>
                    <a:pt x="318" y="232"/>
                  </a:lnTo>
                  <a:lnTo>
                    <a:pt x="316" y="229"/>
                  </a:lnTo>
                  <a:lnTo>
                    <a:pt x="310" y="232"/>
                  </a:lnTo>
                  <a:lnTo>
                    <a:pt x="300" y="236"/>
                  </a:lnTo>
                  <a:lnTo>
                    <a:pt x="296" y="240"/>
                  </a:lnTo>
                  <a:lnTo>
                    <a:pt x="294" y="246"/>
                  </a:lnTo>
                  <a:lnTo>
                    <a:pt x="290" y="250"/>
                  </a:lnTo>
                  <a:lnTo>
                    <a:pt x="288" y="252"/>
                  </a:lnTo>
                  <a:lnTo>
                    <a:pt x="290" y="256"/>
                  </a:lnTo>
                  <a:lnTo>
                    <a:pt x="296" y="254"/>
                  </a:lnTo>
                  <a:lnTo>
                    <a:pt x="300" y="254"/>
                  </a:lnTo>
                  <a:lnTo>
                    <a:pt x="310" y="262"/>
                  </a:lnTo>
                  <a:lnTo>
                    <a:pt x="324" y="268"/>
                  </a:lnTo>
                  <a:lnTo>
                    <a:pt x="337" y="268"/>
                  </a:lnTo>
                  <a:lnTo>
                    <a:pt x="347" y="260"/>
                  </a:lnTo>
                  <a:lnTo>
                    <a:pt x="349" y="260"/>
                  </a:lnTo>
                  <a:lnTo>
                    <a:pt x="351" y="262"/>
                  </a:lnTo>
                  <a:lnTo>
                    <a:pt x="347" y="272"/>
                  </a:lnTo>
                  <a:lnTo>
                    <a:pt x="341" y="281"/>
                  </a:lnTo>
                  <a:lnTo>
                    <a:pt x="343" y="283"/>
                  </a:lnTo>
                  <a:lnTo>
                    <a:pt x="351" y="285"/>
                  </a:lnTo>
                  <a:lnTo>
                    <a:pt x="355" y="289"/>
                  </a:lnTo>
                  <a:lnTo>
                    <a:pt x="355" y="295"/>
                  </a:lnTo>
                  <a:lnTo>
                    <a:pt x="351" y="297"/>
                  </a:lnTo>
                  <a:lnTo>
                    <a:pt x="345" y="299"/>
                  </a:lnTo>
                  <a:lnTo>
                    <a:pt x="341" y="301"/>
                  </a:lnTo>
                  <a:lnTo>
                    <a:pt x="339" y="309"/>
                  </a:lnTo>
                  <a:lnTo>
                    <a:pt x="331" y="328"/>
                  </a:lnTo>
                  <a:lnTo>
                    <a:pt x="320" y="334"/>
                  </a:lnTo>
                  <a:lnTo>
                    <a:pt x="316" y="338"/>
                  </a:lnTo>
                  <a:lnTo>
                    <a:pt x="312" y="340"/>
                  </a:lnTo>
                  <a:lnTo>
                    <a:pt x="300" y="340"/>
                  </a:lnTo>
                  <a:lnTo>
                    <a:pt x="300" y="330"/>
                  </a:lnTo>
                  <a:lnTo>
                    <a:pt x="296" y="317"/>
                  </a:lnTo>
                  <a:lnTo>
                    <a:pt x="286" y="321"/>
                  </a:lnTo>
                  <a:lnTo>
                    <a:pt x="284" y="324"/>
                  </a:lnTo>
                  <a:lnTo>
                    <a:pt x="279" y="330"/>
                  </a:lnTo>
                  <a:lnTo>
                    <a:pt x="271" y="332"/>
                  </a:lnTo>
                  <a:lnTo>
                    <a:pt x="263" y="338"/>
                  </a:lnTo>
                  <a:lnTo>
                    <a:pt x="259" y="340"/>
                  </a:lnTo>
                  <a:lnTo>
                    <a:pt x="253" y="338"/>
                  </a:lnTo>
                  <a:lnTo>
                    <a:pt x="251" y="332"/>
                  </a:lnTo>
                  <a:lnTo>
                    <a:pt x="239" y="328"/>
                  </a:lnTo>
                  <a:lnTo>
                    <a:pt x="232" y="332"/>
                  </a:lnTo>
                  <a:lnTo>
                    <a:pt x="220" y="336"/>
                  </a:lnTo>
                  <a:lnTo>
                    <a:pt x="210" y="340"/>
                  </a:lnTo>
                  <a:lnTo>
                    <a:pt x="206" y="334"/>
                  </a:lnTo>
                  <a:lnTo>
                    <a:pt x="202" y="330"/>
                  </a:lnTo>
                  <a:lnTo>
                    <a:pt x="200" y="324"/>
                  </a:lnTo>
                  <a:lnTo>
                    <a:pt x="202" y="319"/>
                  </a:lnTo>
                  <a:lnTo>
                    <a:pt x="202" y="313"/>
                  </a:lnTo>
                  <a:lnTo>
                    <a:pt x="200" y="309"/>
                  </a:lnTo>
                  <a:lnTo>
                    <a:pt x="198" y="307"/>
                  </a:lnTo>
                  <a:lnTo>
                    <a:pt x="198" y="305"/>
                  </a:lnTo>
                  <a:lnTo>
                    <a:pt x="198" y="301"/>
                  </a:lnTo>
                  <a:lnTo>
                    <a:pt x="194" y="297"/>
                  </a:lnTo>
                  <a:lnTo>
                    <a:pt x="190" y="291"/>
                  </a:lnTo>
                  <a:lnTo>
                    <a:pt x="183" y="287"/>
                  </a:lnTo>
                  <a:lnTo>
                    <a:pt x="179" y="285"/>
                  </a:lnTo>
                  <a:lnTo>
                    <a:pt x="175" y="279"/>
                  </a:lnTo>
                  <a:lnTo>
                    <a:pt x="173" y="277"/>
                  </a:lnTo>
                  <a:lnTo>
                    <a:pt x="169" y="270"/>
                  </a:lnTo>
                  <a:lnTo>
                    <a:pt x="169" y="266"/>
                  </a:lnTo>
                  <a:lnTo>
                    <a:pt x="169" y="266"/>
                  </a:lnTo>
                  <a:lnTo>
                    <a:pt x="169" y="264"/>
                  </a:lnTo>
                  <a:lnTo>
                    <a:pt x="167" y="264"/>
                  </a:lnTo>
                  <a:lnTo>
                    <a:pt x="163" y="264"/>
                  </a:lnTo>
                  <a:lnTo>
                    <a:pt x="163" y="264"/>
                  </a:lnTo>
                  <a:lnTo>
                    <a:pt x="161" y="264"/>
                  </a:lnTo>
                  <a:lnTo>
                    <a:pt x="161" y="268"/>
                  </a:lnTo>
                  <a:lnTo>
                    <a:pt x="161" y="270"/>
                  </a:lnTo>
                  <a:lnTo>
                    <a:pt x="163" y="272"/>
                  </a:lnTo>
                  <a:lnTo>
                    <a:pt x="163" y="274"/>
                  </a:lnTo>
                  <a:lnTo>
                    <a:pt x="161" y="279"/>
                  </a:lnTo>
                  <a:lnTo>
                    <a:pt x="159" y="285"/>
                  </a:lnTo>
                  <a:lnTo>
                    <a:pt x="157" y="285"/>
                  </a:lnTo>
                  <a:lnTo>
                    <a:pt x="153" y="287"/>
                  </a:lnTo>
                  <a:lnTo>
                    <a:pt x="149" y="287"/>
                  </a:lnTo>
                  <a:lnTo>
                    <a:pt x="145" y="287"/>
                  </a:lnTo>
                  <a:lnTo>
                    <a:pt x="143" y="287"/>
                  </a:lnTo>
                  <a:lnTo>
                    <a:pt x="141" y="285"/>
                  </a:lnTo>
                  <a:lnTo>
                    <a:pt x="141" y="285"/>
                  </a:lnTo>
                  <a:lnTo>
                    <a:pt x="138" y="285"/>
                  </a:lnTo>
                  <a:lnTo>
                    <a:pt x="136" y="285"/>
                  </a:lnTo>
                  <a:lnTo>
                    <a:pt x="136" y="272"/>
                  </a:lnTo>
                  <a:lnTo>
                    <a:pt x="138" y="268"/>
                  </a:lnTo>
                  <a:lnTo>
                    <a:pt x="141" y="264"/>
                  </a:lnTo>
                  <a:lnTo>
                    <a:pt x="141" y="260"/>
                  </a:lnTo>
                  <a:lnTo>
                    <a:pt x="143" y="260"/>
                  </a:lnTo>
                  <a:lnTo>
                    <a:pt x="143" y="260"/>
                  </a:lnTo>
                  <a:lnTo>
                    <a:pt x="145" y="258"/>
                  </a:lnTo>
                  <a:lnTo>
                    <a:pt x="147" y="260"/>
                  </a:lnTo>
                  <a:lnTo>
                    <a:pt x="149" y="260"/>
                  </a:lnTo>
                  <a:lnTo>
                    <a:pt x="153" y="260"/>
                  </a:lnTo>
                  <a:lnTo>
                    <a:pt x="155" y="260"/>
                  </a:lnTo>
                  <a:lnTo>
                    <a:pt x="159" y="258"/>
                  </a:lnTo>
                  <a:lnTo>
                    <a:pt x="161" y="258"/>
                  </a:lnTo>
                  <a:lnTo>
                    <a:pt x="167" y="258"/>
                  </a:lnTo>
                  <a:lnTo>
                    <a:pt x="169" y="258"/>
                  </a:lnTo>
                  <a:lnTo>
                    <a:pt x="173" y="258"/>
                  </a:lnTo>
                  <a:lnTo>
                    <a:pt x="177" y="262"/>
                  </a:lnTo>
                  <a:lnTo>
                    <a:pt x="181" y="260"/>
                  </a:lnTo>
                  <a:lnTo>
                    <a:pt x="183" y="258"/>
                  </a:lnTo>
                  <a:lnTo>
                    <a:pt x="181" y="256"/>
                  </a:lnTo>
                  <a:lnTo>
                    <a:pt x="181" y="256"/>
                  </a:lnTo>
                  <a:lnTo>
                    <a:pt x="177" y="258"/>
                  </a:lnTo>
                  <a:lnTo>
                    <a:pt x="177" y="256"/>
                  </a:lnTo>
                  <a:lnTo>
                    <a:pt x="177" y="254"/>
                  </a:lnTo>
                  <a:lnTo>
                    <a:pt x="181" y="248"/>
                  </a:lnTo>
                  <a:lnTo>
                    <a:pt x="183" y="242"/>
                  </a:lnTo>
                  <a:lnTo>
                    <a:pt x="188" y="232"/>
                  </a:lnTo>
                  <a:lnTo>
                    <a:pt x="188" y="225"/>
                  </a:lnTo>
                  <a:lnTo>
                    <a:pt x="183" y="213"/>
                  </a:lnTo>
                  <a:lnTo>
                    <a:pt x="181" y="209"/>
                  </a:lnTo>
                  <a:lnTo>
                    <a:pt x="177" y="201"/>
                  </a:lnTo>
                  <a:lnTo>
                    <a:pt x="175" y="191"/>
                  </a:lnTo>
                  <a:lnTo>
                    <a:pt x="169" y="178"/>
                  </a:lnTo>
                  <a:lnTo>
                    <a:pt x="163" y="168"/>
                  </a:lnTo>
                  <a:lnTo>
                    <a:pt x="161" y="166"/>
                  </a:lnTo>
                  <a:lnTo>
                    <a:pt x="151" y="158"/>
                  </a:lnTo>
                  <a:lnTo>
                    <a:pt x="145" y="154"/>
                  </a:lnTo>
                  <a:lnTo>
                    <a:pt x="145" y="154"/>
                  </a:lnTo>
                  <a:lnTo>
                    <a:pt x="145" y="154"/>
                  </a:lnTo>
                  <a:lnTo>
                    <a:pt x="138" y="152"/>
                  </a:lnTo>
                  <a:lnTo>
                    <a:pt x="116" y="137"/>
                  </a:lnTo>
                  <a:lnTo>
                    <a:pt x="106" y="131"/>
                  </a:lnTo>
                  <a:lnTo>
                    <a:pt x="96" y="127"/>
                  </a:lnTo>
                  <a:lnTo>
                    <a:pt x="87" y="125"/>
                  </a:lnTo>
                  <a:lnTo>
                    <a:pt x="75" y="123"/>
                  </a:lnTo>
                  <a:lnTo>
                    <a:pt x="67" y="123"/>
                  </a:lnTo>
                  <a:lnTo>
                    <a:pt x="63" y="123"/>
                  </a:lnTo>
                  <a:lnTo>
                    <a:pt x="59" y="121"/>
                  </a:lnTo>
                  <a:lnTo>
                    <a:pt x="53" y="121"/>
                  </a:lnTo>
                  <a:lnTo>
                    <a:pt x="49" y="121"/>
                  </a:lnTo>
                  <a:lnTo>
                    <a:pt x="44" y="119"/>
                  </a:lnTo>
                  <a:lnTo>
                    <a:pt x="42" y="117"/>
                  </a:lnTo>
                  <a:lnTo>
                    <a:pt x="40" y="115"/>
                  </a:lnTo>
                  <a:lnTo>
                    <a:pt x="36" y="115"/>
                  </a:lnTo>
                  <a:lnTo>
                    <a:pt x="36" y="107"/>
                  </a:lnTo>
                  <a:lnTo>
                    <a:pt x="36" y="107"/>
                  </a:lnTo>
                  <a:lnTo>
                    <a:pt x="40" y="105"/>
                  </a:lnTo>
                  <a:lnTo>
                    <a:pt x="47" y="107"/>
                  </a:lnTo>
                  <a:lnTo>
                    <a:pt x="49" y="107"/>
                  </a:lnTo>
                  <a:lnTo>
                    <a:pt x="53" y="105"/>
                  </a:lnTo>
                  <a:lnTo>
                    <a:pt x="57" y="107"/>
                  </a:lnTo>
                  <a:lnTo>
                    <a:pt x="63" y="111"/>
                  </a:lnTo>
                  <a:lnTo>
                    <a:pt x="69" y="111"/>
                  </a:lnTo>
                  <a:lnTo>
                    <a:pt x="73" y="111"/>
                  </a:lnTo>
                  <a:lnTo>
                    <a:pt x="77" y="109"/>
                  </a:lnTo>
                  <a:lnTo>
                    <a:pt x="87" y="111"/>
                  </a:lnTo>
                  <a:lnTo>
                    <a:pt x="106" y="113"/>
                  </a:lnTo>
                  <a:lnTo>
                    <a:pt x="124" y="117"/>
                  </a:lnTo>
                  <a:lnTo>
                    <a:pt x="130" y="115"/>
                  </a:lnTo>
                  <a:lnTo>
                    <a:pt x="132" y="113"/>
                  </a:lnTo>
                  <a:lnTo>
                    <a:pt x="136" y="113"/>
                  </a:lnTo>
                  <a:lnTo>
                    <a:pt x="138" y="115"/>
                  </a:lnTo>
                  <a:lnTo>
                    <a:pt x="143" y="115"/>
                  </a:lnTo>
                  <a:lnTo>
                    <a:pt x="143" y="113"/>
                  </a:lnTo>
                  <a:lnTo>
                    <a:pt x="141" y="111"/>
                  </a:lnTo>
                  <a:lnTo>
                    <a:pt x="141" y="109"/>
                  </a:lnTo>
                  <a:lnTo>
                    <a:pt x="143" y="109"/>
                  </a:lnTo>
                  <a:lnTo>
                    <a:pt x="143" y="105"/>
                  </a:lnTo>
                  <a:lnTo>
                    <a:pt x="141" y="105"/>
                  </a:lnTo>
                  <a:lnTo>
                    <a:pt x="141" y="103"/>
                  </a:lnTo>
                  <a:lnTo>
                    <a:pt x="143" y="103"/>
                  </a:lnTo>
                  <a:lnTo>
                    <a:pt x="141" y="99"/>
                  </a:lnTo>
                  <a:lnTo>
                    <a:pt x="132" y="99"/>
                  </a:lnTo>
                  <a:lnTo>
                    <a:pt x="128" y="95"/>
                  </a:lnTo>
                  <a:lnTo>
                    <a:pt x="126" y="95"/>
                  </a:lnTo>
                  <a:lnTo>
                    <a:pt x="130" y="105"/>
                  </a:lnTo>
                  <a:lnTo>
                    <a:pt x="130" y="107"/>
                  </a:lnTo>
                  <a:lnTo>
                    <a:pt x="128" y="105"/>
                  </a:lnTo>
                  <a:lnTo>
                    <a:pt x="122" y="97"/>
                  </a:lnTo>
                  <a:lnTo>
                    <a:pt x="110" y="86"/>
                  </a:lnTo>
                  <a:lnTo>
                    <a:pt x="106" y="82"/>
                  </a:lnTo>
                  <a:lnTo>
                    <a:pt x="96" y="74"/>
                  </a:lnTo>
                  <a:lnTo>
                    <a:pt x="81" y="58"/>
                  </a:lnTo>
                  <a:lnTo>
                    <a:pt x="77" y="52"/>
                  </a:lnTo>
                  <a:lnTo>
                    <a:pt x="75" y="48"/>
                  </a:lnTo>
                  <a:lnTo>
                    <a:pt x="57" y="41"/>
                  </a:lnTo>
                  <a:lnTo>
                    <a:pt x="49" y="43"/>
                  </a:lnTo>
                  <a:lnTo>
                    <a:pt x="42" y="43"/>
                  </a:lnTo>
                  <a:lnTo>
                    <a:pt x="36" y="43"/>
                  </a:lnTo>
                  <a:lnTo>
                    <a:pt x="26" y="43"/>
                  </a:lnTo>
                  <a:lnTo>
                    <a:pt x="16" y="43"/>
                  </a:lnTo>
                  <a:lnTo>
                    <a:pt x="12" y="39"/>
                  </a:lnTo>
                  <a:lnTo>
                    <a:pt x="6" y="35"/>
                  </a:lnTo>
                  <a:lnTo>
                    <a:pt x="2" y="31"/>
                  </a:lnTo>
                  <a:lnTo>
                    <a:pt x="0" y="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6" name="Freeform 275"/>
            <p:cNvSpPr>
              <a:spLocks/>
            </p:cNvSpPr>
            <p:nvPr/>
          </p:nvSpPr>
          <p:spPr bwMode="auto">
            <a:xfrm>
              <a:off x="10445750" y="4538663"/>
              <a:ext cx="357188" cy="338138"/>
            </a:xfrm>
            <a:custGeom>
              <a:avLst/>
              <a:gdLst>
                <a:gd name="T0" fmla="*/ 8 w 225"/>
                <a:gd name="T1" fmla="*/ 68 h 213"/>
                <a:gd name="T2" fmla="*/ 18 w 225"/>
                <a:gd name="T3" fmla="*/ 62 h 213"/>
                <a:gd name="T4" fmla="*/ 41 w 225"/>
                <a:gd name="T5" fmla="*/ 62 h 213"/>
                <a:gd name="T6" fmla="*/ 49 w 225"/>
                <a:gd name="T7" fmla="*/ 39 h 213"/>
                <a:gd name="T8" fmla="*/ 61 w 225"/>
                <a:gd name="T9" fmla="*/ 23 h 213"/>
                <a:gd name="T10" fmla="*/ 73 w 225"/>
                <a:gd name="T11" fmla="*/ 15 h 213"/>
                <a:gd name="T12" fmla="*/ 84 w 225"/>
                <a:gd name="T13" fmla="*/ 6 h 213"/>
                <a:gd name="T14" fmla="*/ 104 w 225"/>
                <a:gd name="T15" fmla="*/ 15 h 213"/>
                <a:gd name="T16" fmla="*/ 127 w 225"/>
                <a:gd name="T17" fmla="*/ 23 h 213"/>
                <a:gd name="T18" fmla="*/ 143 w 225"/>
                <a:gd name="T19" fmla="*/ 23 h 213"/>
                <a:gd name="T20" fmla="*/ 161 w 225"/>
                <a:gd name="T21" fmla="*/ 25 h 213"/>
                <a:gd name="T22" fmla="*/ 190 w 225"/>
                <a:gd name="T23" fmla="*/ 53 h 213"/>
                <a:gd name="T24" fmla="*/ 194 w 225"/>
                <a:gd name="T25" fmla="*/ 58 h 213"/>
                <a:gd name="T26" fmla="*/ 214 w 225"/>
                <a:gd name="T27" fmla="*/ 78 h 213"/>
                <a:gd name="T28" fmla="*/ 218 w 225"/>
                <a:gd name="T29" fmla="*/ 86 h 213"/>
                <a:gd name="T30" fmla="*/ 223 w 225"/>
                <a:gd name="T31" fmla="*/ 96 h 213"/>
                <a:gd name="T32" fmla="*/ 218 w 225"/>
                <a:gd name="T33" fmla="*/ 119 h 213"/>
                <a:gd name="T34" fmla="*/ 218 w 225"/>
                <a:gd name="T35" fmla="*/ 129 h 213"/>
                <a:gd name="T36" fmla="*/ 225 w 225"/>
                <a:gd name="T37" fmla="*/ 145 h 213"/>
                <a:gd name="T38" fmla="*/ 216 w 225"/>
                <a:gd name="T39" fmla="*/ 164 h 213"/>
                <a:gd name="T40" fmla="*/ 210 w 225"/>
                <a:gd name="T41" fmla="*/ 168 h 213"/>
                <a:gd name="T42" fmla="*/ 204 w 225"/>
                <a:gd name="T43" fmla="*/ 176 h 213"/>
                <a:gd name="T44" fmla="*/ 202 w 225"/>
                <a:gd name="T45" fmla="*/ 180 h 213"/>
                <a:gd name="T46" fmla="*/ 198 w 225"/>
                <a:gd name="T47" fmla="*/ 186 h 213"/>
                <a:gd name="T48" fmla="*/ 188 w 225"/>
                <a:gd name="T49" fmla="*/ 190 h 213"/>
                <a:gd name="T50" fmla="*/ 182 w 225"/>
                <a:gd name="T51" fmla="*/ 190 h 213"/>
                <a:gd name="T52" fmla="*/ 174 w 225"/>
                <a:gd name="T53" fmla="*/ 192 h 213"/>
                <a:gd name="T54" fmla="*/ 167 w 225"/>
                <a:gd name="T55" fmla="*/ 197 h 213"/>
                <a:gd name="T56" fmla="*/ 165 w 225"/>
                <a:gd name="T57" fmla="*/ 209 h 213"/>
                <a:gd name="T58" fmla="*/ 157 w 225"/>
                <a:gd name="T59" fmla="*/ 211 h 213"/>
                <a:gd name="T60" fmla="*/ 145 w 225"/>
                <a:gd name="T61" fmla="*/ 211 h 213"/>
                <a:gd name="T62" fmla="*/ 124 w 225"/>
                <a:gd name="T63" fmla="*/ 207 h 213"/>
                <a:gd name="T64" fmla="*/ 118 w 225"/>
                <a:gd name="T65" fmla="*/ 176 h 213"/>
                <a:gd name="T66" fmla="*/ 114 w 225"/>
                <a:gd name="T67" fmla="*/ 154 h 213"/>
                <a:gd name="T68" fmla="*/ 88 w 225"/>
                <a:gd name="T69" fmla="*/ 152 h 213"/>
                <a:gd name="T70" fmla="*/ 80 w 225"/>
                <a:gd name="T71" fmla="*/ 152 h 213"/>
                <a:gd name="T72" fmla="*/ 80 w 225"/>
                <a:gd name="T73" fmla="*/ 137 h 213"/>
                <a:gd name="T74" fmla="*/ 88 w 225"/>
                <a:gd name="T75" fmla="*/ 105 h 213"/>
                <a:gd name="T76" fmla="*/ 82 w 225"/>
                <a:gd name="T77" fmla="*/ 103 h 213"/>
                <a:gd name="T78" fmla="*/ 67 w 225"/>
                <a:gd name="T79" fmla="*/ 111 h 213"/>
                <a:gd name="T80" fmla="*/ 51 w 225"/>
                <a:gd name="T81" fmla="*/ 111 h 213"/>
                <a:gd name="T82" fmla="*/ 37 w 225"/>
                <a:gd name="T83" fmla="*/ 109 h 213"/>
                <a:gd name="T84" fmla="*/ 26 w 225"/>
                <a:gd name="T85" fmla="*/ 98 h 213"/>
                <a:gd name="T86" fmla="*/ 2 w 225"/>
                <a:gd name="T87" fmla="*/ 82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213">
                  <a:moveTo>
                    <a:pt x="0" y="68"/>
                  </a:moveTo>
                  <a:lnTo>
                    <a:pt x="2" y="66"/>
                  </a:lnTo>
                  <a:lnTo>
                    <a:pt x="8" y="68"/>
                  </a:lnTo>
                  <a:lnTo>
                    <a:pt x="16" y="68"/>
                  </a:lnTo>
                  <a:lnTo>
                    <a:pt x="18" y="66"/>
                  </a:lnTo>
                  <a:lnTo>
                    <a:pt x="18" y="62"/>
                  </a:lnTo>
                  <a:lnTo>
                    <a:pt x="28" y="58"/>
                  </a:lnTo>
                  <a:lnTo>
                    <a:pt x="37" y="62"/>
                  </a:lnTo>
                  <a:lnTo>
                    <a:pt x="41" y="62"/>
                  </a:lnTo>
                  <a:lnTo>
                    <a:pt x="49" y="60"/>
                  </a:lnTo>
                  <a:lnTo>
                    <a:pt x="51" y="49"/>
                  </a:lnTo>
                  <a:lnTo>
                    <a:pt x="49" y="39"/>
                  </a:lnTo>
                  <a:lnTo>
                    <a:pt x="53" y="27"/>
                  </a:lnTo>
                  <a:lnTo>
                    <a:pt x="53" y="25"/>
                  </a:lnTo>
                  <a:lnTo>
                    <a:pt x="61" y="23"/>
                  </a:lnTo>
                  <a:lnTo>
                    <a:pt x="63" y="19"/>
                  </a:lnTo>
                  <a:lnTo>
                    <a:pt x="69" y="15"/>
                  </a:lnTo>
                  <a:lnTo>
                    <a:pt x="73" y="15"/>
                  </a:lnTo>
                  <a:lnTo>
                    <a:pt x="73" y="11"/>
                  </a:lnTo>
                  <a:lnTo>
                    <a:pt x="69" y="0"/>
                  </a:lnTo>
                  <a:lnTo>
                    <a:pt x="84" y="6"/>
                  </a:lnTo>
                  <a:lnTo>
                    <a:pt x="88" y="8"/>
                  </a:lnTo>
                  <a:lnTo>
                    <a:pt x="100" y="15"/>
                  </a:lnTo>
                  <a:lnTo>
                    <a:pt x="104" y="15"/>
                  </a:lnTo>
                  <a:lnTo>
                    <a:pt x="110" y="17"/>
                  </a:lnTo>
                  <a:lnTo>
                    <a:pt x="120" y="23"/>
                  </a:lnTo>
                  <a:lnTo>
                    <a:pt x="127" y="23"/>
                  </a:lnTo>
                  <a:lnTo>
                    <a:pt x="143" y="23"/>
                  </a:lnTo>
                  <a:lnTo>
                    <a:pt x="143" y="25"/>
                  </a:lnTo>
                  <a:lnTo>
                    <a:pt x="143" y="23"/>
                  </a:lnTo>
                  <a:lnTo>
                    <a:pt x="149" y="25"/>
                  </a:lnTo>
                  <a:lnTo>
                    <a:pt x="155" y="25"/>
                  </a:lnTo>
                  <a:lnTo>
                    <a:pt x="161" y="25"/>
                  </a:lnTo>
                  <a:lnTo>
                    <a:pt x="167" y="29"/>
                  </a:lnTo>
                  <a:lnTo>
                    <a:pt x="182" y="45"/>
                  </a:lnTo>
                  <a:lnTo>
                    <a:pt x="190" y="53"/>
                  </a:lnTo>
                  <a:lnTo>
                    <a:pt x="192" y="53"/>
                  </a:lnTo>
                  <a:lnTo>
                    <a:pt x="194" y="55"/>
                  </a:lnTo>
                  <a:lnTo>
                    <a:pt x="194" y="58"/>
                  </a:lnTo>
                  <a:lnTo>
                    <a:pt x="204" y="68"/>
                  </a:lnTo>
                  <a:lnTo>
                    <a:pt x="206" y="70"/>
                  </a:lnTo>
                  <a:lnTo>
                    <a:pt x="214" y="78"/>
                  </a:lnTo>
                  <a:lnTo>
                    <a:pt x="216" y="80"/>
                  </a:lnTo>
                  <a:lnTo>
                    <a:pt x="218" y="82"/>
                  </a:lnTo>
                  <a:lnTo>
                    <a:pt x="218" y="86"/>
                  </a:lnTo>
                  <a:lnTo>
                    <a:pt x="216" y="88"/>
                  </a:lnTo>
                  <a:lnTo>
                    <a:pt x="218" y="92"/>
                  </a:lnTo>
                  <a:lnTo>
                    <a:pt x="223" y="96"/>
                  </a:lnTo>
                  <a:lnTo>
                    <a:pt x="221" y="103"/>
                  </a:lnTo>
                  <a:lnTo>
                    <a:pt x="218" y="111"/>
                  </a:lnTo>
                  <a:lnTo>
                    <a:pt x="218" y="119"/>
                  </a:lnTo>
                  <a:lnTo>
                    <a:pt x="218" y="123"/>
                  </a:lnTo>
                  <a:lnTo>
                    <a:pt x="218" y="129"/>
                  </a:lnTo>
                  <a:lnTo>
                    <a:pt x="218" y="129"/>
                  </a:lnTo>
                  <a:lnTo>
                    <a:pt x="221" y="135"/>
                  </a:lnTo>
                  <a:lnTo>
                    <a:pt x="223" y="139"/>
                  </a:lnTo>
                  <a:lnTo>
                    <a:pt x="225" y="145"/>
                  </a:lnTo>
                  <a:lnTo>
                    <a:pt x="225" y="154"/>
                  </a:lnTo>
                  <a:lnTo>
                    <a:pt x="221" y="160"/>
                  </a:lnTo>
                  <a:lnTo>
                    <a:pt x="216" y="164"/>
                  </a:lnTo>
                  <a:lnTo>
                    <a:pt x="214" y="164"/>
                  </a:lnTo>
                  <a:lnTo>
                    <a:pt x="212" y="164"/>
                  </a:lnTo>
                  <a:lnTo>
                    <a:pt x="210" y="168"/>
                  </a:lnTo>
                  <a:lnTo>
                    <a:pt x="208" y="172"/>
                  </a:lnTo>
                  <a:lnTo>
                    <a:pt x="206" y="174"/>
                  </a:lnTo>
                  <a:lnTo>
                    <a:pt x="204" y="176"/>
                  </a:lnTo>
                  <a:lnTo>
                    <a:pt x="204" y="176"/>
                  </a:lnTo>
                  <a:lnTo>
                    <a:pt x="202" y="178"/>
                  </a:lnTo>
                  <a:lnTo>
                    <a:pt x="202" y="180"/>
                  </a:lnTo>
                  <a:lnTo>
                    <a:pt x="200" y="182"/>
                  </a:lnTo>
                  <a:lnTo>
                    <a:pt x="200" y="184"/>
                  </a:lnTo>
                  <a:lnTo>
                    <a:pt x="198" y="186"/>
                  </a:lnTo>
                  <a:lnTo>
                    <a:pt x="194" y="186"/>
                  </a:lnTo>
                  <a:lnTo>
                    <a:pt x="190" y="190"/>
                  </a:lnTo>
                  <a:lnTo>
                    <a:pt x="188" y="190"/>
                  </a:lnTo>
                  <a:lnTo>
                    <a:pt x="186" y="190"/>
                  </a:lnTo>
                  <a:lnTo>
                    <a:pt x="184" y="190"/>
                  </a:lnTo>
                  <a:lnTo>
                    <a:pt x="182" y="190"/>
                  </a:lnTo>
                  <a:lnTo>
                    <a:pt x="180" y="190"/>
                  </a:lnTo>
                  <a:lnTo>
                    <a:pt x="176" y="195"/>
                  </a:lnTo>
                  <a:lnTo>
                    <a:pt x="174" y="192"/>
                  </a:lnTo>
                  <a:lnTo>
                    <a:pt x="169" y="192"/>
                  </a:lnTo>
                  <a:lnTo>
                    <a:pt x="169" y="192"/>
                  </a:lnTo>
                  <a:lnTo>
                    <a:pt x="167" y="197"/>
                  </a:lnTo>
                  <a:lnTo>
                    <a:pt x="165" y="197"/>
                  </a:lnTo>
                  <a:lnTo>
                    <a:pt x="165" y="205"/>
                  </a:lnTo>
                  <a:lnTo>
                    <a:pt x="165" y="209"/>
                  </a:lnTo>
                  <a:lnTo>
                    <a:pt x="163" y="211"/>
                  </a:lnTo>
                  <a:lnTo>
                    <a:pt x="161" y="213"/>
                  </a:lnTo>
                  <a:lnTo>
                    <a:pt x="157" y="211"/>
                  </a:lnTo>
                  <a:lnTo>
                    <a:pt x="155" y="211"/>
                  </a:lnTo>
                  <a:lnTo>
                    <a:pt x="151" y="211"/>
                  </a:lnTo>
                  <a:lnTo>
                    <a:pt x="145" y="211"/>
                  </a:lnTo>
                  <a:lnTo>
                    <a:pt x="141" y="211"/>
                  </a:lnTo>
                  <a:lnTo>
                    <a:pt x="124" y="211"/>
                  </a:lnTo>
                  <a:lnTo>
                    <a:pt x="124" y="207"/>
                  </a:lnTo>
                  <a:lnTo>
                    <a:pt x="127" y="197"/>
                  </a:lnTo>
                  <a:lnTo>
                    <a:pt x="127" y="184"/>
                  </a:lnTo>
                  <a:lnTo>
                    <a:pt x="118" y="176"/>
                  </a:lnTo>
                  <a:lnTo>
                    <a:pt x="114" y="164"/>
                  </a:lnTo>
                  <a:lnTo>
                    <a:pt x="114" y="156"/>
                  </a:lnTo>
                  <a:lnTo>
                    <a:pt x="114" y="154"/>
                  </a:lnTo>
                  <a:lnTo>
                    <a:pt x="104" y="154"/>
                  </a:lnTo>
                  <a:lnTo>
                    <a:pt x="96" y="150"/>
                  </a:lnTo>
                  <a:lnTo>
                    <a:pt x="88" y="152"/>
                  </a:lnTo>
                  <a:lnTo>
                    <a:pt x="84" y="154"/>
                  </a:lnTo>
                  <a:lnTo>
                    <a:pt x="82" y="154"/>
                  </a:lnTo>
                  <a:lnTo>
                    <a:pt x="80" y="152"/>
                  </a:lnTo>
                  <a:lnTo>
                    <a:pt x="80" y="150"/>
                  </a:lnTo>
                  <a:lnTo>
                    <a:pt x="80" y="145"/>
                  </a:lnTo>
                  <a:lnTo>
                    <a:pt x="80" y="137"/>
                  </a:lnTo>
                  <a:lnTo>
                    <a:pt x="88" y="121"/>
                  </a:lnTo>
                  <a:lnTo>
                    <a:pt x="88" y="111"/>
                  </a:lnTo>
                  <a:lnTo>
                    <a:pt x="88" y="105"/>
                  </a:lnTo>
                  <a:lnTo>
                    <a:pt x="90" y="100"/>
                  </a:lnTo>
                  <a:lnTo>
                    <a:pt x="84" y="100"/>
                  </a:lnTo>
                  <a:lnTo>
                    <a:pt x="82" y="103"/>
                  </a:lnTo>
                  <a:lnTo>
                    <a:pt x="80" y="105"/>
                  </a:lnTo>
                  <a:lnTo>
                    <a:pt x="73" y="109"/>
                  </a:lnTo>
                  <a:lnTo>
                    <a:pt x="67" y="111"/>
                  </a:lnTo>
                  <a:lnTo>
                    <a:pt x="59" y="111"/>
                  </a:lnTo>
                  <a:lnTo>
                    <a:pt x="57" y="111"/>
                  </a:lnTo>
                  <a:lnTo>
                    <a:pt x="51" y="111"/>
                  </a:lnTo>
                  <a:lnTo>
                    <a:pt x="45" y="109"/>
                  </a:lnTo>
                  <a:lnTo>
                    <a:pt x="43" y="109"/>
                  </a:lnTo>
                  <a:lnTo>
                    <a:pt x="37" y="109"/>
                  </a:lnTo>
                  <a:lnTo>
                    <a:pt x="35" y="105"/>
                  </a:lnTo>
                  <a:lnTo>
                    <a:pt x="33" y="100"/>
                  </a:lnTo>
                  <a:lnTo>
                    <a:pt x="26" y="98"/>
                  </a:lnTo>
                  <a:lnTo>
                    <a:pt x="12" y="90"/>
                  </a:lnTo>
                  <a:lnTo>
                    <a:pt x="2" y="86"/>
                  </a:lnTo>
                  <a:lnTo>
                    <a:pt x="2" y="82"/>
                  </a:lnTo>
                  <a:lnTo>
                    <a:pt x="0" y="6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7" name="Freeform 276"/>
            <p:cNvSpPr>
              <a:spLocks/>
            </p:cNvSpPr>
            <p:nvPr/>
          </p:nvSpPr>
          <p:spPr bwMode="auto">
            <a:xfrm>
              <a:off x="10221913" y="4351338"/>
              <a:ext cx="339725" cy="298450"/>
            </a:xfrm>
            <a:custGeom>
              <a:avLst/>
              <a:gdLst>
                <a:gd name="T0" fmla="*/ 0 w 214"/>
                <a:gd name="T1" fmla="*/ 0 h 188"/>
                <a:gd name="T2" fmla="*/ 8 w 214"/>
                <a:gd name="T3" fmla="*/ 8 h 188"/>
                <a:gd name="T4" fmla="*/ 14 w 214"/>
                <a:gd name="T5" fmla="*/ 8 h 188"/>
                <a:gd name="T6" fmla="*/ 22 w 214"/>
                <a:gd name="T7" fmla="*/ 12 h 188"/>
                <a:gd name="T8" fmla="*/ 35 w 214"/>
                <a:gd name="T9" fmla="*/ 10 h 188"/>
                <a:gd name="T10" fmla="*/ 45 w 214"/>
                <a:gd name="T11" fmla="*/ 6 h 188"/>
                <a:gd name="T12" fmla="*/ 57 w 214"/>
                <a:gd name="T13" fmla="*/ 12 h 188"/>
                <a:gd name="T14" fmla="*/ 63 w 214"/>
                <a:gd name="T15" fmla="*/ 6 h 188"/>
                <a:gd name="T16" fmla="*/ 73 w 214"/>
                <a:gd name="T17" fmla="*/ 10 h 188"/>
                <a:gd name="T18" fmla="*/ 86 w 214"/>
                <a:gd name="T19" fmla="*/ 14 h 188"/>
                <a:gd name="T20" fmla="*/ 98 w 214"/>
                <a:gd name="T21" fmla="*/ 10 h 188"/>
                <a:gd name="T22" fmla="*/ 118 w 214"/>
                <a:gd name="T23" fmla="*/ 8 h 188"/>
                <a:gd name="T24" fmla="*/ 135 w 214"/>
                <a:gd name="T25" fmla="*/ 14 h 188"/>
                <a:gd name="T26" fmla="*/ 147 w 214"/>
                <a:gd name="T27" fmla="*/ 20 h 188"/>
                <a:gd name="T28" fmla="*/ 167 w 214"/>
                <a:gd name="T29" fmla="*/ 22 h 188"/>
                <a:gd name="T30" fmla="*/ 178 w 214"/>
                <a:gd name="T31" fmla="*/ 20 h 188"/>
                <a:gd name="T32" fmla="*/ 192 w 214"/>
                <a:gd name="T33" fmla="*/ 26 h 188"/>
                <a:gd name="T34" fmla="*/ 190 w 214"/>
                <a:gd name="T35" fmla="*/ 30 h 188"/>
                <a:gd name="T36" fmla="*/ 188 w 214"/>
                <a:gd name="T37" fmla="*/ 43 h 188"/>
                <a:gd name="T38" fmla="*/ 186 w 214"/>
                <a:gd name="T39" fmla="*/ 55 h 188"/>
                <a:gd name="T40" fmla="*/ 190 w 214"/>
                <a:gd name="T41" fmla="*/ 55 h 188"/>
                <a:gd name="T42" fmla="*/ 196 w 214"/>
                <a:gd name="T43" fmla="*/ 30 h 188"/>
                <a:gd name="T44" fmla="*/ 198 w 214"/>
                <a:gd name="T45" fmla="*/ 20 h 188"/>
                <a:gd name="T46" fmla="*/ 198 w 214"/>
                <a:gd name="T47" fmla="*/ 30 h 188"/>
                <a:gd name="T48" fmla="*/ 192 w 214"/>
                <a:gd name="T49" fmla="*/ 53 h 188"/>
                <a:gd name="T50" fmla="*/ 188 w 214"/>
                <a:gd name="T51" fmla="*/ 63 h 188"/>
                <a:gd name="T52" fmla="*/ 186 w 214"/>
                <a:gd name="T53" fmla="*/ 69 h 188"/>
                <a:gd name="T54" fmla="*/ 190 w 214"/>
                <a:gd name="T55" fmla="*/ 75 h 188"/>
                <a:gd name="T56" fmla="*/ 186 w 214"/>
                <a:gd name="T57" fmla="*/ 81 h 188"/>
                <a:gd name="T58" fmla="*/ 190 w 214"/>
                <a:gd name="T59" fmla="*/ 86 h 188"/>
                <a:gd name="T60" fmla="*/ 192 w 214"/>
                <a:gd name="T61" fmla="*/ 88 h 188"/>
                <a:gd name="T62" fmla="*/ 192 w 214"/>
                <a:gd name="T63" fmla="*/ 96 h 188"/>
                <a:gd name="T64" fmla="*/ 204 w 214"/>
                <a:gd name="T65" fmla="*/ 114 h 188"/>
                <a:gd name="T66" fmla="*/ 212 w 214"/>
                <a:gd name="T67" fmla="*/ 118 h 188"/>
                <a:gd name="T68" fmla="*/ 214 w 214"/>
                <a:gd name="T69" fmla="*/ 133 h 188"/>
                <a:gd name="T70" fmla="*/ 204 w 214"/>
                <a:gd name="T71" fmla="*/ 137 h 188"/>
                <a:gd name="T72" fmla="*/ 196 w 214"/>
                <a:gd name="T73" fmla="*/ 143 h 188"/>
                <a:gd name="T74" fmla="*/ 192 w 214"/>
                <a:gd name="T75" fmla="*/ 157 h 188"/>
                <a:gd name="T76" fmla="*/ 192 w 214"/>
                <a:gd name="T77" fmla="*/ 178 h 188"/>
                <a:gd name="T78" fmla="*/ 180 w 214"/>
                <a:gd name="T79" fmla="*/ 180 h 188"/>
                <a:gd name="T80" fmla="*/ 161 w 214"/>
                <a:gd name="T81" fmla="*/ 180 h 188"/>
                <a:gd name="T82" fmla="*/ 159 w 214"/>
                <a:gd name="T83" fmla="*/ 186 h 188"/>
                <a:gd name="T84" fmla="*/ 143 w 214"/>
                <a:gd name="T85" fmla="*/ 184 h 188"/>
                <a:gd name="T86" fmla="*/ 131 w 214"/>
                <a:gd name="T87" fmla="*/ 186 h 188"/>
                <a:gd name="T88" fmla="*/ 122 w 214"/>
                <a:gd name="T89" fmla="*/ 188 h 188"/>
                <a:gd name="T90" fmla="*/ 118 w 214"/>
                <a:gd name="T91" fmla="*/ 186 h 188"/>
                <a:gd name="T92" fmla="*/ 108 w 214"/>
                <a:gd name="T93" fmla="*/ 182 h 188"/>
                <a:gd name="T94" fmla="*/ 104 w 214"/>
                <a:gd name="T95" fmla="*/ 176 h 188"/>
                <a:gd name="T96" fmla="*/ 102 w 214"/>
                <a:gd name="T97" fmla="*/ 165 h 188"/>
                <a:gd name="T98" fmla="*/ 94 w 214"/>
                <a:gd name="T99" fmla="*/ 163 h 188"/>
                <a:gd name="T100" fmla="*/ 80 w 214"/>
                <a:gd name="T101" fmla="*/ 157 h 188"/>
                <a:gd name="T102" fmla="*/ 57 w 214"/>
                <a:gd name="T103" fmla="*/ 155 h 188"/>
                <a:gd name="T104" fmla="*/ 39 w 214"/>
                <a:gd name="T105" fmla="*/ 147 h 188"/>
                <a:gd name="T106" fmla="*/ 39 w 214"/>
                <a:gd name="T107" fmla="*/ 143 h 188"/>
                <a:gd name="T108" fmla="*/ 35 w 214"/>
                <a:gd name="T109" fmla="*/ 133 h 188"/>
                <a:gd name="T110" fmla="*/ 20 w 214"/>
                <a:gd name="T111" fmla="*/ 114 h 188"/>
                <a:gd name="T112" fmla="*/ 24 w 214"/>
                <a:gd name="T113" fmla="*/ 90 h 188"/>
                <a:gd name="T114" fmla="*/ 10 w 214"/>
                <a:gd name="T115" fmla="*/ 49 h 188"/>
                <a:gd name="T116" fmla="*/ 10 w 214"/>
                <a:gd name="T117" fmla="*/ 34 h 188"/>
                <a:gd name="T118" fmla="*/ 4 w 214"/>
                <a:gd name="T119" fmla="*/ 28 h 188"/>
                <a:gd name="T120" fmla="*/ 0 w 214"/>
                <a:gd name="T121" fmla="*/ 14 h 188"/>
                <a:gd name="T122" fmla="*/ 0 w 214"/>
                <a:gd name="T123"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4" h="188">
                  <a:moveTo>
                    <a:pt x="0" y="2"/>
                  </a:moveTo>
                  <a:lnTo>
                    <a:pt x="0" y="0"/>
                  </a:lnTo>
                  <a:lnTo>
                    <a:pt x="6" y="4"/>
                  </a:lnTo>
                  <a:lnTo>
                    <a:pt x="8" y="8"/>
                  </a:lnTo>
                  <a:lnTo>
                    <a:pt x="10" y="10"/>
                  </a:lnTo>
                  <a:lnTo>
                    <a:pt x="14" y="8"/>
                  </a:lnTo>
                  <a:lnTo>
                    <a:pt x="16" y="12"/>
                  </a:lnTo>
                  <a:lnTo>
                    <a:pt x="22" y="12"/>
                  </a:lnTo>
                  <a:lnTo>
                    <a:pt x="30" y="12"/>
                  </a:lnTo>
                  <a:lnTo>
                    <a:pt x="35" y="10"/>
                  </a:lnTo>
                  <a:lnTo>
                    <a:pt x="39" y="6"/>
                  </a:lnTo>
                  <a:lnTo>
                    <a:pt x="45" y="6"/>
                  </a:lnTo>
                  <a:lnTo>
                    <a:pt x="51" y="12"/>
                  </a:lnTo>
                  <a:lnTo>
                    <a:pt x="57" y="12"/>
                  </a:lnTo>
                  <a:lnTo>
                    <a:pt x="61" y="10"/>
                  </a:lnTo>
                  <a:lnTo>
                    <a:pt x="63" y="6"/>
                  </a:lnTo>
                  <a:lnTo>
                    <a:pt x="65" y="6"/>
                  </a:lnTo>
                  <a:lnTo>
                    <a:pt x="73" y="10"/>
                  </a:lnTo>
                  <a:lnTo>
                    <a:pt x="77" y="20"/>
                  </a:lnTo>
                  <a:lnTo>
                    <a:pt x="86" y="14"/>
                  </a:lnTo>
                  <a:lnTo>
                    <a:pt x="92" y="14"/>
                  </a:lnTo>
                  <a:lnTo>
                    <a:pt x="98" y="10"/>
                  </a:lnTo>
                  <a:lnTo>
                    <a:pt x="112" y="10"/>
                  </a:lnTo>
                  <a:lnTo>
                    <a:pt x="118" y="8"/>
                  </a:lnTo>
                  <a:lnTo>
                    <a:pt x="129" y="10"/>
                  </a:lnTo>
                  <a:lnTo>
                    <a:pt x="135" y="14"/>
                  </a:lnTo>
                  <a:lnTo>
                    <a:pt x="141" y="18"/>
                  </a:lnTo>
                  <a:lnTo>
                    <a:pt x="147" y="20"/>
                  </a:lnTo>
                  <a:lnTo>
                    <a:pt x="153" y="20"/>
                  </a:lnTo>
                  <a:lnTo>
                    <a:pt x="167" y="22"/>
                  </a:lnTo>
                  <a:lnTo>
                    <a:pt x="174" y="22"/>
                  </a:lnTo>
                  <a:lnTo>
                    <a:pt x="178" y="20"/>
                  </a:lnTo>
                  <a:lnTo>
                    <a:pt x="184" y="22"/>
                  </a:lnTo>
                  <a:lnTo>
                    <a:pt x="192" y="26"/>
                  </a:lnTo>
                  <a:lnTo>
                    <a:pt x="192" y="26"/>
                  </a:lnTo>
                  <a:lnTo>
                    <a:pt x="190" y="30"/>
                  </a:lnTo>
                  <a:lnTo>
                    <a:pt x="190" y="37"/>
                  </a:lnTo>
                  <a:lnTo>
                    <a:pt x="188" y="43"/>
                  </a:lnTo>
                  <a:lnTo>
                    <a:pt x="186" y="51"/>
                  </a:lnTo>
                  <a:lnTo>
                    <a:pt x="186" y="55"/>
                  </a:lnTo>
                  <a:lnTo>
                    <a:pt x="188" y="57"/>
                  </a:lnTo>
                  <a:lnTo>
                    <a:pt x="190" y="55"/>
                  </a:lnTo>
                  <a:lnTo>
                    <a:pt x="192" y="45"/>
                  </a:lnTo>
                  <a:lnTo>
                    <a:pt x="196" y="30"/>
                  </a:lnTo>
                  <a:lnTo>
                    <a:pt x="198" y="22"/>
                  </a:lnTo>
                  <a:lnTo>
                    <a:pt x="198" y="20"/>
                  </a:lnTo>
                  <a:lnTo>
                    <a:pt x="200" y="24"/>
                  </a:lnTo>
                  <a:lnTo>
                    <a:pt x="198" y="30"/>
                  </a:lnTo>
                  <a:lnTo>
                    <a:pt x="196" y="41"/>
                  </a:lnTo>
                  <a:lnTo>
                    <a:pt x="192" y="53"/>
                  </a:lnTo>
                  <a:lnTo>
                    <a:pt x="190" y="59"/>
                  </a:lnTo>
                  <a:lnTo>
                    <a:pt x="188" y="63"/>
                  </a:lnTo>
                  <a:lnTo>
                    <a:pt x="190" y="65"/>
                  </a:lnTo>
                  <a:lnTo>
                    <a:pt x="186" y="69"/>
                  </a:lnTo>
                  <a:lnTo>
                    <a:pt x="188" y="73"/>
                  </a:lnTo>
                  <a:lnTo>
                    <a:pt x="190" y="75"/>
                  </a:lnTo>
                  <a:lnTo>
                    <a:pt x="188" y="79"/>
                  </a:lnTo>
                  <a:lnTo>
                    <a:pt x="186" y="81"/>
                  </a:lnTo>
                  <a:lnTo>
                    <a:pt x="188" y="86"/>
                  </a:lnTo>
                  <a:lnTo>
                    <a:pt x="190" y="86"/>
                  </a:lnTo>
                  <a:lnTo>
                    <a:pt x="192" y="84"/>
                  </a:lnTo>
                  <a:lnTo>
                    <a:pt x="192" y="88"/>
                  </a:lnTo>
                  <a:lnTo>
                    <a:pt x="190" y="94"/>
                  </a:lnTo>
                  <a:lnTo>
                    <a:pt x="192" y="96"/>
                  </a:lnTo>
                  <a:lnTo>
                    <a:pt x="200" y="108"/>
                  </a:lnTo>
                  <a:lnTo>
                    <a:pt x="204" y="114"/>
                  </a:lnTo>
                  <a:lnTo>
                    <a:pt x="208" y="116"/>
                  </a:lnTo>
                  <a:lnTo>
                    <a:pt x="212" y="118"/>
                  </a:lnTo>
                  <a:lnTo>
                    <a:pt x="214" y="129"/>
                  </a:lnTo>
                  <a:lnTo>
                    <a:pt x="214" y="133"/>
                  </a:lnTo>
                  <a:lnTo>
                    <a:pt x="212" y="133"/>
                  </a:lnTo>
                  <a:lnTo>
                    <a:pt x="204" y="137"/>
                  </a:lnTo>
                  <a:lnTo>
                    <a:pt x="204" y="141"/>
                  </a:lnTo>
                  <a:lnTo>
                    <a:pt x="196" y="143"/>
                  </a:lnTo>
                  <a:lnTo>
                    <a:pt x="194" y="145"/>
                  </a:lnTo>
                  <a:lnTo>
                    <a:pt x="192" y="157"/>
                  </a:lnTo>
                  <a:lnTo>
                    <a:pt x="192" y="167"/>
                  </a:lnTo>
                  <a:lnTo>
                    <a:pt x="192" y="178"/>
                  </a:lnTo>
                  <a:lnTo>
                    <a:pt x="182" y="180"/>
                  </a:lnTo>
                  <a:lnTo>
                    <a:pt x="180" y="180"/>
                  </a:lnTo>
                  <a:lnTo>
                    <a:pt x="171" y="176"/>
                  </a:lnTo>
                  <a:lnTo>
                    <a:pt x="161" y="180"/>
                  </a:lnTo>
                  <a:lnTo>
                    <a:pt x="161" y="184"/>
                  </a:lnTo>
                  <a:lnTo>
                    <a:pt x="159" y="186"/>
                  </a:lnTo>
                  <a:lnTo>
                    <a:pt x="149" y="186"/>
                  </a:lnTo>
                  <a:lnTo>
                    <a:pt x="143" y="184"/>
                  </a:lnTo>
                  <a:lnTo>
                    <a:pt x="137" y="182"/>
                  </a:lnTo>
                  <a:lnTo>
                    <a:pt x="131" y="186"/>
                  </a:lnTo>
                  <a:lnTo>
                    <a:pt x="127" y="182"/>
                  </a:lnTo>
                  <a:lnTo>
                    <a:pt x="122" y="188"/>
                  </a:lnTo>
                  <a:lnTo>
                    <a:pt x="118" y="188"/>
                  </a:lnTo>
                  <a:lnTo>
                    <a:pt x="118" y="186"/>
                  </a:lnTo>
                  <a:lnTo>
                    <a:pt x="114" y="184"/>
                  </a:lnTo>
                  <a:lnTo>
                    <a:pt x="108" y="182"/>
                  </a:lnTo>
                  <a:lnTo>
                    <a:pt x="104" y="180"/>
                  </a:lnTo>
                  <a:lnTo>
                    <a:pt x="104" y="176"/>
                  </a:lnTo>
                  <a:lnTo>
                    <a:pt x="108" y="167"/>
                  </a:lnTo>
                  <a:lnTo>
                    <a:pt x="102" y="165"/>
                  </a:lnTo>
                  <a:lnTo>
                    <a:pt x="98" y="163"/>
                  </a:lnTo>
                  <a:lnTo>
                    <a:pt x="94" y="163"/>
                  </a:lnTo>
                  <a:lnTo>
                    <a:pt x="86" y="161"/>
                  </a:lnTo>
                  <a:lnTo>
                    <a:pt x="80" y="157"/>
                  </a:lnTo>
                  <a:lnTo>
                    <a:pt x="69" y="155"/>
                  </a:lnTo>
                  <a:lnTo>
                    <a:pt x="57" y="155"/>
                  </a:lnTo>
                  <a:lnTo>
                    <a:pt x="45" y="155"/>
                  </a:lnTo>
                  <a:lnTo>
                    <a:pt x="39" y="147"/>
                  </a:lnTo>
                  <a:lnTo>
                    <a:pt x="39" y="145"/>
                  </a:lnTo>
                  <a:lnTo>
                    <a:pt x="39" y="143"/>
                  </a:lnTo>
                  <a:lnTo>
                    <a:pt x="37" y="139"/>
                  </a:lnTo>
                  <a:lnTo>
                    <a:pt x="35" y="133"/>
                  </a:lnTo>
                  <a:lnTo>
                    <a:pt x="28" y="122"/>
                  </a:lnTo>
                  <a:lnTo>
                    <a:pt x="20" y="114"/>
                  </a:lnTo>
                  <a:lnTo>
                    <a:pt x="22" y="102"/>
                  </a:lnTo>
                  <a:lnTo>
                    <a:pt x="24" y="90"/>
                  </a:lnTo>
                  <a:lnTo>
                    <a:pt x="12" y="55"/>
                  </a:lnTo>
                  <a:lnTo>
                    <a:pt x="10" y="49"/>
                  </a:lnTo>
                  <a:lnTo>
                    <a:pt x="10" y="37"/>
                  </a:lnTo>
                  <a:lnTo>
                    <a:pt x="10" y="34"/>
                  </a:lnTo>
                  <a:lnTo>
                    <a:pt x="8" y="30"/>
                  </a:lnTo>
                  <a:lnTo>
                    <a:pt x="4" y="28"/>
                  </a:lnTo>
                  <a:lnTo>
                    <a:pt x="4" y="26"/>
                  </a:lnTo>
                  <a:lnTo>
                    <a:pt x="0" y="14"/>
                  </a:lnTo>
                  <a:lnTo>
                    <a:pt x="0" y="8"/>
                  </a:lnTo>
                  <a:lnTo>
                    <a:pt x="0" y="6"/>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8" name="Freeform 277"/>
            <p:cNvSpPr>
              <a:spLocks/>
            </p:cNvSpPr>
            <p:nvPr/>
          </p:nvSpPr>
          <p:spPr bwMode="auto">
            <a:xfrm>
              <a:off x="10293350" y="3900488"/>
              <a:ext cx="258763" cy="482600"/>
            </a:xfrm>
            <a:custGeom>
              <a:avLst/>
              <a:gdLst>
                <a:gd name="T0" fmla="*/ 0 w 163"/>
                <a:gd name="T1" fmla="*/ 247 h 304"/>
                <a:gd name="T2" fmla="*/ 16 w 163"/>
                <a:gd name="T3" fmla="*/ 245 h 304"/>
                <a:gd name="T4" fmla="*/ 14 w 163"/>
                <a:gd name="T5" fmla="*/ 231 h 304"/>
                <a:gd name="T6" fmla="*/ 43 w 163"/>
                <a:gd name="T7" fmla="*/ 228 h 304"/>
                <a:gd name="T8" fmla="*/ 59 w 163"/>
                <a:gd name="T9" fmla="*/ 216 h 304"/>
                <a:gd name="T10" fmla="*/ 43 w 163"/>
                <a:gd name="T11" fmla="*/ 194 h 304"/>
                <a:gd name="T12" fmla="*/ 18 w 163"/>
                <a:gd name="T13" fmla="*/ 192 h 304"/>
                <a:gd name="T14" fmla="*/ 10 w 163"/>
                <a:gd name="T15" fmla="*/ 167 h 304"/>
                <a:gd name="T16" fmla="*/ 16 w 163"/>
                <a:gd name="T17" fmla="*/ 149 h 304"/>
                <a:gd name="T18" fmla="*/ 18 w 163"/>
                <a:gd name="T19" fmla="*/ 126 h 304"/>
                <a:gd name="T20" fmla="*/ 30 w 163"/>
                <a:gd name="T21" fmla="*/ 124 h 304"/>
                <a:gd name="T22" fmla="*/ 43 w 163"/>
                <a:gd name="T23" fmla="*/ 136 h 304"/>
                <a:gd name="T24" fmla="*/ 55 w 163"/>
                <a:gd name="T25" fmla="*/ 145 h 304"/>
                <a:gd name="T26" fmla="*/ 57 w 163"/>
                <a:gd name="T27" fmla="*/ 126 h 304"/>
                <a:gd name="T28" fmla="*/ 49 w 163"/>
                <a:gd name="T29" fmla="*/ 114 h 304"/>
                <a:gd name="T30" fmla="*/ 57 w 163"/>
                <a:gd name="T31" fmla="*/ 104 h 304"/>
                <a:gd name="T32" fmla="*/ 63 w 163"/>
                <a:gd name="T33" fmla="*/ 104 h 304"/>
                <a:gd name="T34" fmla="*/ 57 w 163"/>
                <a:gd name="T35" fmla="*/ 102 h 304"/>
                <a:gd name="T36" fmla="*/ 65 w 163"/>
                <a:gd name="T37" fmla="*/ 96 h 304"/>
                <a:gd name="T38" fmla="*/ 65 w 163"/>
                <a:gd name="T39" fmla="*/ 87 h 304"/>
                <a:gd name="T40" fmla="*/ 73 w 163"/>
                <a:gd name="T41" fmla="*/ 83 h 304"/>
                <a:gd name="T42" fmla="*/ 67 w 163"/>
                <a:gd name="T43" fmla="*/ 77 h 304"/>
                <a:gd name="T44" fmla="*/ 71 w 163"/>
                <a:gd name="T45" fmla="*/ 65 h 304"/>
                <a:gd name="T46" fmla="*/ 73 w 163"/>
                <a:gd name="T47" fmla="*/ 59 h 304"/>
                <a:gd name="T48" fmla="*/ 67 w 163"/>
                <a:gd name="T49" fmla="*/ 51 h 304"/>
                <a:gd name="T50" fmla="*/ 63 w 163"/>
                <a:gd name="T51" fmla="*/ 38 h 304"/>
                <a:gd name="T52" fmla="*/ 61 w 163"/>
                <a:gd name="T53" fmla="*/ 26 h 304"/>
                <a:gd name="T54" fmla="*/ 55 w 163"/>
                <a:gd name="T55" fmla="*/ 14 h 304"/>
                <a:gd name="T56" fmla="*/ 67 w 163"/>
                <a:gd name="T57" fmla="*/ 4 h 304"/>
                <a:gd name="T58" fmla="*/ 92 w 163"/>
                <a:gd name="T59" fmla="*/ 22 h 304"/>
                <a:gd name="T60" fmla="*/ 104 w 163"/>
                <a:gd name="T61" fmla="*/ 34 h 304"/>
                <a:gd name="T62" fmla="*/ 133 w 163"/>
                <a:gd name="T63" fmla="*/ 30 h 304"/>
                <a:gd name="T64" fmla="*/ 147 w 163"/>
                <a:gd name="T65" fmla="*/ 49 h 304"/>
                <a:gd name="T66" fmla="*/ 145 w 163"/>
                <a:gd name="T67" fmla="*/ 61 h 304"/>
                <a:gd name="T68" fmla="*/ 155 w 163"/>
                <a:gd name="T69" fmla="*/ 69 h 304"/>
                <a:gd name="T70" fmla="*/ 159 w 163"/>
                <a:gd name="T71" fmla="*/ 83 h 304"/>
                <a:gd name="T72" fmla="*/ 155 w 163"/>
                <a:gd name="T73" fmla="*/ 100 h 304"/>
                <a:gd name="T74" fmla="*/ 120 w 163"/>
                <a:gd name="T75" fmla="*/ 112 h 304"/>
                <a:gd name="T76" fmla="*/ 108 w 163"/>
                <a:gd name="T77" fmla="*/ 126 h 304"/>
                <a:gd name="T78" fmla="*/ 116 w 163"/>
                <a:gd name="T79" fmla="*/ 173 h 304"/>
                <a:gd name="T80" fmla="*/ 106 w 163"/>
                <a:gd name="T81" fmla="*/ 222 h 304"/>
                <a:gd name="T82" fmla="*/ 131 w 163"/>
                <a:gd name="T83" fmla="*/ 245 h 304"/>
                <a:gd name="T84" fmla="*/ 131 w 163"/>
                <a:gd name="T85" fmla="*/ 261 h 304"/>
                <a:gd name="T86" fmla="*/ 102 w 163"/>
                <a:gd name="T87" fmla="*/ 261 h 304"/>
                <a:gd name="T88" fmla="*/ 82 w 163"/>
                <a:gd name="T89" fmla="*/ 261 h 304"/>
                <a:gd name="T90" fmla="*/ 79 w 163"/>
                <a:gd name="T91" fmla="*/ 288 h 304"/>
                <a:gd name="T92" fmla="*/ 47 w 163"/>
                <a:gd name="T93" fmla="*/ 298 h 304"/>
                <a:gd name="T94" fmla="*/ 20 w 163"/>
                <a:gd name="T95" fmla="*/ 290 h 304"/>
                <a:gd name="T96" fmla="*/ 6 w 163"/>
                <a:gd name="T97" fmla="*/ 296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3" h="304">
                  <a:moveTo>
                    <a:pt x="0" y="290"/>
                  </a:moveTo>
                  <a:lnTo>
                    <a:pt x="2" y="282"/>
                  </a:lnTo>
                  <a:lnTo>
                    <a:pt x="0" y="271"/>
                  </a:lnTo>
                  <a:lnTo>
                    <a:pt x="0" y="247"/>
                  </a:lnTo>
                  <a:lnTo>
                    <a:pt x="6" y="247"/>
                  </a:lnTo>
                  <a:lnTo>
                    <a:pt x="6" y="245"/>
                  </a:lnTo>
                  <a:lnTo>
                    <a:pt x="10" y="245"/>
                  </a:lnTo>
                  <a:lnTo>
                    <a:pt x="16" y="245"/>
                  </a:lnTo>
                  <a:lnTo>
                    <a:pt x="18" y="239"/>
                  </a:lnTo>
                  <a:lnTo>
                    <a:pt x="18" y="237"/>
                  </a:lnTo>
                  <a:lnTo>
                    <a:pt x="18" y="233"/>
                  </a:lnTo>
                  <a:lnTo>
                    <a:pt x="14" y="231"/>
                  </a:lnTo>
                  <a:lnTo>
                    <a:pt x="22" y="226"/>
                  </a:lnTo>
                  <a:lnTo>
                    <a:pt x="30" y="233"/>
                  </a:lnTo>
                  <a:lnTo>
                    <a:pt x="39" y="233"/>
                  </a:lnTo>
                  <a:lnTo>
                    <a:pt x="43" y="228"/>
                  </a:lnTo>
                  <a:lnTo>
                    <a:pt x="51" y="228"/>
                  </a:lnTo>
                  <a:lnTo>
                    <a:pt x="55" y="226"/>
                  </a:lnTo>
                  <a:lnTo>
                    <a:pt x="65" y="222"/>
                  </a:lnTo>
                  <a:lnTo>
                    <a:pt x="59" y="216"/>
                  </a:lnTo>
                  <a:lnTo>
                    <a:pt x="49" y="210"/>
                  </a:lnTo>
                  <a:lnTo>
                    <a:pt x="45" y="202"/>
                  </a:lnTo>
                  <a:lnTo>
                    <a:pt x="43" y="192"/>
                  </a:lnTo>
                  <a:lnTo>
                    <a:pt x="43" y="194"/>
                  </a:lnTo>
                  <a:lnTo>
                    <a:pt x="37" y="188"/>
                  </a:lnTo>
                  <a:lnTo>
                    <a:pt x="30" y="194"/>
                  </a:lnTo>
                  <a:lnTo>
                    <a:pt x="28" y="192"/>
                  </a:lnTo>
                  <a:lnTo>
                    <a:pt x="18" y="192"/>
                  </a:lnTo>
                  <a:lnTo>
                    <a:pt x="6" y="190"/>
                  </a:lnTo>
                  <a:lnTo>
                    <a:pt x="6" y="188"/>
                  </a:lnTo>
                  <a:lnTo>
                    <a:pt x="6" y="184"/>
                  </a:lnTo>
                  <a:lnTo>
                    <a:pt x="10" y="167"/>
                  </a:lnTo>
                  <a:lnTo>
                    <a:pt x="10" y="157"/>
                  </a:lnTo>
                  <a:lnTo>
                    <a:pt x="12" y="159"/>
                  </a:lnTo>
                  <a:lnTo>
                    <a:pt x="18" y="151"/>
                  </a:lnTo>
                  <a:lnTo>
                    <a:pt x="16" y="149"/>
                  </a:lnTo>
                  <a:lnTo>
                    <a:pt x="16" y="145"/>
                  </a:lnTo>
                  <a:lnTo>
                    <a:pt x="18" y="134"/>
                  </a:lnTo>
                  <a:lnTo>
                    <a:pt x="18" y="128"/>
                  </a:lnTo>
                  <a:lnTo>
                    <a:pt x="18" y="126"/>
                  </a:lnTo>
                  <a:lnTo>
                    <a:pt x="20" y="128"/>
                  </a:lnTo>
                  <a:lnTo>
                    <a:pt x="24" y="128"/>
                  </a:lnTo>
                  <a:lnTo>
                    <a:pt x="26" y="124"/>
                  </a:lnTo>
                  <a:lnTo>
                    <a:pt x="30" y="124"/>
                  </a:lnTo>
                  <a:lnTo>
                    <a:pt x="37" y="124"/>
                  </a:lnTo>
                  <a:lnTo>
                    <a:pt x="43" y="128"/>
                  </a:lnTo>
                  <a:lnTo>
                    <a:pt x="43" y="130"/>
                  </a:lnTo>
                  <a:lnTo>
                    <a:pt x="43" y="136"/>
                  </a:lnTo>
                  <a:lnTo>
                    <a:pt x="45" y="141"/>
                  </a:lnTo>
                  <a:lnTo>
                    <a:pt x="51" y="143"/>
                  </a:lnTo>
                  <a:lnTo>
                    <a:pt x="53" y="145"/>
                  </a:lnTo>
                  <a:lnTo>
                    <a:pt x="55" y="145"/>
                  </a:lnTo>
                  <a:lnTo>
                    <a:pt x="59" y="143"/>
                  </a:lnTo>
                  <a:lnTo>
                    <a:pt x="59" y="136"/>
                  </a:lnTo>
                  <a:lnTo>
                    <a:pt x="61" y="130"/>
                  </a:lnTo>
                  <a:lnTo>
                    <a:pt x="57" y="126"/>
                  </a:lnTo>
                  <a:lnTo>
                    <a:pt x="55" y="124"/>
                  </a:lnTo>
                  <a:lnTo>
                    <a:pt x="51" y="122"/>
                  </a:lnTo>
                  <a:lnTo>
                    <a:pt x="51" y="116"/>
                  </a:lnTo>
                  <a:lnTo>
                    <a:pt x="49" y="114"/>
                  </a:lnTo>
                  <a:lnTo>
                    <a:pt x="51" y="110"/>
                  </a:lnTo>
                  <a:lnTo>
                    <a:pt x="53" y="108"/>
                  </a:lnTo>
                  <a:lnTo>
                    <a:pt x="55" y="106"/>
                  </a:lnTo>
                  <a:lnTo>
                    <a:pt x="57" y="104"/>
                  </a:lnTo>
                  <a:lnTo>
                    <a:pt x="59" y="108"/>
                  </a:lnTo>
                  <a:lnTo>
                    <a:pt x="61" y="108"/>
                  </a:lnTo>
                  <a:lnTo>
                    <a:pt x="63" y="106"/>
                  </a:lnTo>
                  <a:lnTo>
                    <a:pt x="63" y="104"/>
                  </a:lnTo>
                  <a:lnTo>
                    <a:pt x="65" y="104"/>
                  </a:lnTo>
                  <a:lnTo>
                    <a:pt x="63" y="102"/>
                  </a:lnTo>
                  <a:lnTo>
                    <a:pt x="59" y="102"/>
                  </a:lnTo>
                  <a:lnTo>
                    <a:pt x="57" y="102"/>
                  </a:lnTo>
                  <a:lnTo>
                    <a:pt x="57" y="98"/>
                  </a:lnTo>
                  <a:lnTo>
                    <a:pt x="59" y="96"/>
                  </a:lnTo>
                  <a:lnTo>
                    <a:pt x="61" y="98"/>
                  </a:lnTo>
                  <a:lnTo>
                    <a:pt x="65" y="96"/>
                  </a:lnTo>
                  <a:lnTo>
                    <a:pt x="67" y="94"/>
                  </a:lnTo>
                  <a:lnTo>
                    <a:pt x="67" y="92"/>
                  </a:lnTo>
                  <a:lnTo>
                    <a:pt x="65" y="89"/>
                  </a:lnTo>
                  <a:lnTo>
                    <a:pt x="65" y="87"/>
                  </a:lnTo>
                  <a:lnTo>
                    <a:pt x="67" y="87"/>
                  </a:lnTo>
                  <a:lnTo>
                    <a:pt x="69" y="87"/>
                  </a:lnTo>
                  <a:lnTo>
                    <a:pt x="71" y="85"/>
                  </a:lnTo>
                  <a:lnTo>
                    <a:pt x="73" y="83"/>
                  </a:lnTo>
                  <a:lnTo>
                    <a:pt x="73" y="81"/>
                  </a:lnTo>
                  <a:lnTo>
                    <a:pt x="71" y="81"/>
                  </a:lnTo>
                  <a:lnTo>
                    <a:pt x="69" y="81"/>
                  </a:lnTo>
                  <a:lnTo>
                    <a:pt x="67" y="77"/>
                  </a:lnTo>
                  <a:lnTo>
                    <a:pt x="67" y="73"/>
                  </a:lnTo>
                  <a:lnTo>
                    <a:pt x="67" y="71"/>
                  </a:lnTo>
                  <a:lnTo>
                    <a:pt x="71" y="67"/>
                  </a:lnTo>
                  <a:lnTo>
                    <a:pt x="71" y="65"/>
                  </a:lnTo>
                  <a:lnTo>
                    <a:pt x="73" y="63"/>
                  </a:lnTo>
                  <a:lnTo>
                    <a:pt x="77" y="61"/>
                  </a:lnTo>
                  <a:lnTo>
                    <a:pt x="75" y="59"/>
                  </a:lnTo>
                  <a:lnTo>
                    <a:pt x="73" y="59"/>
                  </a:lnTo>
                  <a:lnTo>
                    <a:pt x="71" y="59"/>
                  </a:lnTo>
                  <a:lnTo>
                    <a:pt x="69" y="55"/>
                  </a:lnTo>
                  <a:lnTo>
                    <a:pt x="69" y="55"/>
                  </a:lnTo>
                  <a:lnTo>
                    <a:pt x="67" y="51"/>
                  </a:lnTo>
                  <a:lnTo>
                    <a:pt x="63" y="47"/>
                  </a:lnTo>
                  <a:lnTo>
                    <a:pt x="61" y="44"/>
                  </a:lnTo>
                  <a:lnTo>
                    <a:pt x="63" y="40"/>
                  </a:lnTo>
                  <a:lnTo>
                    <a:pt x="63" y="38"/>
                  </a:lnTo>
                  <a:lnTo>
                    <a:pt x="65" y="36"/>
                  </a:lnTo>
                  <a:lnTo>
                    <a:pt x="65" y="32"/>
                  </a:lnTo>
                  <a:lnTo>
                    <a:pt x="63" y="30"/>
                  </a:lnTo>
                  <a:lnTo>
                    <a:pt x="61" y="26"/>
                  </a:lnTo>
                  <a:lnTo>
                    <a:pt x="57" y="22"/>
                  </a:lnTo>
                  <a:lnTo>
                    <a:pt x="55" y="18"/>
                  </a:lnTo>
                  <a:lnTo>
                    <a:pt x="53" y="16"/>
                  </a:lnTo>
                  <a:lnTo>
                    <a:pt x="55" y="14"/>
                  </a:lnTo>
                  <a:lnTo>
                    <a:pt x="55" y="12"/>
                  </a:lnTo>
                  <a:lnTo>
                    <a:pt x="55" y="6"/>
                  </a:lnTo>
                  <a:lnTo>
                    <a:pt x="55" y="0"/>
                  </a:lnTo>
                  <a:lnTo>
                    <a:pt x="67" y="4"/>
                  </a:lnTo>
                  <a:lnTo>
                    <a:pt x="71" y="8"/>
                  </a:lnTo>
                  <a:lnTo>
                    <a:pt x="77" y="16"/>
                  </a:lnTo>
                  <a:lnTo>
                    <a:pt x="84" y="20"/>
                  </a:lnTo>
                  <a:lnTo>
                    <a:pt x="92" y="22"/>
                  </a:lnTo>
                  <a:lnTo>
                    <a:pt x="96" y="24"/>
                  </a:lnTo>
                  <a:lnTo>
                    <a:pt x="102" y="28"/>
                  </a:lnTo>
                  <a:lnTo>
                    <a:pt x="104" y="32"/>
                  </a:lnTo>
                  <a:lnTo>
                    <a:pt x="104" y="34"/>
                  </a:lnTo>
                  <a:lnTo>
                    <a:pt x="110" y="36"/>
                  </a:lnTo>
                  <a:lnTo>
                    <a:pt x="124" y="34"/>
                  </a:lnTo>
                  <a:lnTo>
                    <a:pt x="129" y="34"/>
                  </a:lnTo>
                  <a:lnTo>
                    <a:pt x="133" y="30"/>
                  </a:lnTo>
                  <a:lnTo>
                    <a:pt x="143" y="32"/>
                  </a:lnTo>
                  <a:lnTo>
                    <a:pt x="147" y="40"/>
                  </a:lnTo>
                  <a:lnTo>
                    <a:pt x="147" y="44"/>
                  </a:lnTo>
                  <a:lnTo>
                    <a:pt x="147" y="49"/>
                  </a:lnTo>
                  <a:lnTo>
                    <a:pt x="141" y="53"/>
                  </a:lnTo>
                  <a:lnTo>
                    <a:pt x="139" y="55"/>
                  </a:lnTo>
                  <a:lnTo>
                    <a:pt x="141" y="57"/>
                  </a:lnTo>
                  <a:lnTo>
                    <a:pt x="145" y="61"/>
                  </a:lnTo>
                  <a:lnTo>
                    <a:pt x="149" y="63"/>
                  </a:lnTo>
                  <a:lnTo>
                    <a:pt x="151" y="65"/>
                  </a:lnTo>
                  <a:lnTo>
                    <a:pt x="153" y="67"/>
                  </a:lnTo>
                  <a:lnTo>
                    <a:pt x="155" y="69"/>
                  </a:lnTo>
                  <a:lnTo>
                    <a:pt x="157" y="71"/>
                  </a:lnTo>
                  <a:lnTo>
                    <a:pt x="163" y="73"/>
                  </a:lnTo>
                  <a:lnTo>
                    <a:pt x="163" y="75"/>
                  </a:lnTo>
                  <a:lnTo>
                    <a:pt x="159" y="83"/>
                  </a:lnTo>
                  <a:lnTo>
                    <a:pt x="155" y="92"/>
                  </a:lnTo>
                  <a:lnTo>
                    <a:pt x="155" y="96"/>
                  </a:lnTo>
                  <a:lnTo>
                    <a:pt x="157" y="98"/>
                  </a:lnTo>
                  <a:lnTo>
                    <a:pt x="155" y="100"/>
                  </a:lnTo>
                  <a:lnTo>
                    <a:pt x="147" y="108"/>
                  </a:lnTo>
                  <a:lnTo>
                    <a:pt x="137" y="110"/>
                  </a:lnTo>
                  <a:lnTo>
                    <a:pt x="135" y="110"/>
                  </a:lnTo>
                  <a:lnTo>
                    <a:pt x="120" y="112"/>
                  </a:lnTo>
                  <a:lnTo>
                    <a:pt x="120" y="116"/>
                  </a:lnTo>
                  <a:lnTo>
                    <a:pt x="114" y="118"/>
                  </a:lnTo>
                  <a:lnTo>
                    <a:pt x="110" y="124"/>
                  </a:lnTo>
                  <a:lnTo>
                    <a:pt x="108" y="126"/>
                  </a:lnTo>
                  <a:lnTo>
                    <a:pt x="110" y="136"/>
                  </a:lnTo>
                  <a:lnTo>
                    <a:pt x="110" y="163"/>
                  </a:lnTo>
                  <a:lnTo>
                    <a:pt x="112" y="171"/>
                  </a:lnTo>
                  <a:lnTo>
                    <a:pt x="116" y="173"/>
                  </a:lnTo>
                  <a:lnTo>
                    <a:pt x="116" y="192"/>
                  </a:lnTo>
                  <a:lnTo>
                    <a:pt x="120" y="196"/>
                  </a:lnTo>
                  <a:lnTo>
                    <a:pt x="108" y="210"/>
                  </a:lnTo>
                  <a:lnTo>
                    <a:pt x="106" y="222"/>
                  </a:lnTo>
                  <a:lnTo>
                    <a:pt x="116" y="228"/>
                  </a:lnTo>
                  <a:lnTo>
                    <a:pt x="129" y="235"/>
                  </a:lnTo>
                  <a:lnTo>
                    <a:pt x="131" y="237"/>
                  </a:lnTo>
                  <a:lnTo>
                    <a:pt x="131" y="245"/>
                  </a:lnTo>
                  <a:lnTo>
                    <a:pt x="135" y="249"/>
                  </a:lnTo>
                  <a:lnTo>
                    <a:pt x="133" y="257"/>
                  </a:lnTo>
                  <a:lnTo>
                    <a:pt x="133" y="259"/>
                  </a:lnTo>
                  <a:lnTo>
                    <a:pt x="131" y="261"/>
                  </a:lnTo>
                  <a:lnTo>
                    <a:pt x="118" y="255"/>
                  </a:lnTo>
                  <a:lnTo>
                    <a:pt x="116" y="251"/>
                  </a:lnTo>
                  <a:lnTo>
                    <a:pt x="112" y="249"/>
                  </a:lnTo>
                  <a:lnTo>
                    <a:pt x="102" y="261"/>
                  </a:lnTo>
                  <a:lnTo>
                    <a:pt x="98" y="259"/>
                  </a:lnTo>
                  <a:lnTo>
                    <a:pt x="94" y="259"/>
                  </a:lnTo>
                  <a:lnTo>
                    <a:pt x="86" y="255"/>
                  </a:lnTo>
                  <a:lnTo>
                    <a:pt x="82" y="261"/>
                  </a:lnTo>
                  <a:lnTo>
                    <a:pt x="82" y="267"/>
                  </a:lnTo>
                  <a:lnTo>
                    <a:pt x="82" y="278"/>
                  </a:lnTo>
                  <a:lnTo>
                    <a:pt x="84" y="278"/>
                  </a:lnTo>
                  <a:lnTo>
                    <a:pt x="79" y="288"/>
                  </a:lnTo>
                  <a:lnTo>
                    <a:pt x="73" y="292"/>
                  </a:lnTo>
                  <a:lnTo>
                    <a:pt x="67" y="294"/>
                  </a:lnTo>
                  <a:lnTo>
                    <a:pt x="53" y="294"/>
                  </a:lnTo>
                  <a:lnTo>
                    <a:pt x="47" y="298"/>
                  </a:lnTo>
                  <a:lnTo>
                    <a:pt x="41" y="298"/>
                  </a:lnTo>
                  <a:lnTo>
                    <a:pt x="32" y="304"/>
                  </a:lnTo>
                  <a:lnTo>
                    <a:pt x="28" y="294"/>
                  </a:lnTo>
                  <a:lnTo>
                    <a:pt x="20" y="290"/>
                  </a:lnTo>
                  <a:lnTo>
                    <a:pt x="18" y="290"/>
                  </a:lnTo>
                  <a:lnTo>
                    <a:pt x="16" y="294"/>
                  </a:lnTo>
                  <a:lnTo>
                    <a:pt x="12" y="296"/>
                  </a:lnTo>
                  <a:lnTo>
                    <a:pt x="6" y="296"/>
                  </a:lnTo>
                  <a:lnTo>
                    <a:pt x="0" y="29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89" name="Freeform 278"/>
            <p:cNvSpPr>
              <a:spLocks/>
            </p:cNvSpPr>
            <p:nvPr/>
          </p:nvSpPr>
          <p:spPr bwMode="auto">
            <a:xfrm>
              <a:off x="10072688" y="3981450"/>
              <a:ext cx="323850" cy="388938"/>
            </a:xfrm>
            <a:custGeom>
              <a:avLst/>
              <a:gdLst>
                <a:gd name="T0" fmla="*/ 2 w 204"/>
                <a:gd name="T1" fmla="*/ 94 h 245"/>
                <a:gd name="T2" fmla="*/ 16 w 204"/>
                <a:gd name="T3" fmla="*/ 90 h 245"/>
                <a:gd name="T4" fmla="*/ 22 w 204"/>
                <a:gd name="T5" fmla="*/ 77 h 245"/>
                <a:gd name="T6" fmla="*/ 31 w 204"/>
                <a:gd name="T7" fmla="*/ 63 h 245"/>
                <a:gd name="T8" fmla="*/ 35 w 204"/>
                <a:gd name="T9" fmla="*/ 61 h 245"/>
                <a:gd name="T10" fmla="*/ 37 w 204"/>
                <a:gd name="T11" fmla="*/ 63 h 245"/>
                <a:gd name="T12" fmla="*/ 47 w 204"/>
                <a:gd name="T13" fmla="*/ 16 h 245"/>
                <a:gd name="T14" fmla="*/ 55 w 204"/>
                <a:gd name="T15" fmla="*/ 14 h 245"/>
                <a:gd name="T16" fmla="*/ 75 w 204"/>
                <a:gd name="T17" fmla="*/ 16 h 245"/>
                <a:gd name="T18" fmla="*/ 94 w 204"/>
                <a:gd name="T19" fmla="*/ 4 h 245"/>
                <a:gd name="T20" fmla="*/ 116 w 204"/>
                <a:gd name="T21" fmla="*/ 10 h 245"/>
                <a:gd name="T22" fmla="*/ 129 w 204"/>
                <a:gd name="T23" fmla="*/ 22 h 245"/>
                <a:gd name="T24" fmla="*/ 120 w 204"/>
                <a:gd name="T25" fmla="*/ 47 h 245"/>
                <a:gd name="T26" fmla="*/ 112 w 204"/>
                <a:gd name="T27" fmla="*/ 61 h 245"/>
                <a:gd name="T28" fmla="*/ 98 w 204"/>
                <a:gd name="T29" fmla="*/ 92 h 245"/>
                <a:gd name="T30" fmla="*/ 102 w 204"/>
                <a:gd name="T31" fmla="*/ 96 h 245"/>
                <a:gd name="T32" fmla="*/ 112 w 204"/>
                <a:gd name="T33" fmla="*/ 83 h 245"/>
                <a:gd name="T34" fmla="*/ 122 w 204"/>
                <a:gd name="T35" fmla="*/ 71 h 245"/>
                <a:gd name="T36" fmla="*/ 141 w 204"/>
                <a:gd name="T37" fmla="*/ 67 h 245"/>
                <a:gd name="T38" fmla="*/ 135 w 204"/>
                <a:gd name="T39" fmla="*/ 55 h 245"/>
                <a:gd name="T40" fmla="*/ 135 w 204"/>
                <a:gd name="T41" fmla="*/ 45 h 245"/>
                <a:gd name="T42" fmla="*/ 137 w 204"/>
                <a:gd name="T43" fmla="*/ 36 h 245"/>
                <a:gd name="T44" fmla="*/ 143 w 204"/>
                <a:gd name="T45" fmla="*/ 38 h 245"/>
                <a:gd name="T46" fmla="*/ 145 w 204"/>
                <a:gd name="T47" fmla="*/ 47 h 245"/>
                <a:gd name="T48" fmla="*/ 147 w 204"/>
                <a:gd name="T49" fmla="*/ 51 h 245"/>
                <a:gd name="T50" fmla="*/ 159 w 204"/>
                <a:gd name="T51" fmla="*/ 51 h 245"/>
                <a:gd name="T52" fmla="*/ 171 w 204"/>
                <a:gd name="T53" fmla="*/ 53 h 245"/>
                <a:gd name="T54" fmla="*/ 176 w 204"/>
                <a:gd name="T55" fmla="*/ 61 h 245"/>
                <a:gd name="T56" fmla="*/ 165 w 204"/>
                <a:gd name="T57" fmla="*/ 63 h 245"/>
                <a:gd name="T58" fmla="*/ 149 w 204"/>
                <a:gd name="T59" fmla="*/ 57 h 245"/>
                <a:gd name="T60" fmla="*/ 139 w 204"/>
                <a:gd name="T61" fmla="*/ 59 h 245"/>
                <a:gd name="T62" fmla="*/ 151 w 204"/>
                <a:gd name="T63" fmla="*/ 71 h 245"/>
                <a:gd name="T64" fmla="*/ 157 w 204"/>
                <a:gd name="T65" fmla="*/ 75 h 245"/>
                <a:gd name="T66" fmla="*/ 155 w 204"/>
                <a:gd name="T67" fmla="*/ 94 h 245"/>
                <a:gd name="T68" fmla="*/ 149 w 204"/>
                <a:gd name="T69" fmla="*/ 106 h 245"/>
                <a:gd name="T70" fmla="*/ 145 w 204"/>
                <a:gd name="T71" fmla="*/ 139 h 245"/>
                <a:gd name="T72" fmla="*/ 176 w 204"/>
                <a:gd name="T73" fmla="*/ 137 h 245"/>
                <a:gd name="T74" fmla="*/ 188 w 204"/>
                <a:gd name="T75" fmla="*/ 159 h 245"/>
                <a:gd name="T76" fmla="*/ 190 w 204"/>
                <a:gd name="T77" fmla="*/ 177 h 245"/>
                <a:gd name="T78" fmla="*/ 161 w 204"/>
                <a:gd name="T79" fmla="*/ 175 h 245"/>
                <a:gd name="T80" fmla="*/ 157 w 204"/>
                <a:gd name="T81" fmla="*/ 188 h 245"/>
                <a:gd name="T82" fmla="*/ 145 w 204"/>
                <a:gd name="T83" fmla="*/ 196 h 245"/>
                <a:gd name="T84" fmla="*/ 139 w 204"/>
                <a:gd name="T85" fmla="*/ 239 h 245"/>
                <a:gd name="T86" fmla="*/ 116 w 204"/>
                <a:gd name="T87" fmla="*/ 245 h 245"/>
                <a:gd name="T88" fmla="*/ 102 w 204"/>
                <a:gd name="T89" fmla="*/ 241 h 245"/>
                <a:gd name="T90" fmla="*/ 75 w 204"/>
                <a:gd name="T91" fmla="*/ 225 h 245"/>
                <a:gd name="T92" fmla="*/ 65 w 204"/>
                <a:gd name="T93" fmla="*/ 216 h 245"/>
                <a:gd name="T94" fmla="*/ 57 w 204"/>
                <a:gd name="T95" fmla="*/ 202 h 245"/>
                <a:gd name="T96" fmla="*/ 35 w 204"/>
                <a:gd name="T97" fmla="*/ 182 h 245"/>
                <a:gd name="T98" fmla="*/ 22 w 204"/>
                <a:gd name="T99" fmla="*/ 151 h 245"/>
                <a:gd name="T100" fmla="*/ 4 w 204"/>
                <a:gd name="T101" fmla="*/ 112 h 245"/>
                <a:gd name="T102" fmla="*/ 0 w 204"/>
                <a:gd name="T103" fmla="*/ 10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4" h="245">
                  <a:moveTo>
                    <a:pt x="0" y="98"/>
                  </a:moveTo>
                  <a:lnTo>
                    <a:pt x="0" y="96"/>
                  </a:lnTo>
                  <a:lnTo>
                    <a:pt x="0" y="94"/>
                  </a:lnTo>
                  <a:lnTo>
                    <a:pt x="2" y="94"/>
                  </a:lnTo>
                  <a:lnTo>
                    <a:pt x="4" y="94"/>
                  </a:lnTo>
                  <a:lnTo>
                    <a:pt x="10" y="94"/>
                  </a:lnTo>
                  <a:lnTo>
                    <a:pt x="12" y="92"/>
                  </a:lnTo>
                  <a:lnTo>
                    <a:pt x="16" y="90"/>
                  </a:lnTo>
                  <a:lnTo>
                    <a:pt x="20" y="90"/>
                  </a:lnTo>
                  <a:lnTo>
                    <a:pt x="22" y="88"/>
                  </a:lnTo>
                  <a:lnTo>
                    <a:pt x="22" y="81"/>
                  </a:lnTo>
                  <a:lnTo>
                    <a:pt x="22" y="77"/>
                  </a:lnTo>
                  <a:lnTo>
                    <a:pt x="24" y="75"/>
                  </a:lnTo>
                  <a:lnTo>
                    <a:pt x="26" y="71"/>
                  </a:lnTo>
                  <a:lnTo>
                    <a:pt x="31" y="69"/>
                  </a:lnTo>
                  <a:lnTo>
                    <a:pt x="31" y="63"/>
                  </a:lnTo>
                  <a:lnTo>
                    <a:pt x="31" y="61"/>
                  </a:lnTo>
                  <a:lnTo>
                    <a:pt x="33" y="57"/>
                  </a:lnTo>
                  <a:lnTo>
                    <a:pt x="35" y="59"/>
                  </a:lnTo>
                  <a:lnTo>
                    <a:pt x="35" y="61"/>
                  </a:lnTo>
                  <a:lnTo>
                    <a:pt x="33" y="65"/>
                  </a:lnTo>
                  <a:lnTo>
                    <a:pt x="35" y="67"/>
                  </a:lnTo>
                  <a:lnTo>
                    <a:pt x="37" y="67"/>
                  </a:lnTo>
                  <a:lnTo>
                    <a:pt x="37" y="63"/>
                  </a:lnTo>
                  <a:lnTo>
                    <a:pt x="37" y="59"/>
                  </a:lnTo>
                  <a:lnTo>
                    <a:pt x="37" y="53"/>
                  </a:lnTo>
                  <a:lnTo>
                    <a:pt x="37" y="49"/>
                  </a:lnTo>
                  <a:lnTo>
                    <a:pt x="47" y="16"/>
                  </a:lnTo>
                  <a:lnTo>
                    <a:pt x="49" y="14"/>
                  </a:lnTo>
                  <a:lnTo>
                    <a:pt x="51" y="14"/>
                  </a:lnTo>
                  <a:lnTo>
                    <a:pt x="53" y="16"/>
                  </a:lnTo>
                  <a:lnTo>
                    <a:pt x="55" y="14"/>
                  </a:lnTo>
                  <a:lnTo>
                    <a:pt x="57" y="10"/>
                  </a:lnTo>
                  <a:lnTo>
                    <a:pt x="67" y="12"/>
                  </a:lnTo>
                  <a:lnTo>
                    <a:pt x="71" y="14"/>
                  </a:lnTo>
                  <a:lnTo>
                    <a:pt x="75" y="16"/>
                  </a:lnTo>
                  <a:lnTo>
                    <a:pt x="80" y="16"/>
                  </a:lnTo>
                  <a:lnTo>
                    <a:pt x="82" y="16"/>
                  </a:lnTo>
                  <a:lnTo>
                    <a:pt x="90" y="10"/>
                  </a:lnTo>
                  <a:lnTo>
                    <a:pt x="94" y="4"/>
                  </a:lnTo>
                  <a:lnTo>
                    <a:pt x="94" y="0"/>
                  </a:lnTo>
                  <a:lnTo>
                    <a:pt x="104" y="4"/>
                  </a:lnTo>
                  <a:lnTo>
                    <a:pt x="110" y="6"/>
                  </a:lnTo>
                  <a:lnTo>
                    <a:pt x="116" y="10"/>
                  </a:lnTo>
                  <a:lnTo>
                    <a:pt x="122" y="12"/>
                  </a:lnTo>
                  <a:lnTo>
                    <a:pt x="127" y="12"/>
                  </a:lnTo>
                  <a:lnTo>
                    <a:pt x="127" y="16"/>
                  </a:lnTo>
                  <a:lnTo>
                    <a:pt x="129" y="22"/>
                  </a:lnTo>
                  <a:lnTo>
                    <a:pt x="129" y="24"/>
                  </a:lnTo>
                  <a:lnTo>
                    <a:pt x="127" y="32"/>
                  </a:lnTo>
                  <a:lnTo>
                    <a:pt x="122" y="41"/>
                  </a:lnTo>
                  <a:lnTo>
                    <a:pt x="120" y="47"/>
                  </a:lnTo>
                  <a:lnTo>
                    <a:pt x="118" y="53"/>
                  </a:lnTo>
                  <a:lnTo>
                    <a:pt x="116" y="51"/>
                  </a:lnTo>
                  <a:lnTo>
                    <a:pt x="112" y="53"/>
                  </a:lnTo>
                  <a:lnTo>
                    <a:pt x="112" y="61"/>
                  </a:lnTo>
                  <a:lnTo>
                    <a:pt x="106" y="69"/>
                  </a:lnTo>
                  <a:lnTo>
                    <a:pt x="102" y="77"/>
                  </a:lnTo>
                  <a:lnTo>
                    <a:pt x="98" y="85"/>
                  </a:lnTo>
                  <a:lnTo>
                    <a:pt x="98" y="92"/>
                  </a:lnTo>
                  <a:lnTo>
                    <a:pt x="98" y="96"/>
                  </a:lnTo>
                  <a:lnTo>
                    <a:pt x="100" y="98"/>
                  </a:lnTo>
                  <a:lnTo>
                    <a:pt x="102" y="98"/>
                  </a:lnTo>
                  <a:lnTo>
                    <a:pt x="102" y="96"/>
                  </a:lnTo>
                  <a:lnTo>
                    <a:pt x="106" y="90"/>
                  </a:lnTo>
                  <a:lnTo>
                    <a:pt x="108" y="88"/>
                  </a:lnTo>
                  <a:lnTo>
                    <a:pt x="112" y="85"/>
                  </a:lnTo>
                  <a:lnTo>
                    <a:pt x="112" y="83"/>
                  </a:lnTo>
                  <a:lnTo>
                    <a:pt x="110" y="77"/>
                  </a:lnTo>
                  <a:lnTo>
                    <a:pt x="112" y="73"/>
                  </a:lnTo>
                  <a:lnTo>
                    <a:pt x="116" y="71"/>
                  </a:lnTo>
                  <a:lnTo>
                    <a:pt x="122" y="71"/>
                  </a:lnTo>
                  <a:lnTo>
                    <a:pt x="129" y="69"/>
                  </a:lnTo>
                  <a:lnTo>
                    <a:pt x="137" y="71"/>
                  </a:lnTo>
                  <a:lnTo>
                    <a:pt x="139" y="67"/>
                  </a:lnTo>
                  <a:lnTo>
                    <a:pt x="141" y="67"/>
                  </a:lnTo>
                  <a:lnTo>
                    <a:pt x="139" y="65"/>
                  </a:lnTo>
                  <a:lnTo>
                    <a:pt x="137" y="65"/>
                  </a:lnTo>
                  <a:lnTo>
                    <a:pt x="135" y="57"/>
                  </a:lnTo>
                  <a:lnTo>
                    <a:pt x="135" y="55"/>
                  </a:lnTo>
                  <a:lnTo>
                    <a:pt x="131" y="55"/>
                  </a:lnTo>
                  <a:lnTo>
                    <a:pt x="129" y="51"/>
                  </a:lnTo>
                  <a:lnTo>
                    <a:pt x="133" y="49"/>
                  </a:lnTo>
                  <a:lnTo>
                    <a:pt x="135" y="45"/>
                  </a:lnTo>
                  <a:lnTo>
                    <a:pt x="135" y="41"/>
                  </a:lnTo>
                  <a:lnTo>
                    <a:pt x="135" y="34"/>
                  </a:lnTo>
                  <a:lnTo>
                    <a:pt x="135" y="32"/>
                  </a:lnTo>
                  <a:lnTo>
                    <a:pt x="137" y="36"/>
                  </a:lnTo>
                  <a:lnTo>
                    <a:pt x="137" y="38"/>
                  </a:lnTo>
                  <a:lnTo>
                    <a:pt x="139" y="41"/>
                  </a:lnTo>
                  <a:lnTo>
                    <a:pt x="141" y="38"/>
                  </a:lnTo>
                  <a:lnTo>
                    <a:pt x="143" y="38"/>
                  </a:lnTo>
                  <a:lnTo>
                    <a:pt x="145" y="36"/>
                  </a:lnTo>
                  <a:lnTo>
                    <a:pt x="145" y="38"/>
                  </a:lnTo>
                  <a:lnTo>
                    <a:pt x="145" y="43"/>
                  </a:lnTo>
                  <a:lnTo>
                    <a:pt x="145" y="47"/>
                  </a:lnTo>
                  <a:lnTo>
                    <a:pt x="143" y="47"/>
                  </a:lnTo>
                  <a:lnTo>
                    <a:pt x="141" y="51"/>
                  </a:lnTo>
                  <a:lnTo>
                    <a:pt x="145" y="53"/>
                  </a:lnTo>
                  <a:lnTo>
                    <a:pt x="147" y="51"/>
                  </a:lnTo>
                  <a:lnTo>
                    <a:pt x="149" y="49"/>
                  </a:lnTo>
                  <a:lnTo>
                    <a:pt x="151" y="49"/>
                  </a:lnTo>
                  <a:lnTo>
                    <a:pt x="153" y="51"/>
                  </a:lnTo>
                  <a:lnTo>
                    <a:pt x="159" y="51"/>
                  </a:lnTo>
                  <a:lnTo>
                    <a:pt x="163" y="51"/>
                  </a:lnTo>
                  <a:lnTo>
                    <a:pt x="165" y="51"/>
                  </a:lnTo>
                  <a:lnTo>
                    <a:pt x="167" y="53"/>
                  </a:lnTo>
                  <a:lnTo>
                    <a:pt x="171" y="53"/>
                  </a:lnTo>
                  <a:lnTo>
                    <a:pt x="169" y="55"/>
                  </a:lnTo>
                  <a:lnTo>
                    <a:pt x="171" y="59"/>
                  </a:lnTo>
                  <a:lnTo>
                    <a:pt x="174" y="59"/>
                  </a:lnTo>
                  <a:lnTo>
                    <a:pt x="176" y="61"/>
                  </a:lnTo>
                  <a:lnTo>
                    <a:pt x="178" y="65"/>
                  </a:lnTo>
                  <a:lnTo>
                    <a:pt x="171" y="65"/>
                  </a:lnTo>
                  <a:lnTo>
                    <a:pt x="169" y="65"/>
                  </a:lnTo>
                  <a:lnTo>
                    <a:pt x="165" y="63"/>
                  </a:lnTo>
                  <a:lnTo>
                    <a:pt x="159" y="65"/>
                  </a:lnTo>
                  <a:lnTo>
                    <a:pt x="155" y="63"/>
                  </a:lnTo>
                  <a:lnTo>
                    <a:pt x="151" y="59"/>
                  </a:lnTo>
                  <a:lnTo>
                    <a:pt x="149" y="57"/>
                  </a:lnTo>
                  <a:lnTo>
                    <a:pt x="145" y="59"/>
                  </a:lnTo>
                  <a:lnTo>
                    <a:pt x="143" y="55"/>
                  </a:lnTo>
                  <a:lnTo>
                    <a:pt x="139" y="57"/>
                  </a:lnTo>
                  <a:lnTo>
                    <a:pt x="139" y="59"/>
                  </a:lnTo>
                  <a:lnTo>
                    <a:pt x="145" y="61"/>
                  </a:lnTo>
                  <a:lnTo>
                    <a:pt x="149" y="65"/>
                  </a:lnTo>
                  <a:lnTo>
                    <a:pt x="149" y="67"/>
                  </a:lnTo>
                  <a:lnTo>
                    <a:pt x="151" y="71"/>
                  </a:lnTo>
                  <a:lnTo>
                    <a:pt x="149" y="75"/>
                  </a:lnTo>
                  <a:lnTo>
                    <a:pt x="149" y="77"/>
                  </a:lnTo>
                  <a:lnTo>
                    <a:pt x="153" y="77"/>
                  </a:lnTo>
                  <a:lnTo>
                    <a:pt x="157" y="75"/>
                  </a:lnTo>
                  <a:lnTo>
                    <a:pt x="157" y="75"/>
                  </a:lnTo>
                  <a:lnTo>
                    <a:pt x="157" y="77"/>
                  </a:lnTo>
                  <a:lnTo>
                    <a:pt x="157" y="83"/>
                  </a:lnTo>
                  <a:lnTo>
                    <a:pt x="155" y="94"/>
                  </a:lnTo>
                  <a:lnTo>
                    <a:pt x="155" y="98"/>
                  </a:lnTo>
                  <a:lnTo>
                    <a:pt x="157" y="100"/>
                  </a:lnTo>
                  <a:lnTo>
                    <a:pt x="151" y="108"/>
                  </a:lnTo>
                  <a:lnTo>
                    <a:pt x="149" y="106"/>
                  </a:lnTo>
                  <a:lnTo>
                    <a:pt x="149" y="116"/>
                  </a:lnTo>
                  <a:lnTo>
                    <a:pt x="145" y="133"/>
                  </a:lnTo>
                  <a:lnTo>
                    <a:pt x="145" y="137"/>
                  </a:lnTo>
                  <a:lnTo>
                    <a:pt x="145" y="139"/>
                  </a:lnTo>
                  <a:lnTo>
                    <a:pt x="157" y="141"/>
                  </a:lnTo>
                  <a:lnTo>
                    <a:pt x="167" y="141"/>
                  </a:lnTo>
                  <a:lnTo>
                    <a:pt x="169" y="143"/>
                  </a:lnTo>
                  <a:lnTo>
                    <a:pt x="176" y="137"/>
                  </a:lnTo>
                  <a:lnTo>
                    <a:pt x="182" y="143"/>
                  </a:lnTo>
                  <a:lnTo>
                    <a:pt x="182" y="141"/>
                  </a:lnTo>
                  <a:lnTo>
                    <a:pt x="184" y="151"/>
                  </a:lnTo>
                  <a:lnTo>
                    <a:pt x="188" y="159"/>
                  </a:lnTo>
                  <a:lnTo>
                    <a:pt x="198" y="165"/>
                  </a:lnTo>
                  <a:lnTo>
                    <a:pt x="204" y="171"/>
                  </a:lnTo>
                  <a:lnTo>
                    <a:pt x="194" y="175"/>
                  </a:lnTo>
                  <a:lnTo>
                    <a:pt x="190" y="177"/>
                  </a:lnTo>
                  <a:lnTo>
                    <a:pt x="182" y="177"/>
                  </a:lnTo>
                  <a:lnTo>
                    <a:pt x="178" y="182"/>
                  </a:lnTo>
                  <a:lnTo>
                    <a:pt x="169" y="182"/>
                  </a:lnTo>
                  <a:lnTo>
                    <a:pt x="161" y="175"/>
                  </a:lnTo>
                  <a:lnTo>
                    <a:pt x="153" y="180"/>
                  </a:lnTo>
                  <a:lnTo>
                    <a:pt x="157" y="182"/>
                  </a:lnTo>
                  <a:lnTo>
                    <a:pt x="157" y="186"/>
                  </a:lnTo>
                  <a:lnTo>
                    <a:pt x="157" y="188"/>
                  </a:lnTo>
                  <a:lnTo>
                    <a:pt x="155" y="194"/>
                  </a:lnTo>
                  <a:lnTo>
                    <a:pt x="149" y="194"/>
                  </a:lnTo>
                  <a:lnTo>
                    <a:pt x="145" y="194"/>
                  </a:lnTo>
                  <a:lnTo>
                    <a:pt x="145" y="196"/>
                  </a:lnTo>
                  <a:lnTo>
                    <a:pt x="139" y="196"/>
                  </a:lnTo>
                  <a:lnTo>
                    <a:pt x="139" y="220"/>
                  </a:lnTo>
                  <a:lnTo>
                    <a:pt x="141" y="231"/>
                  </a:lnTo>
                  <a:lnTo>
                    <a:pt x="139" y="239"/>
                  </a:lnTo>
                  <a:lnTo>
                    <a:pt x="133" y="239"/>
                  </a:lnTo>
                  <a:lnTo>
                    <a:pt x="129" y="243"/>
                  </a:lnTo>
                  <a:lnTo>
                    <a:pt x="124" y="245"/>
                  </a:lnTo>
                  <a:lnTo>
                    <a:pt x="116" y="245"/>
                  </a:lnTo>
                  <a:lnTo>
                    <a:pt x="110" y="245"/>
                  </a:lnTo>
                  <a:lnTo>
                    <a:pt x="108" y="241"/>
                  </a:lnTo>
                  <a:lnTo>
                    <a:pt x="104" y="243"/>
                  </a:lnTo>
                  <a:lnTo>
                    <a:pt x="102" y="241"/>
                  </a:lnTo>
                  <a:lnTo>
                    <a:pt x="100" y="237"/>
                  </a:lnTo>
                  <a:lnTo>
                    <a:pt x="94" y="233"/>
                  </a:lnTo>
                  <a:lnTo>
                    <a:pt x="84" y="229"/>
                  </a:lnTo>
                  <a:lnTo>
                    <a:pt x="75" y="225"/>
                  </a:lnTo>
                  <a:lnTo>
                    <a:pt x="67" y="225"/>
                  </a:lnTo>
                  <a:lnTo>
                    <a:pt x="67" y="222"/>
                  </a:lnTo>
                  <a:lnTo>
                    <a:pt x="65" y="218"/>
                  </a:lnTo>
                  <a:lnTo>
                    <a:pt x="65" y="216"/>
                  </a:lnTo>
                  <a:lnTo>
                    <a:pt x="59" y="218"/>
                  </a:lnTo>
                  <a:lnTo>
                    <a:pt x="55" y="216"/>
                  </a:lnTo>
                  <a:lnTo>
                    <a:pt x="51" y="210"/>
                  </a:lnTo>
                  <a:lnTo>
                    <a:pt x="57" y="202"/>
                  </a:lnTo>
                  <a:lnTo>
                    <a:pt x="53" y="186"/>
                  </a:lnTo>
                  <a:lnTo>
                    <a:pt x="51" y="186"/>
                  </a:lnTo>
                  <a:lnTo>
                    <a:pt x="49" y="184"/>
                  </a:lnTo>
                  <a:lnTo>
                    <a:pt x="35" y="182"/>
                  </a:lnTo>
                  <a:lnTo>
                    <a:pt x="33" y="173"/>
                  </a:lnTo>
                  <a:lnTo>
                    <a:pt x="31" y="163"/>
                  </a:lnTo>
                  <a:lnTo>
                    <a:pt x="24" y="159"/>
                  </a:lnTo>
                  <a:lnTo>
                    <a:pt x="22" y="151"/>
                  </a:lnTo>
                  <a:lnTo>
                    <a:pt x="20" y="143"/>
                  </a:lnTo>
                  <a:lnTo>
                    <a:pt x="14" y="130"/>
                  </a:lnTo>
                  <a:lnTo>
                    <a:pt x="12" y="122"/>
                  </a:lnTo>
                  <a:lnTo>
                    <a:pt x="4" y="112"/>
                  </a:lnTo>
                  <a:lnTo>
                    <a:pt x="6" y="112"/>
                  </a:lnTo>
                  <a:lnTo>
                    <a:pt x="2" y="108"/>
                  </a:lnTo>
                  <a:lnTo>
                    <a:pt x="2" y="106"/>
                  </a:lnTo>
                  <a:lnTo>
                    <a:pt x="0" y="104"/>
                  </a:lnTo>
                  <a:lnTo>
                    <a:pt x="0" y="100"/>
                  </a:lnTo>
                  <a:lnTo>
                    <a:pt x="0" y="9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0" name="Freeform 279"/>
            <p:cNvSpPr>
              <a:spLocks/>
            </p:cNvSpPr>
            <p:nvPr/>
          </p:nvSpPr>
          <p:spPr bwMode="auto">
            <a:xfrm>
              <a:off x="10409238" y="4295775"/>
              <a:ext cx="155575" cy="96838"/>
            </a:xfrm>
            <a:custGeom>
              <a:avLst/>
              <a:gdLst>
                <a:gd name="T0" fmla="*/ 0 w 98"/>
                <a:gd name="T1" fmla="*/ 43 h 61"/>
                <a:gd name="T2" fmla="*/ 9 w 98"/>
                <a:gd name="T3" fmla="*/ 45 h 61"/>
                <a:gd name="T4" fmla="*/ 17 w 98"/>
                <a:gd name="T5" fmla="*/ 49 h 61"/>
                <a:gd name="T6" fmla="*/ 23 w 98"/>
                <a:gd name="T7" fmla="*/ 53 h 61"/>
                <a:gd name="T8" fmla="*/ 29 w 98"/>
                <a:gd name="T9" fmla="*/ 55 h 61"/>
                <a:gd name="T10" fmla="*/ 35 w 98"/>
                <a:gd name="T11" fmla="*/ 55 h 61"/>
                <a:gd name="T12" fmla="*/ 49 w 98"/>
                <a:gd name="T13" fmla="*/ 57 h 61"/>
                <a:gd name="T14" fmla="*/ 56 w 98"/>
                <a:gd name="T15" fmla="*/ 57 h 61"/>
                <a:gd name="T16" fmla="*/ 60 w 98"/>
                <a:gd name="T17" fmla="*/ 55 h 61"/>
                <a:gd name="T18" fmla="*/ 66 w 98"/>
                <a:gd name="T19" fmla="*/ 57 h 61"/>
                <a:gd name="T20" fmla="*/ 74 w 98"/>
                <a:gd name="T21" fmla="*/ 61 h 61"/>
                <a:gd name="T22" fmla="*/ 74 w 98"/>
                <a:gd name="T23" fmla="*/ 57 h 61"/>
                <a:gd name="T24" fmla="*/ 74 w 98"/>
                <a:gd name="T25" fmla="*/ 55 h 61"/>
                <a:gd name="T26" fmla="*/ 80 w 98"/>
                <a:gd name="T27" fmla="*/ 47 h 61"/>
                <a:gd name="T28" fmla="*/ 80 w 98"/>
                <a:gd name="T29" fmla="*/ 55 h 61"/>
                <a:gd name="T30" fmla="*/ 80 w 98"/>
                <a:gd name="T31" fmla="*/ 53 h 61"/>
                <a:gd name="T32" fmla="*/ 82 w 98"/>
                <a:gd name="T33" fmla="*/ 47 h 61"/>
                <a:gd name="T34" fmla="*/ 84 w 98"/>
                <a:gd name="T35" fmla="*/ 35 h 61"/>
                <a:gd name="T36" fmla="*/ 90 w 98"/>
                <a:gd name="T37" fmla="*/ 22 h 61"/>
                <a:gd name="T38" fmla="*/ 96 w 98"/>
                <a:gd name="T39" fmla="*/ 14 h 61"/>
                <a:gd name="T40" fmla="*/ 98 w 98"/>
                <a:gd name="T41" fmla="*/ 8 h 61"/>
                <a:gd name="T42" fmla="*/ 96 w 98"/>
                <a:gd name="T43" fmla="*/ 8 h 61"/>
                <a:gd name="T44" fmla="*/ 90 w 98"/>
                <a:gd name="T45" fmla="*/ 6 h 61"/>
                <a:gd name="T46" fmla="*/ 86 w 98"/>
                <a:gd name="T47" fmla="*/ 8 h 61"/>
                <a:gd name="T48" fmla="*/ 78 w 98"/>
                <a:gd name="T49" fmla="*/ 6 h 61"/>
                <a:gd name="T50" fmla="*/ 68 w 98"/>
                <a:gd name="T51" fmla="*/ 0 h 61"/>
                <a:gd name="T52" fmla="*/ 62 w 98"/>
                <a:gd name="T53" fmla="*/ 0 h 61"/>
                <a:gd name="T54" fmla="*/ 60 w 98"/>
                <a:gd name="T55" fmla="*/ 8 h 61"/>
                <a:gd name="T56" fmla="*/ 60 w 98"/>
                <a:gd name="T57" fmla="*/ 10 h 61"/>
                <a:gd name="T58" fmla="*/ 58 w 98"/>
                <a:gd name="T59" fmla="*/ 12 h 61"/>
                <a:gd name="T60" fmla="*/ 45 w 98"/>
                <a:gd name="T61" fmla="*/ 6 h 61"/>
                <a:gd name="T62" fmla="*/ 43 w 98"/>
                <a:gd name="T63" fmla="*/ 2 h 61"/>
                <a:gd name="T64" fmla="*/ 39 w 98"/>
                <a:gd name="T65" fmla="*/ 0 h 61"/>
                <a:gd name="T66" fmla="*/ 29 w 98"/>
                <a:gd name="T67" fmla="*/ 10 h 61"/>
                <a:gd name="T68" fmla="*/ 25 w 98"/>
                <a:gd name="T69" fmla="*/ 10 h 61"/>
                <a:gd name="T70" fmla="*/ 13 w 98"/>
                <a:gd name="T71" fmla="*/ 6 h 61"/>
                <a:gd name="T72" fmla="*/ 9 w 98"/>
                <a:gd name="T73" fmla="*/ 12 h 61"/>
                <a:gd name="T74" fmla="*/ 9 w 98"/>
                <a:gd name="T75" fmla="*/ 18 h 61"/>
                <a:gd name="T76" fmla="*/ 9 w 98"/>
                <a:gd name="T77" fmla="*/ 29 h 61"/>
                <a:gd name="T78" fmla="*/ 11 w 98"/>
                <a:gd name="T79" fmla="*/ 29 h 61"/>
                <a:gd name="T80" fmla="*/ 6 w 98"/>
                <a:gd name="T81" fmla="*/ 39 h 61"/>
                <a:gd name="T82" fmla="*/ 0 w 98"/>
                <a:gd name="T83" fmla="*/ 43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8" h="61">
                  <a:moveTo>
                    <a:pt x="0" y="43"/>
                  </a:moveTo>
                  <a:lnTo>
                    <a:pt x="9" y="45"/>
                  </a:lnTo>
                  <a:lnTo>
                    <a:pt x="17" y="49"/>
                  </a:lnTo>
                  <a:lnTo>
                    <a:pt x="23" y="53"/>
                  </a:lnTo>
                  <a:lnTo>
                    <a:pt x="29" y="55"/>
                  </a:lnTo>
                  <a:lnTo>
                    <a:pt x="35" y="55"/>
                  </a:lnTo>
                  <a:lnTo>
                    <a:pt x="49" y="57"/>
                  </a:lnTo>
                  <a:lnTo>
                    <a:pt x="56" y="57"/>
                  </a:lnTo>
                  <a:lnTo>
                    <a:pt x="60" y="55"/>
                  </a:lnTo>
                  <a:lnTo>
                    <a:pt x="66" y="57"/>
                  </a:lnTo>
                  <a:lnTo>
                    <a:pt x="74" y="61"/>
                  </a:lnTo>
                  <a:lnTo>
                    <a:pt x="74" y="57"/>
                  </a:lnTo>
                  <a:lnTo>
                    <a:pt x="74" y="55"/>
                  </a:lnTo>
                  <a:lnTo>
                    <a:pt x="80" y="47"/>
                  </a:lnTo>
                  <a:lnTo>
                    <a:pt x="80" y="55"/>
                  </a:lnTo>
                  <a:lnTo>
                    <a:pt x="80" y="53"/>
                  </a:lnTo>
                  <a:lnTo>
                    <a:pt x="82" y="47"/>
                  </a:lnTo>
                  <a:lnTo>
                    <a:pt x="84" y="35"/>
                  </a:lnTo>
                  <a:lnTo>
                    <a:pt x="90" y="22"/>
                  </a:lnTo>
                  <a:lnTo>
                    <a:pt x="96" y="14"/>
                  </a:lnTo>
                  <a:lnTo>
                    <a:pt x="98" y="8"/>
                  </a:lnTo>
                  <a:lnTo>
                    <a:pt x="96" y="8"/>
                  </a:lnTo>
                  <a:lnTo>
                    <a:pt x="90" y="6"/>
                  </a:lnTo>
                  <a:lnTo>
                    <a:pt x="86" y="8"/>
                  </a:lnTo>
                  <a:lnTo>
                    <a:pt x="78" y="6"/>
                  </a:lnTo>
                  <a:lnTo>
                    <a:pt x="68" y="0"/>
                  </a:lnTo>
                  <a:lnTo>
                    <a:pt x="62" y="0"/>
                  </a:lnTo>
                  <a:lnTo>
                    <a:pt x="60" y="8"/>
                  </a:lnTo>
                  <a:lnTo>
                    <a:pt x="60" y="10"/>
                  </a:lnTo>
                  <a:lnTo>
                    <a:pt x="58" y="12"/>
                  </a:lnTo>
                  <a:lnTo>
                    <a:pt x="45" y="6"/>
                  </a:lnTo>
                  <a:lnTo>
                    <a:pt x="43" y="2"/>
                  </a:lnTo>
                  <a:lnTo>
                    <a:pt x="39" y="0"/>
                  </a:lnTo>
                  <a:lnTo>
                    <a:pt x="29" y="10"/>
                  </a:lnTo>
                  <a:lnTo>
                    <a:pt x="25" y="10"/>
                  </a:lnTo>
                  <a:lnTo>
                    <a:pt x="13" y="6"/>
                  </a:lnTo>
                  <a:lnTo>
                    <a:pt x="9" y="12"/>
                  </a:lnTo>
                  <a:lnTo>
                    <a:pt x="9" y="18"/>
                  </a:lnTo>
                  <a:lnTo>
                    <a:pt x="9" y="29"/>
                  </a:lnTo>
                  <a:lnTo>
                    <a:pt x="11" y="29"/>
                  </a:lnTo>
                  <a:lnTo>
                    <a:pt x="6" y="39"/>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1" name="Freeform 280"/>
            <p:cNvSpPr>
              <a:spLocks/>
            </p:cNvSpPr>
            <p:nvPr/>
          </p:nvSpPr>
          <p:spPr bwMode="auto">
            <a:xfrm>
              <a:off x="10539413" y="5197475"/>
              <a:ext cx="58738" cy="52388"/>
            </a:xfrm>
            <a:custGeom>
              <a:avLst/>
              <a:gdLst>
                <a:gd name="T0" fmla="*/ 0 w 37"/>
                <a:gd name="T1" fmla="*/ 19 h 33"/>
                <a:gd name="T2" fmla="*/ 4 w 37"/>
                <a:gd name="T3" fmla="*/ 17 h 33"/>
                <a:gd name="T4" fmla="*/ 8 w 37"/>
                <a:gd name="T5" fmla="*/ 17 h 33"/>
                <a:gd name="T6" fmla="*/ 10 w 37"/>
                <a:gd name="T7" fmla="*/ 15 h 33"/>
                <a:gd name="T8" fmla="*/ 10 w 37"/>
                <a:gd name="T9" fmla="*/ 13 h 33"/>
                <a:gd name="T10" fmla="*/ 12 w 37"/>
                <a:gd name="T11" fmla="*/ 11 h 33"/>
                <a:gd name="T12" fmla="*/ 14 w 37"/>
                <a:gd name="T13" fmla="*/ 9 h 33"/>
                <a:gd name="T14" fmla="*/ 16 w 37"/>
                <a:gd name="T15" fmla="*/ 9 h 33"/>
                <a:gd name="T16" fmla="*/ 18 w 37"/>
                <a:gd name="T17" fmla="*/ 6 h 33"/>
                <a:gd name="T18" fmla="*/ 21 w 37"/>
                <a:gd name="T19" fmla="*/ 4 h 33"/>
                <a:gd name="T20" fmla="*/ 23 w 37"/>
                <a:gd name="T21" fmla="*/ 4 h 33"/>
                <a:gd name="T22" fmla="*/ 27 w 37"/>
                <a:gd name="T23" fmla="*/ 4 h 33"/>
                <a:gd name="T24" fmla="*/ 29 w 37"/>
                <a:gd name="T25" fmla="*/ 2 h 33"/>
                <a:gd name="T26" fmla="*/ 31 w 37"/>
                <a:gd name="T27" fmla="*/ 0 h 33"/>
                <a:gd name="T28" fmla="*/ 33 w 37"/>
                <a:gd name="T29" fmla="*/ 0 h 33"/>
                <a:gd name="T30" fmla="*/ 37 w 37"/>
                <a:gd name="T31" fmla="*/ 0 h 33"/>
                <a:gd name="T32" fmla="*/ 37 w 37"/>
                <a:gd name="T33" fmla="*/ 2 h 33"/>
                <a:gd name="T34" fmla="*/ 37 w 37"/>
                <a:gd name="T35" fmla="*/ 4 h 33"/>
                <a:gd name="T36" fmla="*/ 35 w 37"/>
                <a:gd name="T37" fmla="*/ 6 h 33"/>
                <a:gd name="T38" fmla="*/ 35 w 37"/>
                <a:gd name="T39" fmla="*/ 9 h 33"/>
                <a:gd name="T40" fmla="*/ 35 w 37"/>
                <a:gd name="T41" fmla="*/ 13 h 33"/>
                <a:gd name="T42" fmla="*/ 33 w 37"/>
                <a:gd name="T43" fmla="*/ 15 h 33"/>
                <a:gd name="T44" fmla="*/ 31 w 37"/>
                <a:gd name="T45" fmla="*/ 19 h 33"/>
                <a:gd name="T46" fmla="*/ 31 w 37"/>
                <a:gd name="T47" fmla="*/ 23 h 33"/>
                <a:gd name="T48" fmla="*/ 31 w 37"/>
                <a:gd name="T49" fmla="*/ 27 h 33"/>
                <a:gd name="T50" fmla="*/ 29 w 37"/>
                <a:gd name="T51" fmla="*/ 31 h 33"/>
                <a:gd name="T52" fmla="*/ 27 w 37"/>
                <a:gd name="T53" fmla="*/ 33 h 33"/>
                <a:gd name="T54" fmla="*/ 21 w 37"/>
                <a:gd name="T55" fmla="*/ 31 h 33"/>
                <a:gd name="T56" fmla="*/ 16 w 37"/>
                <a:gd name="T57" fmla="*/ 29 h 33"/>
                <a:gd name="T58" fmla="*/ 14 w 37"/>
                <a:gd name="T59" fmla="*/ 27 h 33"/>
                <a:gd name="T60" fmla="*/ 12 w 37"/>
                <a:gd name="T61" fmla="*/ 25 h 33"/>
                <a:gd name="T62" fmla="*/ 8 w 37"/>
                <a:gd name="T63" fmla="*/ 27 h 33"/>
                <a:gd name="T64" fmla="*/ 6 w 37"/>
                <a:gd name="T65" fmla="*/ 25 h 33"/>
                <a:gd name="T66" fmla="*/ 4 w 37"/>
                <a:gd name="T67" fmla="*/ 23 h 33"/>
                <a:gd name="T68" fmla="*/ 2 w 37"/>
                <a:gd name="T69" fmla="*/ 21 h 33"/>
                <a:gd name="T70" fmla="*/ 0 w 37"/>
                <a:gd name="T71"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 h="33">
                  <a:moveTo>
                    <a:pt x="0" y="19"/>
                  </a:moveTo>
                  <a:lnTo>
                    <a:pt x="4" y="17"/>
                  </a:lnTo>
                  <a:lnTo>
                    <a:pt x="8" y="17"/>
                  </a:lnTo>
                  <a:lnTo>
                    <a:pt x="10" y="15"/>
                  </a:lnTo>
                  <a:lnTo>
                    <a:pt x="10" y="13"/>
                  </a:lnTo>
                  <a:lnTo>
                    <a:pt x="12" y="11"/>
                  </a:lnTo>
                  <a:lnTo>
                    <a:pt x="14" y="9"/>
                  </a:lnTo>
                  <a:lnTo>
                    <a:pt x="16" y="9"/>
                  </a:lnTo>
                  <a:lnTo>
                    <a:pt x="18" y="6"/>
                  </a:lnTo>
                  <a:lnTo>
                    <a:pt x="21" y="4"/>
                  </a:lnTo>
                  <a:lnTo>
                    <a:pt x="23" y="4"/>
                  </a:lnTo>
                  <a:lnTo>
                    <a:pt x="27" y="4"/>
                  </a:lnTo>
                  <a:lnTo>
                    <a:pt x="29" y="2"/>
                  </a:lnTo>
                  <a:lnTo>
                    <a:pt x="31" y="0"/>
                  </a:lnTo>
                  <a:lnTo>
                    <a:pt x="33" y="0"/>
                  </a:lnTo>
                  <a:lnTo>
                    <a:pt x="37" y="0"/>
                  </a:lnTo>
                  <a:lnTo>
                    <a:pt x="37" y="2"/>
                  </a:lnTo>
                  <a:lnTo>
                    <a:pt x="37" y="4"/>
                  </a:lnTo>
                  <a:lnTo>
                    <a:pt x="35" y="6"/>
                  </a:lnTo>
                  <a:lnTo>
                    <a:pt x="35" y="9"/>
                  </a:lnTo>
                  <a:lnTo>
                    <a:pt x="35" y="13"/>
                  </a:lnTo>
                  <a:lnTo>
                    <a:pt x="33" y="15"/>
                  </a:lnTo>
                  <a:lnTo>
                    <a:pt x="31" y="19"/>
                  </a:lnTo>
                  <a:lnTo>
                    <a:pt x="31" y="23"/>
                  </a:lnTo>
                  <a:lnTo>
                    <a:pt x="31" y="27"/>
                  </a:lnTo>
                  <a:lnTo>
                    <a:pt x="29" y="31"/>
                  </a:lnTo>
                  <a:lnTo>
                    <a:pt x="27" y="33"/>
                  </a:lnTo>
                  <a:lnTo>
                    <a:pt x="21" y="31"/>
                  </a:lnTo>
                  <a:lnTo>
                    <a:pt x="16" y="29"/>
                  </a:lnTo>
                  <a:lnTo>
                    <a:pt x="14" y="27"/>
                  </a:lnTo>
                  <a:lnTo>
                    <a:pt x="12" y="25"/>
                  </a:lnTo>
                  <a:lnTo>
                    <a:pt x="8" y="27"/>
                  </a:lnTo>
                  <a:lnTo>
                    <a:pt x="6" y="25"/>
                  </a:lnTo>
                  <a:lnTo>
                    <a:pt x="4" y="23"/>
                  </a:lnTo>
                  <a:lnTo>
                    <a:pt x="2" y="21"/>
                  </a:lnTo>
                  <a:lnTo>
                    <a:pt x="0" y="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2" name="Freeform 281"/>
            <p:cNvSpPr>
              <a:spLocks/>
            </p:cNvSpPr>
            <p:nvPr/>
          </p:nvSpPr>
          <p:spPr bwMode="auto">
            <a:xfrm>
              <a:off x="9979025" y="5006975"/>
              <a:ext cx="63500" cy="65088"/>
            </a:xfrm>
            <a:custGeom>
              <a:avLst/>
              <a:gdLst>
                <a:gd name="T0" fmla="*/ 0 w 40"/>
                <a:gd name="T1" fmla="*/ 4 h 41"/>
                <a:gd name="T2" fmla="*/ 0 w 40"/>
                <a:gd name="T3" fmla="*/ 4 h 41"/>
                <a:gd name="T4" fmla="*/ 2 w 40"/>
                <a:gd name="T5" fmla="*/ 2 h 41"/>
                <a:gd name="T6" fmla="*/ 4 w 40"/>
                <a:gd name="T7" fmla="*/ 2 h 41"/>
                <a:gd name="T8" fmla="*/ 6 w 40"/>
                <a:gd name="T9" fmla="*/ 4 h 41"/>
                <a:gd name="T10" fmla="*/ 6 w 40"/>
                <a:gd name="T11" fmla="*/ 4 h 41"/>
                <a:gd name="T12" fmla="*/ 8 w 40"/>
                <a:gd name="T13" fmla="*/ 4 h 41"/>
                <a:gd name="T14" fmla="*/ 8 w 40"/>
                <a:gd name="T15" fmla="*/ 6 h 41"/>
                <a:gd name="T16" fmla="*/ 8 w 40"/>
                <a:gd name="T17" fmla="*/ 6 h 41"/>
                <a:gd name="T18" fmla="*/ 8 w 40"/>
                <a:gd name="T19" fmla="*/ 6 h 41"/>
                <a:gd name="T20" fmla="*/ 10 w 40"/>
                <a:gd name="T21" fmla="*/ 6 h 41"/>
                <a:gd name="T22" fmla="*/ 12 w 40"/>
                <a:gd name="T23" fmla="*/ 6 h 41"/>
                <a:gd name="T24" fmla="*/ 12 w 40"/>
                <a:gd name="T25" fmla="*/ 4 h 41"/>
                <a:gd name="T26" fmla="*/ 14 w 40"/>
                <a:gd name="T27" fmla="*/ 2 h 41"/>
                <a:gd name="T28" fmla="*/ 14 w 40"/>
                <a:gd name="T29" fmla="*/ 2 h 41"/>
                <a:gd name="T30" fmla="*/ 16 w 40"/>
                <a:gd name="T31" fmla="*/ 0 h 41"/>
                <a:gd name="T32" fmla="*/ 18 w 40"/>
                <a:gd name="T33" fmla="*/ 0 h 41"/>
                <a:gd name="T34" fmla="*/ 18 w 40"/>
                <a:gd name="T35" fmla="*/ 2 h 41"/>
                <a:gd name="T36" fmla="*/ 16 w 40"/>
                <a:gd name="T37" fmla="*/ 4 h 41"/>
                <a:gd name="T38" fmla="*/ 18 w 40"/>
                <a:gd name="T39" fmla="*/ 8 h 41"/>
                <a:gd name="T40" fmla="*/ 18 w 40"/>
                <a:gd name="T41" fmla="*/ 10 h 41"/>
                <a:gd name="T42" fmla="*/ 20 w 40"/>
                <a:gd name="T43" fmla="*/ 14 h 41"/>
                <a:gd name="T44" fmla="*/ 20 w 40"/>
                <a:gd name="T45" fmla="*/ 16 h 41"/>
                <a:gd name="T46" fmla="*/ 24 w 40"/>
                <a:gd name="T47" fmla="*/ 20 h 41"/>
                <a:gd name="T48" fmla="*/ 28 w 40"/>
                <a:gd name="T49" fmla="*/ 22 h 41"/>
                <a:gd name="T50" fmla="*/ 30 w 40"/>
                <a:gd name="T51" fmla="*/ 24 h 41"/>
                <a:gd name="T52" fmla="*/ 30 w 40"/>
                <a:gd name="T53" fmla="*/ 26 h 41"/>
                <a:gd name="T54" fmla="*/ 32 w 40"/>
                <a:gd name="T55" fmla="*/ 30 h 41"/>
                <a:gd name="T56" fmla="*/ 34 w 40"/>
                <a:gd name="T57" fmla="*/ 30 h 41"/>
                <a:gd name="T58" fmla="*/ 34 w 40"/>
                <a:gd name="T59" fmla="*/ 30 h 41"/>
                <a:gd name="T60" fmla="*/ 34 w 40"/>
                <a:gd name="T61" fmla="*/ 30 h 41"/>
                <a:gd name="T62" fmla="*/ 36 w 40"/>
                <a:gd name="T63" fmla="*/ 30 h 41"/>
                <a:gd name="T64" fmla="*/ 40 w 40"/>
                <a:gd name="T65" fmla="*/ 32 h 41"/>
                <a:gd name="T66" fmla="*/ 40 w 40"/>
                <a:gd name="T67" fmla="*/ 37 h 41"/>
                <a:gd name="T68" fmla="*/ 40 w 40"/>
                <a:gd name="T69" fmla="*/ 39 h 41"/>
                <a:gd name="T70" fmla="*/ 38 w 40"/>
                <a:gd name="T71" fmla="*/ 39 h 41"/>
                <a:gd name="T72" fmla="*/ 40 w 40"/>
                <a:gd name="T73" fmla="*/ 41 h 41"/>
                <a:gd name="T74" fmla="*/ 38 w 40"/>
                <a:gd name="T75" fmla="*/ 41 h 41"/>
                <a:gd name="T76" fmla="*/ 36 w 40"/>
                <a:gd name="T77" fmla="*/ 41 h 41"/>
                <a:gd name="T78" fmla="*/ 34 w 40"/>
                <a:gd name="T79" fmla="*/ 37 h 41"/>
                <a:gd name="T80" fmla="*/ 34 w 40"/>
                <a:gd name="T81" fmla="*/ 34 h 41"/>
                <a:gd name="T82" fmla="*/ 32 w 40"/>
                <a:gd name="T83" fmla="*/ 32 h 41"/>
                <a:gd name="T84" fmla="*/ 28 w 40"/>
                <a:gd name="T85" fmla="*/ 28 h 41"/>
                <a:gd name="T86" fmla="*/ 24 w 40"/>
                <a:gd name="T87" fmla="*/ 22 h 41"/>
                <a:gd name="T88" fmla="*/ 20 w 40"/>
                <a:gd name="T89" fmla="*/ 22 h 41"/>
                <a:gd name="T90" fmla="*/ 16 w 40"/>
                <a:gd name="T91" fmla="*/ 20 h 41"/>
                <a:gd name="T92" fmla="*/ 12 w 40"/>
                <a:gd name="T93" fmla="*/ 20 h 41"/>
                <a:gd name="T94" fmla="*/ 8 w 40"/>
                <a:gd name="T95" fmla="*/ 18 h 41"/>
                <a:gd name="T96" fmla="*/ 6 w 40"/>
                <a:gd name="T97" fmla="*/ 14 h 41"/>
                <a:gd name="T98" fmla="*/ 2 w 40"/>
                <a:gd name="T99" fmla="*/ 10 h 41"/>
                <a:gd name="T100" fmla="*/ 0 w 40"/>
                <a:gd name="T101" fmla="*/ 8 h 41"/>
                <a:gd name="T102" fmla="*/ 0 w 40"/>
                <a:gd name="T103" fmla="*/ 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41">
                  <a:moveTo>
                    <a:pt x="0" y="4"/>
                  </a:moveTo>
                  <a:lnTo>
                    <a:pt x="0" y="4"/>
                  </a:lnTo>
                  <a:lnTo>
                    <a:pt x="2" y="2"/>
                  </a:lnTo>
                  <a:lnTo>
                    <a:pt x="4" y="2"/>
                  </a:lnTo>
                  <a:lnTo>
                    <a:pt x="6" y="4"/>
                  </a:lnTo>
                  <a:lnTo>
                    <a:pt x="6" y="4"/>
                  </a:lnTo>
                  <a:lnTo>
                    <a:pt x="8" y="4"/>
                  </a:lnTo>
                  <a:lnTo>
                    <a:pt x="8" y="6"/>
                  </a:lnTo>
                  <a:lnTo>
                    <a:pt x="8" y="6"/>
                  </a:lnTo>
                  <a:lnTo>
                    <a:pt x="8" y="6"/>
                  </a:lnTo>
                  <a:lnTo>
                    <a:pt x="10" y="6"/>
                  </a:lnTo>
                  <a:lnTo>
                    <a:pt x="12" y="6"/>
                  </a:lnTo>
                  <a:lnTo>
                    <a:pt x="12" y="4"/>
                  </a:lnTo>
                  <a:lnTo>
                    <a:pt x="14" y="2"/>
                  </a:lnTo>
                  <a:lnTo>
                    <a:pt x="14" y="2"/>
                  </a:lnTo>
                  <a:lnTo>
                    <a:pt x="16" y="0"/>
                  </a:lnTo>
                  <a:lnTo>
                    <a:pt x="18" y="0"/>
                  </a:lnTo>
                  <a:lnTo>
                    <a:pt x="18" y="2"/>
                  </a:lnTo>
                  <a:lnTo>
                    <a:pt x="16" y="4"/>
                  </a:lnTo>
                  <a:lnTo>
                    <a:pt x="18" y="8"/>
                  </a:lnTo>
                  <a:lnTo>
                    <a:pt x="18" y="10"/>
                  </a:lnTo>
                  <a:lnTo>
                    <a:pt x="20" y="14"/>
                  </a:lnTo>
                  <a:lnTo>
                    <a:pt x="20" y="16"/>
                  </a:lnTo>
                  <a:lnTo>
                    <a:pt x="24" y="20"/>
                  </a:lnTo>
                  <a:lnTo>
                    <a:pt x="28" y="22"/>
                  </a:lnTo>
                  <a:lnTo>
                    <a:pt x="30" y="24"/>
                  </a:lnTo>
                  <a:lnTo>
                    <a:pt x="30" y="26"/>
                  </a:lnTo>
                  <a:lnTo>
                    <a:pt x="32" y="30"/>
                  </a:lnTo>
                  <a:lnTo>
                    <a:pt x="34" y="30"/>
                  </a:lnTo>
                  <a:lnTo>
                    <a:pt x="34" y="30"/>
                  </a:lnTo>
                  <a:lnTo>
                    <a:pt x="34" y="30"/>
                  </a:lnTo>
                  <a:lnTo>
                    <a:pt x="36" y="30"/>
                  </a:lnTo>
                  <a:lnTo>
                    <a:pt x="40" y="32"/>
                  </a:lnTo>
                  <a:lnTo>
                    <a:pt x="40" y="37"/>
                  </a:lnTo>
                  <a:lnTo>
                    <a:pt x="40" y="39"/>
                  </a:lnTo>
                  <a:lnTo>
                    <a:pt x="38" y="39"/>
                  </a:lnTo>
                  <a:lnTo>
                    <a:pt x="40" y="41"/>
                  </a:lnTo>
                  <a:lnTo>
                    <a:pt x="38" y="41"/>
                  </a:lnTo>
                  <a:lnTo>
                    <a:pt x="36" y="41"/>
                  </a:lnTo>
                  <a:lnTo>
                    <a:pt x="34" y="37"/>
                  </a:lnTo>
                  <a:lnTo>
                    <a:pt x="34" y="34"/>
                  </a:lnTo>
                  <a:lnTo>
                    <a:pt x="32" y="32"/>
                  </a:lnTo>
                  <a:lnTo>
                    <a:pt x="28" y="28"/>
                  </a:lnTo>
                  <a:lnTo>
                    <a:pt x="24" y="22"/>
                  </a:lnTo>
                  <a:lnTo>
                    <a:pt x="20" y="22"/>
                  </a:lnTo>
                  <a:lnTo>
                    <a:pt x="16" y="20"/>
                  </a:lnTo>
                  <a:lnTo>
                    <a:pt x="12" y="20"/>
                  </a:lnTo>
                  <a:lnTo>
                    <a:pt x="8" y="18"/>
                  </a:lnTo>
                  <a:lnTo>
                    <a:pt x="6" y="14"/>
                  </a:lnTo>
                  <a:lnTo>
                    <a:pt x="2" y="10"/>
                  </a:lnTo>
                  <a:lnTo>
                    <a:pt x="0"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3" name="Freeform 282"/>
            <p:cNvSpPr>
              <a:spLocks/>
            </p:cNvSpPr>
            <p:nvPr/>
          </p:nvSpPr>
          <p:spPr bwMode="auto">
            <a:xfrm>
              <a:off x="10047288" y="5065713"/>
              <a:ext cx="15875" cy="34925"/>
            </a:xfrm>
            <a:custGeom>
              <a:avLst/>
              <a:gdLst>
                <a:gd name="T0" fmla="*/ 0 w 10"/>
                <a:gd name="T1" fmla="*/ 8 h 22"/>
                <a:gd name="T2" fmla="*/ 2 w 10"/>
                <a:gd name="T3" fmla="*/ 8 h 22"/>
                <a:gd name="T4" fmla="*/ 4 w 10"/>
                <a:gd name="T5" fmla="*/ 6 h 22"/>
                <a:gd name="T6" fmla="*/ 6 w 10"/>
                <a:gd name="T7" fmla="*/ 0 h 22"/>
                <a:gd name="T8" fmla="*/ 8 w 10"/>
                <a:gd name="T9" fmla="*/ 0 h 22"/>
                <a:gd name="T10" fmla="*/ 8 w 10"/>
                <a:gd name="T11" fmla="*/ 4 h 22"/>
                <a:gd name="T12" fmla="*/ 10 w 10"/>
                <a:gd name="T13" fmla="*/ 6 h 22"/>
                <a:gd name="T14" fmla="*/ 6 w 10"/>
                <a:gd name="T15" fmla="*/ 20 h 22"/>
                <a:gd name="T16" fmla="*/ 2 w 10"/>
                <a:gd name="T17" fmla="*/ 22 h 22"/>
                <a:gd name="T18" fmla="*/ 2 w 10"/>
                <a:gd name="T19" fmla="*/ 20 h 22"/>
                <a:gd name="T20" fmla="*/ 0 w 10"/>
                <a:gd name="T21"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22">
                  <a:moveTo>
                    <a:pt x="0" y="8"/>
                  </a:moveTo>
                  <a:lnTo>
                    <a:pt x="2" y="8"/>
                  </a:lnTo>
                  <a:lnTo>
                    <a:pt x="4" y="6"/>
                  </a:lnTo>
                  <a:lnTo>
                    <a:pt x="6" y="0"/>
                  </a:lnTo>
                  <a:lnTo>
                    <a:pt x="8" y="0"/>
                  </a:lnTo>
                  <a:lnTo>
                    <a:pt x="8" y="4"/>
                  </a:lnTo>
                  <a:lnTo>
                    <a:pt x="10" y="6"/>
                  </a:lnTo>
                  <a:lnTo>
                    <a:pt x="6" y="20"/>
                  </a:lnTo>
                  <a:lnTo>
                    <a:pt x="2" y="22"/>
                  </a:lnTo>
                  <a:lnTo>
                    <a:pt x="2"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4" name="Freeform 283"/>
            <p:cNvSpPr>
              <a:spLocks/>
            </p:cNvSpPr>
            <p:nvPr/>
          </p:nvSpPr>
          <p:spPr bwMode="auto">
            <a:xfrm>
              <a:off x="11006138" y="5516563"/>
              <a:ext cx="496888" cy="554038"/>
            </a:xfrm>
            <a:custGeom>
              <a:avLst/>
              <a:gdLst>
                <a:gd name="T0" fmla="*/ 6 w 313"/>
                <a:gd name="T1" fmla="*/ 223 h 349"/>
                <a:gd name="T2" fmla="*/ 15 w 313"/>
                <a:gd name="T3" fmla="*/ 208 h 349"/>
                <a:gd name="T4" fmla="*/ 17 w 313"/>
                <a:gd name="T5" fmla="*/ 180 h 349"/>
                <a:gd name="T6" fmla="*/ 17 w 313"/>
                <a:gd name="T7" fmla="*/ 153 h 349"/>
                <a:gd name="T8" fmla="*/ 13 w 313"/>
                <a:gd name="T9" fmla="*/ 131 h 349"/>
                <a:gd name="T10" fmla="*/ 13 w 313"/>
                <a:gd name="T11" fmla="*/ 112 h 349"/>
                <a:gd name="T12" fmla="*/ 15 w 313"/>
                <a:gd name="T13" fmla="*/ 96 h 349"/>
                <a:gd name="T14" fmla="*/ 21 w 313"/>
                <a:gd name="T15" fmla="*/ 79 h 349"/>
                <a:gd name="T16" fmla="*/ 31 w 313"/>
                <a:gd name="T17" fmla="*/ 61 h 349"/>
                <a:gd name="T18" fmla="*/ 43 w 313"/>
                <a:gd name="T19" fmla="*/ 32 h 349"/>
                <a:gd name="T20" fmla="*/ 41 w 313"/>
                <a:gd name="T21" fmla="*/ 16 h 349"/>
                <a:gd name="T22" fmla="*/ 49 w 313"/>
                <a:gd name="T23" fmla="*/ 4 h 349"/>
                <a:gd name="T24" fmla="*/ 60 w 313"/>
                <a:gd name="T25" fmla="*/ 6 h 349"/>
                <a:gd name="T26" fmla="*/ 70 w 313"/>
                <a:gd name="T27" fmla="*/ 14 h 349"/>
                <a:gd name="T28" fmla="*/ 78 w 313"/>
                <a:gd name="T29" fmla="*/ 24 h 349"/>
                <a:gd name="T30" fmla="*/ 84 w 313"/>
                <a:gd name="T31" fmla="*/ 34 h 349"/>
                <a:gd name="T32" fmla="*/ 92 w 313"/>
                <a:gd name="T33" fmla="*/ 51 h 349"/>
                <a:gd name="T34" fmla="*/ 109 w 313"/>
                <a:gd name="T35" fmla="*/ 59 h 349"/>
                <a:gd name="T36" fmla="*/ 127 w 313"/>
                <a:gd name="T37" fmla="*/ 71 h 349"/>
                <a:gd name="T38" fmla="*/ 145 w 313"/>
                <a:gd name="T39" fmla="*/ 84 h 349"/>
                <a:gd name="T40" fmla="*/ 158 w 313"/>
                <a:gd name="T41" fmla="*/ 88 h 349"/>
                <a:gd name="T42" fmla="*/ 172 w 313"/>
                <a:gd name="T43" fmla="*/ 96 h 349"/>
                <a:gd name="T44" fmla="*/ 182 w 313"/>
                <a:gd name="T45" fmla="*/ 92 h 349"/>
                <a:gd name="T46" fmla="*/ 190 w 313"/>
                <a:gd name="T47" fmla="*/ 96 h 349"/>
                <a:gd name="T48" fmla="*/ 199 w 313"/>
                <a:gd name="T49" fmla="*/ 110 h 349"/>
                <a:gd name="T50" fmla="*/ 207 w 313"/>
                <a:gd name="T51" fmla="*/ 120 h 349"/>
                <a:gd name="T52" fmla="*/ 217 w 313"/>
                <a:gd name="T53" fmla="*/ 131 h 349"/>
                <a:gd name="T54" fmla="*/ 237 w 313"/>
                <a:gd name="T55" fmla="*/ 141 h 349"/>
                <a:gd name="T56" fmla="*/ 254 w 313"/>
                <a:gd name="T57" fmla="*/ 153 h 349"/>
                <a:gd name="T58" fmla="*/ 262 w 313"/>
                <a:gd name="T59" fmla="*/ 157 h 349"/>
                <a:gd name="T60" fmla="*/ 276 w 313"/>
                <a:gd name="T61" fmla="*/ 165 h 349"/>
                <a:gd name="T62" fmla="*/ 286 w 313"/>
                <a:gd name="T63" fmla="*/ 169 h 349"/>
                <a:gd name="T64" fmla="*/ 301 w 313"/>
                <a:gd name="T65" fmla="*/ 173 h 349"/>
                <a:gd name="T66" fmla="*/ 307 w 313"/>
                <a:gd name="T67" fmla="*/ 180 h 349"/>
                <a:gd name="T68" fmla="*/ 309 w 313"/>
                <a:gd name="T69" fmla="*/ 188 h 349"/>
                <a:gd name="T70" fmla="*/ 307 w 313"/>
                <a:gd name="T71" fmla="*/ 196 h 349"/>
                <a:gd name="T72" fmla="*/ 305 w 313"/>
                <a:gd name="T73" fmla="*/ 204 h 349"/>
                <a:gd name="T74" fmla="*/ 309 w 313"/>
                <a:gd name="T75" fmla="*/ 210 h 349"/>
                <a:gd name="T76" fmla="*/ 309 w 313"/>
                <a:gd name="T77" fmla="*/ 221 h 349"/>
                <a:gd name="T78" fmla="*/ 313 w 313"/>
                <a:gd name="T79" fmla="*/ 229 h 349"/>
                <a:gd name="T80" fmla="*/ 311 w 313"/>
                <a:gd name="T81" fmla="*/ 243 h 349"/>
                <a:gd name="T82" fmla="*/ 301 w 313"/>
                <a:gd name="T83" fmla="*/ 259 h 349"/>
                <a:gd name="T84" fmla="*/ 293 w 313"/>
                <a:gd name="T85" fmla="*/ 278 h 349"/>
                <a:gd name="T86" fmla="*/ 282 w 313"/>
                <a:gd name="T87" fmla="*/ 294 h 349"/>
                <a:gd name="T88" fmla="*/ 293 w 313"/>
                <a:gd name="T89" fmla="*/ 304 h 349"/>
                <a:gd name="T90" fmla="*/ 291 w 313"/>
                <a:gd name="T91" fmla="*/ 317 h 349"/>
                <a:gd name="T92" fmla="*/ 278 w 313"/>
                <a:gd name="T93" fmla="*/ 331 h 349"/>
                <a:gd name="T94" fmla="*/ 248 w 313"/>
                <a:gd name="T95" fmla="*/ 347 h 349"/>
                <a:gd name="T96" fmla="*/ 211 w 313"/>
                <a:gd name="T97" fmla="*/ 339 h 349"/>
                <a:gd name="T98" fmla="*/ 186 w 313"/>
                <a:gd name="T99" fmla="*/ 333 h 349"/>
                <a:gd name="T100" fmla="*/ 162 w 313"/>
                <a:gd name="T101" fmla="*/ 323 h 349"/>
                <a:gd name="T102" fmla="*/ 137 w 313"/>
                <a:gd name="T103" fmla="*/ 304 h 349"/>
                <a:gd name="T104" fmla="*/ 107 w 313"/>
                <a:gd name="T105" fmla="*/ 292 h 349"/>
                <a:gd name="T106" fmla="*/ 82 w 313"/>
                <a:gd name="T107" fmla="*/ 280 h 349"/>
                <a:gd name="T108" fmla="*/ 60 w 313"/>
                <a:gd name="T109" fmla="*/ 276 h 349"/>
                <a:gd name="T110" fmla="*/ 39 w 313"/>
                <a:gd name="T111" fmla="*/ 263 h 349"/>
                <a:gd name="T112" fmla="*/ 15 w 313"/>
                <a:gd name="T113" fmla="*/ 243 h 349"/>
                <a:gd name="T114" fmla="*/ 6 w 313"/>
                <a:gd name="T115" fmla="*/ 233 h 349"/>
                <a:gd name="T116" fmla="*/ 11 w 313"/>
                <a:gd name="T117" fmla="*/ 231 h 349"/>
                <a:gd name="T118" fmla="*/ 2 w 313"/>
                <a:gd name="T119" fmla="*/ 22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349">
                  <a:moveTo>
                    <a:pt x="0" y="227"/>
                  </a:moveTo>
                  <a:lnTo>
                    <a:pt x="2" y="227"/>
                  </a:lnTo>
                  <a:lnTo>
                    <a:pt x="2" y="225"/>
                  </a:lnTo>
                  <a:lnTo>
                    <a:pt x="4" y="225"/>
                  </a:lnTo>
                  <a:lnTo>
                    <a:pt x="4" y="223"/>
                  </a:lnTo>
                  <a:lnTo>
                    <a:pt x="4" y="221"/>
                  </a:lnTo>
                  <a:lnTo>
                    <a:pt x="6" y="221"/>
                  </a:lnTo>
                  <a:lnTo>
                    <a:pt x="6" y="218"/>
                  </a:lnTo>
                  <a:lnTo>
                    <a:pt x="9" y="218"/>
                  </a:lnTo>
                  <a:lnTo>
                    <a:pt x="9" y="218"/>
                  </a:lnTo>
                  <a:lnTo>
                    <a:pt x="9" y="218"/>
                  </a:lnTo>
                  <a:lnTo>
                    <a:pt x="6" y="223"/>
                  </a:lnTo>
                  <a:lnTo>
                    <a:pt x="9" y="223"/>
                  </a:lnTo>
                  <a:lnTo>
                    <a:pt x="9" y="221"/>
                  </a:lnTo>
                  <a:lnTo>
                    <a:pt x="9" y="221"/>
                  </a:lnTo>
                  <a:lnTo>
                    <a:pt x="11" y="221"/>
                  </a:lnTo>
                  <a:lnTo>
                    <a:pt x="11" y="218"/>
                  </a:lnTo>
                  <a:lnTo>
                    <a:pt x="13" y="218"/>
                  </a:lnTo>
                  <a:lnTo>
                    <a:pt x="13" y="216"/>
                  </a:lnTo>
                  <a:lnTo>
                    <a:pt x="13" y="214"/>
                  </a:lnTo>
                  <a:lnTo>
                    <a:pt x="13" y="212"/>
                  </a:lnTo>
                  <a:lnTo>
                    <a:pt x="13" y="212"/>
                  </a:lnTo>
                  <a:lnTo>
                    <a:pt x="13" y="210"/>
                  </a:lnTo>
                  <a:lnTo>
                    <a:pt x="15" y="208"/>
                  </a:lnTo>
                  <a:lnTo>
                    <a:pt x="13" y="202"/>
                  </a:lnTo>
                  <a:lnTo>
                    <a:pt x="13" y="202"/>
                  </a:lnTo>
                  <a:lnTo>
                    <a:pt x="13" y="200"/>
                  </a:lnTo>
                  <a:lnTo>
                    <a:pt x="13" y="200"/>
                  </a:lnTo>
                  <a:lnTo>
                    <a:pt x="15" y="198"/>
                  </a:lnTo>
                  <a:lnTo>
                    <a:pt x="15" y="198"/>
                  </a:lnTo>
                  <a:lnTo>
                    <a:pt x="17" y="194"/>
                  </a:lnTo>
                  <a:lnTo>
                    <a:pt x="17" y="190"/>
                  </a:lnTo>
                  <a:lnTo>
                    <a:pt x="17" y="184"/>
                  </a:lnTo>
                  <a:lnTo>
                    <a:pt x="17" y="182"/>
                  </a:lnTo>
                  <a:lnTo>
                    <a:pt x="17" y="180"/>
                  </a:lnTo>
                  <a:lnTo>
                    <a:pt x="17" y="180"/>
                  </a:lnTo>
                  <a:lnTo>
                    <a:pt x="15" y="173"/>
                  </a:lnTo>
                  <a:lnTo>
                    <a:pt x="15" y="171"/>
                  </a:lnTo>
                  <a:lnTo>
                    <a:pt x="15" y="169"/>
                  </a:lnTo>
                  <a:lnTo>
                    <a:pt x="15" y="169"/>
                  </a:lnTo>
                  <a:lnTo>
                    <a:pt x="17" y="167"/>
                  </a:lnTo>
                  <a:lnTo>
                    <a:pt x="17" y="165"/>
                  </a:lnTo>
                  <a:lnTo>
                    <a:pt x="17" y="165"/>
                  </a:lnTo>
                  <a:lnTo>
                    <a:pt x="15" y="161"/>
                  </a:lnTo>
                  <a:lnTo>
                    <a:pt x="15" y="161"/>
                  </a:lnTo>
                  <a:lnTo>
                    <a:pt x="15" y="157"/>
                  </a:lnTo>
                  <a:lnTo>
                    <a:pt x="15" y="155"/>
                  </a:lnTo>
                  <a:lnTo>
                    <a:pt x="17" y="153"/>
                  </a:lnTo>
                  <a:lnTo>
                    <a:pt x="17" y="151"/>
                  </a:lnTo>
                  <a:lnTo>
                    <a:pt x="17" y="149"/>
                  </a:lnTo>
                  <a:lnTo>
                    <a:pt x="17" y="147"/>
                  </a:lnTo>
                  <a:lnTo>
                    <a:pt x="15" y="145"/>
                  </a:lnTo>
                  <a:lnTo>
                    <a:pt x="15" y="145"/>
                  </a:lnTo>
                  <a:lnTo>
                    <a:pt x="15" y="143"/>
                  </a:lnTo>
                  <a:lnTo>
                    <a:pt x="15" y="141"/>
                  </a:lnTo>
                  <a:lnTo>
                    <a:pt x="15" y="141"/>
                  </a:lnTo>
                  <a:lnTo>
                    <a:pt x="15" y="139"/>
                  </a:lnTo>
                  <a:lnTo>
                    <a:pt x="13" y="137"/>
                  </a:lnTo>
                  <a:lnTo>
                    <a:pt x="13" y="133"/>
                  </a:lnTo>
                  <a:lnTo>
                    <a:pt x="13" y="131"/>
                  </a:lnTo>
                  <a:lnTo>
                    <a:pt x="13" y="129"/>
                  </a:lnTo>
                  <a:lnTo>
                    <a:pt x="13" y="129"/>
                  </a:lnTo>
                  <a:lnTo>
                    <a:pt x="13" y="129"/>
                  </a:lnTo>
                  <a:lnTo>
                    <a:pt x="15" y="129"/>
                  </a:lnTo>
                  <a:lnTo>
                    <a:pt x="15" y="129"/>
                  </a:lnTo>
                  <a:lnTo>
                    <a:pt x="15" y="126"/>
                  </a:lnTo>
                  <a:lnTo>
                    <a:pt x="15" y="124"/>
                  </a:lnTo>
                  <a:lnTo>
                    <a:pt x="13" y="122"/>
                  </a:lnTo>
                  <a:lnTo>
                    <a:pt x="13" y="120"/>
                  </a:lnTo>
                  <a:lnTo>
                    <a:pt x="13" y="118"/>
                  </a:lnTo>
                  <a:lnTo>
                    <a:pt x="13" y="116"/>
                  </a:lnTo>
                  <a:lnTo>
                    <a:pt x="13" y="112"/>
                  </a:lnTo>
                  <a:lnTo>
                    <a:pt x="13" y="112"/>
                  </a:lnTo>
                  <a:lnTo>
                    <a:pt x="15" y="110"/>
                  </a:lnTo>
                  <a:lnTo>
                    <a:pt x="15" y="108"/>
                  </a:lnTo>
                  <a:lnTo>
                    <a:pt x="15" y="106"/>
                  </a:lnTo>
                  <a:lnTo>
                    <a:pt x="15" y="102"/>
                  </a:lnTo>
                  <a:lnTo>
                    <a:pt x="15" y="102"/>
                  </a:lnTo>
                  <a:lnTo>
                    <a:pt x="15" y="100"/>
                  </a:lnTo>
                  <a:lnTo>
                    <a:pt x="15" y="100"/>
                  </a:lnTo>
                  <a:lnTo>
                    <a:pt x="15" y="100"/>
                  </a:lnTo>
                  <a:lnTo>
                    <a:pt x="15" y="98"/>
                  </a:lnTo>
                  <a:lnTo>
                    <a:pt x="15" y="98"/>
                  </a:lnTo>
                  <a:lnTo>
                    <a:pt x="15" y="96"/>
                  </a:lnTo>
                  <a:lnTo>
                    <a:pt x="15" y="96"/>
                  </a:lnTo>
                  <a:lnTo>
                    <a:pt x="17" y="96"/>
                  </a:lnTo>
                  <a:lnTo>
                    <a:pt x="17" y="94"/>
                  </a:lnTo>
                  <a:lnTo>
                    <a:pt x="17" y="94"/>
                  </a:lnTo>
                  <a:lnTo>
                    <a:pt x="17" y="92"/>
                  </a:lnTo>
                  <a:lnTo>
                    <a:pt x="17" y="90"/>
                  </a:lnTo>
                  <a:lnTo>
                    <a:pt x="19" y="88"/>
                  </a:lnTo>
                  <a:lnTo>
                    <a:pt x="19" y="88"/>
                  </a:lnTo>
                  <a:lnTo>
                    <a:pt x="19" y="86"/>
                  </a:lnTo>
                  <a:lnTo>
                    <a:pt x="19" y="84"/>
                  </a:lnTo>
                  <a:lnTo>
                    <a:pt x="21" y="81"/>
                  </a:lnTo>
                  <a:lnTo>
                    <a:pt x="21" y="79"/>
                  </a:lnTo>
                  <a:lnTo>
                    <a:pt x="23" y="79"/>
                  </a:lnTo>
                  <a:lnTo>
                    <a:pt x="23" y="75"/>
                  </a:lnTo>
                  <a:lnTo>
                    <a:pt x="23" y="73"/>
                  </a:lnTo>
                  <a:lnTo>
                    <a:pt x="23" y="71"/>
                  </a:lnTo>
                  <a:lnTo>
                    <a:pt x="23" y="71"/>
                  </a:lnTo>
                  <a:lnTo>
                    <a:pt x="25" y="69"/>
                  </a:lnTo>
                  <a:lnTo>
                    <a:pt x="27" y="67"/>
                  </a:lnTo>
                  <a:lnTo>
                    <a:pt x="29" y="65"/>
                  </a:lnTo>
                  <a:lnTo>
                    <a:pt x="29" y="63"/>
                  </a:lnTo>
                  <a:lnTo>
                    <a:pt x="29" y="61"/>
                  </a:lnTo>
                  <a:lnTo>
                    <a:pt x="29" y="61"/>
                  </a:lnTo>
                  <a:lnTo>
                    <a:pt x="31" y="61"/>
                  </a:lnTo>
                  <a:lnTo>
                    <a:pt x="33" y="59"/>
                  </a:lnTo>
                  <a:lnTo>
                    <a:pt x="35" y="55"/>
                  </a:lnTo>
                  <a:lnTo>
                    <a:pt x="35" y="53"/>
                  </a:lnTo>
                  <a:lnTo>
                    <a:pt x="37" y="51"/>
                  </a:lnTo>
                  <a:lnTo>
                    <a:pt x="37" y="51"/>
                  </a:lnTo>
                  <a:lnTo>
                    <a:pt x="39" y="47"/>
                  </a:lnTo>
                  <a:lnTo>
                    <a:pt x="39" y="43"/>
                  </a:lnTo>
                  <a:lnTo>
                    <a:pt x="39" y="41"/>
                  </a:lnTo>
                  <a:lnTo>
                    <a:pt x="41" y="39"/>
                  </a:lnTo>
                  <a:lnTo>
                    <a:pt x="41" y="37"/>
                  </a:lnTo>
                  <a:lnTo>
                    <a:pt x="43" y="34"/>
                  </a:lnTo>
                  <a:lnTo>
                    <a:pt x="43" y="32"/>
                  </a:lnTo>
                  <a:lnTo>
                    <a:pt x="43" y="32"/>
                  </a:lnTo>
                  <a:lnTo>
                    <a:pt x="41" y="30"/>
                  </a:lnTo>
                  <a:lnTo>
                    <a:pt x="43" y="26"/>
                  </a:lnTo>
                  <a:lnTo>
                    <a:pt x="43" y="26"/>
                  </a:lnTo>
                  <a:lnTo>
                    <a:pt x="45" y="26"/>
                  </a:lnTo>
                  <a:lnTo>
                    <a:pt x="45" y="22"/>
                  </a:lnTo>
                  <a:lnTo>
                    <a:pt x="43" y="20"/>
                  </a:lnTo>
                  <a:lnTo>
                    <a:pt x="43" y="20"/>
                  </a:lnTo>
                  <a:lnTo>
                    <a:pt x="41" y="18"/>
                  </a:lnTo>
                  <a:lnTo>
                    <a:pt x="41" y="18"/>
                  </a:lnTo>
                  <a:lnTo>
                    <a:pt x="41" y="16"/>
                  </a:lnTo>
                  <a:lnTo>
                    <a:pt x="41" y="16"/>
                  </a:lnTo>
                  <a:lnTo>
                    <a:pt x="41" y="14"/>
                  </a:lnTo>
                  <a:lnTo>
                    <a:pt x="43" y="12"/>
                  </a:lnTo>
                  <a:lnTo>
                    <a:pt x="43" y="10"/>
                  </a:lnTo>
                  <a:lnTo>
                    <a:pt x="45" y="10"/>
                  </a:lnTo>
                  <a:lnTo>
                    <a:pt x="45" y="8"/>
                  </a:lnTo>
                  <a:lnTo>
                    <a:pt x="45" y="8"/>
                  </a:lnTo>
                  <a:lnTo>
                    <a:pt x="47" y="8"/>
                  </a:lnTo>
                  <a:lnTo>
                    <a:pt x="47" y="8"/>
                  </a:lnTo>
                  <a:lnTo>
                    <a:pt x="47" y="6"/>
                  </a:lnTo>
                  <a:lnTo>
                    <a:pt x="49" y="6"/>
                  </a:lnTo>
                  <a:lnTo>
                    <a:pt x="49" y="6"/>
                  </a:lnTo>
                  <a:lnTo>
                    <a:pt x="49" y="4"/>
                  </a:lnTo>
                  <a:lnTo>
                    <a:pt x="49" y="4"/>
                  </a:lnTo>
                  <a:lnTo>
                    <a:pt x="49" y="4"/>
                  </a:lnTo>
                  <a:lnTo>
                    <a:pt x="51" y="2"/>
                  </a:lnTo>
                  <a:lnTo>
                    <a:pt x="53" y="2"/>
                  </a:lnTo>
                  <a:lnTo>
                    <a:pt x="53" y="2"/>
                  </a:lnTo>
                  <a:lnTo>
                    <a:pt x="53" y="0"/>
                  </a:lnTo>
                  <a:lnTo>
                    <a:pt x="56" y="0"/>
                  </a:lnTo>
                  <a:lnTo>
                    <a:pt x="56" y="0"/>
                  </a:lnTo>
                  <a:lnTo>
                    <a:pt x="58" y="0"/>
                  </a:lnTo>
                  <a:lnTo>
                    <a:pt x="60" y="2"/>
                  </a:lnTo>
                  <a:lnTo>
                    <a:pt x="60" y="2"/>
                  </a:lnTo>
                  <a:lnTo>
                    <a:pt x="60" y="6"/>
                  </a:lnTo>
                  <a:lnTo>
                    <a:pt x="60" y="6"/>
                  </a:lnTo>
                  <a:lnTo>
                    <a:pt x="60" y="8"/>
                  </a:lnTo>
                  <a:lnTo>
                    <a:pt x="60" y="10"/>
                  </a:lnTo>
                  <a:lnTo>
                    <a:pt x="62" y="10"/>
                  </a:lnTo>
                  <a:lnTo>
                    <a:pt x="62" y="10"/>
                  </a:lnTo>
                  <a:lnTo>
                    <a:pt x="64" y="10"/>
                  </a:lnTo>
                  <a:lnTo>
                    <a:pt x="64" y="10"/>
                  </a:lnTo>
                  <a:lnTo>
                    <a:pt x="64" y="12"/>
                  </a:lnTo>
                  <a:lnTo>
                    <a:pt x="66" y="12"/>
                  </a:lnTo>
                  <a:lnTo>
                    <a:pt x="66" y="12"/>
                  </a:lnTo>
                  <a:lnTo>
                    <a:pt x="70" y="14"/>
                  </a:lnTo>
                  <a:lnTo>
                    <a:pt x="70" y="14"/>
                  </a:lnTo>
                  <a:lnTo>
                    <a:pt x="72" y="16"/>
                  </a:lnTo>
                  <a:lnTo>
                    <a:pt x="72" y="18"/>
                  </a:lnTo>
                  <a:lnTo>
                    <a:pt x="72" y="18"/>
                  </a:lnTo>
                  <a:lnTo>
                    <a:pt x="74" y="18"/>
                  </a:lnTo>
                  <a:lnTo>
                    <a:pt x="74" y="18"/>
                  </a:lnTo>
                  <a:lnTo>
                    <a:pt x="74" y="20"/>
                  </a:lnTo>
                  <a:lnTo>
                    <a:pt x="76" y="22"/>
                  </a:lnTo>
                  <a:lnTo>
                    <a:pt x="76" y="22"/>
                  </a:lnTo>
                  <a:lnTo>
                    <a:pt x="76" y="22"/>
                  </a:lnTo>
                  <a:lnTo>
                    <a:pt x="78" y="24"/>
                  </a:lnTo>
                  <a:lnTo>
                    <a:pt x="78" y="24"/>
                  </a:lnTo>
                  <a:lnTo>
                    <a:pt x="78" y="24"/>
                  </a:lnTo>
                  <a:lnTo>
                    <a:pt x="78" y="26"/>
                  </a:lnTo>
                  <a:lnTo>
                    <a:pt x="78" y="26"/>
                  </a:lnTo>
                  <a:lnTo>
                    <a:pt x="78" y="26"/>
                  </a:lnTo>
                  <a:lnTo>
                    <a:pt x="78" y="28"/>
                  </a:lnTo>
                  <a:lnTo>
                    <a:pt x="80" y="28"/>
                  </a:lnTo>
                  <a:lnTo>
                    <a:pt x="80" y="28"/>
                  </a:lnTo>
                  <a:lnTo>
                    <a:pt x="80" y="30"/>
                  </a:lnTo>
                  <a:lnTo>
                    <a:pt x="82" y="30"/>
                  </a:lnTo>
                  <a:lnTo>
                    <a:pt x="82" y="32"/>
                  </a:lnTo>
                  <a:lnTo>
                    <a:pt x="82" y="34"/>
                  </a:lnTo>
                  <a:lnTo>
                    <a:pt x="84" y="34"/>
                  </a:lnTo>
                  <a:lnTo>
                    <a:pt x="84" y="34"/>
                  </a:lnTo>
                  <a:lnTo>
                    <a:pt x="84" y="37"/>
                  </a:lnTo>
                  <a:lnTo>
                    <a:pt x="84" y="39"/>
                  </a:lnTo>
                  <a:lnTo>
                    <a:pt x="84" y="41"/>
                  </a:lnTo>
                  <a:lnTo>
                    <a:pt x="84" y="43"/>
                  </a:lnTo>
                  <a:lnTo>
                    <a:pt x="86" y="43"/>
                  </a:lnTo>
                  <a:lnTo>
                    <a:pt x="86" y="43"/>
                  </a:lnTo>
                  <a:lnTo>
                    <a:pt x="86" y="45"/>
                  </a:lnTo>
                  <a:lnTo>
                    <a:pt x="88" y="47"/>
                  </a:lnTo>
                  <a:lnTo>
                    <a:pt x="88" y="47"/>
                  </a:lnTo>
                  <a:lnTo>
                    <a:pt x="88" y="47"/>
                  </a:lnTo>
                  <a:lnTo>
                    <a:pt x="90" y="49"/>
                  </a:lnTo>
                  <a:lnTo>
                    <a:pt x="92" y="51"/>
                  </a:lnTo>
                  <a:lnTo>
                    <a:pt x="92" y="51"/>
                  </a:lnTo>
                  <a:lnTo>
                    <a:pt x="94" y="51"/>
                  </a:lnTo>
                  <a:lnTo>
                    <a:pt x="94" y="53"/>
                  </a:lnTo>
                  <a:lnTo>
                    <a:pt x="96" y="53"/>
                  </a:lnTo>
                  <a:lnTo>
                    <a:pt x="98" y="55"/>
                  </a:lnTo>
                  <a:lnTo>
                    <a:pt x="100" y="55"/>
                  </a:lnTo>
                  <a:lnTo>
                    <a:pt x="103" y="55"/>
                  </a:lnTo>
                  <a:lnTo>
                    <a:pt x="103" y="55"/>
                  </a:lnTo>
                  <a:lnTo>
                    <a:pt x="105" y="55"/>
                  </a:lnTo>
                  <a:lnTo>
                    <a:pt x="107" y="57"/>
                  </a:lnTo>
                  <a:lnTo>
                    <a:pt x="107" y="57"/>
                  </a:lnTo>
                  <a:lnTo>
                    <a:pt x="109" y="59"/>
                  </a:lnTo>
                  <a:lnTo>
                    <a:pt x="109" y="59"/>
                  </a:lnTo>
                  <a:lnTo>
                    <a:pt x="109" y="61"/>
                  </a:lnTo>
                  <a:lnTo>
                    <a:pt x="111" y="61"/>
                  </a:lnTo>
                  <a:lnTo>
                    <a:pt x="113" y="63"/>
                  </a:lnTo>
                  <a:lnTo>
                    <a:pt x="115" y="63"/>
                  </a:lnTo>
                  <a:lnTo>
                    <a:pt x="117" y="63"/>
                  </a:lnTo>
                  <a:lnTo>
                    <a:pt x="119" y="63"/>
                  </a:lnTo>
                  <a:lnTo>
                    <a:pt x="121" y="65"/>
                  </a:lnTo>
                  <a:lnTo>
                    <a:pt x="123" y="65"/>
                  </a:lnTo>
                  <a:lnTo>
                    <a:pt x="123" y="67"/>
                  </a:lnTo>
                  <a:lnTo>
                    <a:pt x="125" y="69"/>
                  </a:lnTo>
                  <a:lnTo>
                    <a:pt x="127" y="71"/>
                  </a:lnTo>
                  <a:lnTo>
                    <a:pt x="129" y="73"/>
                  </a:lnTo>
                  <a:lnTo>
                    <a:pt x="129" y="75"/>
                  </a:lnTo>
                  <a:lnTo>
                    <a:pt x="131" y="77"/>
                  </a:lnTo>
                  <a:lnTo>
                    <a:pt x="133" y="79"/>
                  </a:lnTo>
                  <a:lnTo>
                    <a:pt x="135" y="79"/>
                  </a:lnTo>
                  <a:lnTo>
                    <a:pt x="137" y="79"/>
                  </a:lnTo>
                  <a:lnTo>
                    <a:pt x="137" y="79"/>
                  </a:lnTo>
                  <a:lnTo>
                    <a:pt x="137" y="79"/>
                  </a:lnTo>
                  <a:lnTo>
                    <a:pt x="139" y="81"/>
                  </a:lnTo>
                  <a:lnTo>
                    <a:pt x="141" y="81"/>
                  </a:lnTo>
                  <a:lnTo>
                    <a:pt x="143" y="84"/>
                  </a:lnTo>
                  <a:lnTo>
                    <a:pt x="145" y="84"/>
                  </a:lnTo>
                  <a:lnTo>
                    <a:pt x="145" y="84"/>
                  </a:lnTo>
                  <a:lnTo>
                    <a:pt x="147" y="84"/>
                  </a:lnTo>
                  <a:lnTo>
                    <a:pt x="147" y="84"/>
                  </a:lnTo>
                  <a:lnTo>
                    <a:pt x="150" y="86"/>
                  </a:lnTo>
                  <a:lnTo>
                    <a:pt x="150" y="86"/>
                  </a:lnTo>
                  <a:lnTo>
                    <a:pt x="150" y="86"/>
                  </a:lnTo>
                  <a:lnTo>
                    <a:pt x="152" y="86"/>
                  </a:lnTo>
                  <a:lnTo>
                    <a:pt x="152" y="86"/>
                  </a:lnTo>
                  <a:lnTo>
                    <a:pt x="154" y="86"/>
                  </a:lnTo>
                  <a:lnTo>
                    <a:pt x="154" y="86"/>
                  </a:lnTo>
                  <a:lnTo>
                    <a:pt x="154" y="86"/>
                  </a:lnTo>
                  <a:lnTo>
                    <a:pt x="158" y="88"/>
                  </a:lnTo>
                  <a:lnTo>
                    <a:pt x="160" y="88"/>
                  </a:lnTo>
                  <a:lnTo>
                    <a:pt x="160" y="90"/>
                  </a:lnTo>
                  <a:lnTo>
                    <a:pt x="162" y="92"/>
                  </a:lnTo>
                  <a:lnTo>
                    <a:pt x="162" y="92"/>
                  </a:lnTo>
                  <a:lnTo>
                    <a:pt x="164" y="94"/>
                  </a:lnTo>
                  <a:lnTo>
                    <a:pt x="166" y="94"/>
                  </a:lnTo>
                  <a:lnTo>
                    <a:pt x="166" y="96"/>
                  </a:lnTo>
                  <a:lnTo>
                    <a:pt x="166" y="96"/>
                  </a:lnTo>
                  <a:lnTo>
                    <a:pt x="168" y="96"/>
                  </a:lnTo>
                  <a:lnTo>
                    <a:pt x="170" y="98"/>
                  </a:lnTo>
                  <a:lnTo>
                    <a:pt x="172" y="98"/>
                  </a:lnTo>
                  <a:lnTo>
                    <a:pt x="172" y="96"/>
                  </a:lnTo>
                  <a:lnTo>
                    <a:pt x="174" y="96"/>
                  </a:lnTo>
                  <a:lnTo>
                    <a:pt x="174" y="96"/>
                  </a:lnTo>
                  <a:lnTo>
                    <a:pt x="176" y="96"/>
                  </a:lnTo>
                  <a:lnTo>
                    <a:pt x="176" y="94"/>
                  </a:lnTo>
                  <a:lnTo>
                    <a:pt x="178" y="94"/>
                  </a:lnTo>
                  <a:lnTo>
                    <a:pt x="178" y="92"/>
                  </a:lnTo>
                  <a:lnTo>
                    <a:pt x="180" y="92"/>
                  </a:lnTo>
                  <a:lnTo>
                    <a:pt x="182" y="92"/>
                  </a:lnTo>
                  <a:lnTo>
                    <a:pt x="182" y="92"/>
                  </a:lnTo>
                  <a:lnTo>
                    <a:pt x="182" y="92"/>
                  </a:lnTo>
                  <a:lnTo>
                    <a:pt x="184" y="92"/>
                  </a:lnTo>
                  <a:lnTo>
                    <a:pt x="182" y="92"/>
                  </a:lnTo>
                  <a:lnTo>
                    <a:pt x="182" y="90"/>
                  </a:lnTo>
                  <a:lnTo>
                    <a:pt x="184" y="90"/>
                  </a:lnTo>
                  <a:lnTo>
                    <a:pt x="184" y="90"/>
                  </a:lnTo>
                  <a:lnTo>
                    <a:pt x="184" y="92"/>
                  </a:lnTo>
                  <a:lnTo>
                    <a:pt x="186" y="92"/>
                  </a:lnTo>
                  <a:lnTo>
                    <a:pt x="186" y="92"/>
                  </a:lnTo>
                  <a:lnTo>
                    <a:pt x="186" y="92"/>
                  </a:lnTo>
                  <a:lnTo>
                    <a:pt x="186" y="92"/>
                  </a:lnTo>
                  <a:lnTo>
                    <a:pt x="186" y="94"/>
                  </a:lnTo>
                  <a:lnTo>
                    <a:pt x="186" y="94"/>
                  </a:lnTo>
                  <a:lnTo>
                    <a:pt x="188" y="94"/>
                  </a:lnTo>
                  <a:lnTo>
                    <a:pt x="190" y="96"/>
                  </a:lnTo>
                  <a:lnTo>
                    <a:pt x="192" y="96"/>
                  </a:lnTo>
                  <a:lnTo>
                    <a:pt x="192" y="98"/>
                  </a:lnTo>
                  <a:lnTo>
                    <a:pt x="192" y="98"/>
                  </a:lnTo>
                  <a:lnTo>
                    <a:pt x="192" y="100"/>
                  </a:lnTo>
                  <a:lnTo>
                    <a:pt x="192" y="100"/>
                  </a:lnTo>
                  <a:lnTo>
                    <a:pt x="192" y="102"/>
                  </a:lnTo>
                  <a:lnTo>
                    <a:pt x="194" y="102"/>
                  </a:lnTo>
                  <a:lnTo>
                    <a:pt x="197" y="104"/>
                  </a:lnTo>
                  <a:lnTo>
                    <a:pt x="197" y="106"/>
                  </a:lnTo>
                  <a:lnTo>
                    <a:pt x="197" y="106"/>
                  </a:lnTo>
                  <a:lnTo>
                    <a:pt x="199" y="108"/>
                  </a:lnTo>
                  <a:lnTo>
                    <a:pt x="199" y="110"/>
                  </a:lnTo>
                  <a:lnTo>
                    <a:pt x="201" y="110"/>
                  </a:lnTo>
                  <a:lnTo>
                    <a:pt x="201" y="112"/>
                  </a:lnTo>
                  <a:lnTo>
                    <a:pt x="201" y="114"/>
                  </a:lnTo>
                  <a:lnTo>
                    <a:pt x="201" y="114"/>
                  </a:lnTo>
                  <a:lnTo>
                    <a:pt x="201" y="114"/>
                  </a:lnTo>
                  <a:lnTo>
                    <a:pt x="201" y="114"/>
                  </a:lnTo>
                  <a:lnTo>
                    <a:pt x="203" y="116"/>
                  </a:lnTo>
                  <a:lnTo>
                    <a:pt x="203" y="116"/>
                  </a:lnTo>
                  <a:lnTo>
                    <a:pt x="205" y="116"/>
                  </a:lnTo>
                  <a:lnTo>
                    <a:pt x="205" y="118"/>
                  </a:lnTo>
                  <a:lnTo>
                    <a:pt x="207" y="118"/>
                  </a:lnTo>
                  <a:lnTo>
                    <a:pt x="207" y="120"/>
                  </a:lnTo>
                  <a:lnTo>
                    <a:pt x="209" y="120"/>
                  </a:lnTo>
                  <a:lnTo>
                    <a:pt x="209" y="120"/>
                  </a:lnTo>
                  <a:lnTo>
                    <a:pt x="211" y="120"/>
                  </a:lnTo>
                  <a:lnTo>
                    <a:pt x="211" y="122"/>
                  </a:lnTo>
                  <a:lnTo>
                    <a:pt x="211" y="122"/>
                  </a:lnTo>
                  <a:lnTo>
                    <a:pt x="213" y="124"/>
                  </a:lnTo>
                  <a:lnTo>
                    <a:pt x="213" y="124"/>
                  </a:lnTo>
                  <a:lnTo>
                    <a:pt x="215" y="126"/>
                  </a:lnTo>
                  <a:lnTo>
                    <a:pt x="215" y="126"/>
                  </a:lnTo>
                  <a:lnTo>
                    <a:pt x="215" y="126"/>
                  </a:lnTo>
                  <a:lnTo>
                    <a:pt x="217" y="129"/>
                  </a:lnTo>
                  <a:lnTo>
                    <a:pt x="217" y="131"/>
                  </a:lnTo>
                  <a:lnTo>
                    <a:pt x="219" y="131"/>
                  </a:lnTo>
                  <a:lnTo>
                    <a:pt x="219" y="131"/>
                  </a:lnTo>
                  <a:lnTo>
                    <a:pt x="223" y="135"/>
                  </a:lnTo>
                  <a:lnTo>
                    <a:pt x="223" y="135"/>
                  </a:lnTo>
                  <a:lnTo>
                    <a:pt x="223" y="135"/>
                  </a:lnTo>
                  <a:lnTo>
                    <a:pt x="227" y="137"/>
                  </a:lnTo>
                  <a:lnTo>
                    <a:pt x="229" y="137"/>
                  </a:lnTo>
                  <a:lnTo>
                    <a:pt x="231" y="139"/>
                  </a:lnTo>
                  <a:lnTo>
                    <a:pt x="233" y="139"/>
                  </a:lnTo>
                  <a:lnTo>
                    <a:pt x="235" y="139"/>
                  </a:lnTo>
                  <a:lnTo>
                    <a:pt x="235" y="141"/>
                  </a:lnTo>
                  <a:lnTo>
                    <a:pt x="237" y="141"/>
                  </a:lnTo>
                  <a:lnTo>
                    <a:pt x="239" y="143"/>
                  </a:lnTo>
                  <a:lnTo>
                    <a:pt x="241" y="145"/>
                  </a:lnTo>
                  <a:lnTo>
                    <a:pt x="241" y="147"/>
                  </a:lnTo>
                  <a:lnTo>
                    <a:pt x="244" y="147"/>
                  </a:lnTo>
                  <a:lnTo>
                    <a:pt x="246" y="147"/>
                  </a:lnTo>
                  <a:lnTo>
                    <a:pt x="246" y="149"/>
                  </a:lnTo>
                  <a:lnTo>
                    <a:pt x="248" y="151"/>
                  </a:lnTo>
                  <a:lnTo>
                    <a:pt x="248" y="151"/>
                  </a:lnTo>
                  <a:lnTo>
                    <a:pt x="248" y="151"/>
                  </a:lnTo>
                  <a:lnTo>
                    <a:pt x="250" y="153"/>
                  </a:lnTo>
                  <a:lnTo>
                    <a:pt x="252" y="153"/>
                  </a:lnTo>
                  <a:lnTo>
                    <a:pt x="254" y="153"/>
                  </a:lnTo>
                  <a:lnTo>
                    <a:pt x="254" y="153"/>
                  </a:lnTo>
                  <a:lnTo>
                    <a:pt x="254" y="153"/>
                  </a:lnTo>
                  <a:lnTo>
                    <a:pt x="254" y="155"/>
                  </a:lnTo>
                  <a:lnTo>
                    <a:pt x="256" y="155"/>
                  </a:lnTo>
                  <a:lnTo>
                    <a:pt x="256" y="155"/>
                  </a:lnTo>
                  <a:lnTo>
                    <a:pt x="256" y="155"/>
                  </a:lnTo>
                  <a:lnTo>
                    <a:pt x="256" y="157"/>
                  </a:lnTo>
                  <a:lnTo>
                    <a:pt x="258" y="157"/>
                  </a:lnTo>
                  <a:lnTo>
                    <a:pt x="258" y="157"/>
                  </a:lnTo>
                  <a:lnTo>
                    <a:pt x="260" y="157"/>
                  </a:lnTo>
                  <a:lnTo>
                    <a:pt x="260" y="157"/>
                  </a:lnTo>
                  <a:lnTo>
                    <a:pt x="262" y="157"/>
                  </a:lnTo>
                  <a:lnTo>
                    <a:pt x="262" y="159"/>
                  </a:lnTo>
                  <a:lnTo>
                    <a:pt x="264" y="159"/>
                  </a:lnTo>
                  <a:lnTo>
                    <a:pt x="266" y="159"/>
                  </a:lnTo>
                  <a:lnTo>
                    <a:pt x="268" y="161"/>
                  </a:lnTo>
                  <a:lnTo>
                    <a:pt x="268" y="161"/>
                  </a:lnTo>
                  <a:lnTo>
                    <a:pt x="268" y="163"/>
                  </a:lnTo>
                  <a:lnTo>
                    <a:pt x="270" y="163"/>
                  </a:lnTo>
                  <a:lnTo>
                    <a:pt x="270" y="163"/>
                  </a:lnTo>
                  <a:lnTo>
                    <a:pt x="270" y="167"/>
                  </a:lnTo>
                  <a:lnTo>
                    <a:pt x="274" y="163"/>
                  </a:lnTo>
                  <a:lnTo>
                    <a:pt x="274" y="163"/>
                  </a:lnTo>
                  <a:lnTo>
                    <a:pt x="276" y="165"/>
                  </a:lnTo>
                  <a:lnTo>
                    <a:pt x="278" y="165"/>
                  </a:lnTo>
                  <a:lnTo>
                    <a:pt x="280" y="165"/>
                  </a:lnTo>
                  <a:lnTo>
                    <a:pt x="280" y="167"/>
                  </a:lnTo>
                  <a:lnTo>
                    <a:pt x="280" y="167"/>
                  </a:lnTo>
                  <a:lnTo>
                    <a:pt x="282" y="167"/>
                  </a:lnTo>
                  <a:lnTo>
                    <a:pt x="282" y="167"/>
                  </a:lnTo>
                  <a:lnTo>
                    <a:pt x="282" y="167"/>
                  </a:lnTo>
                  <a:lnTo>
                    <a:pt x="284" y="167"/>
                  </a:lnTo>
                  <a:lnTo>
                    <a:pt x="284" y="167"/>
                  </a:lnTo>
                  <a:lnTo>
                    <a:pt x="284" y="169"/>
                  </a:lnTo>
                  <a:lnTo>
                    <a:pt x="284" y="169"/>
                  </a:lnTo>
                  <a:lnTo>
                    <a:pt x="286" y="169"/>
                  </a:lnTo>
                  <a:lnTo>
                    <a:pt x="286" y="169"/>
                  </a:lnTo>
                  <a:lnTo>
                    <a:pt x="286" y="171"/>
                  </a:lnTo>
                  <a:lnTo>
                    <a:pt x="293" y="169"/>
                  </a:lnTo>
                  <a:lnTo>
                    <a:pt x="295" y="169"/>
                  </a:lnTo>
                  <a:lnTo>
                    <a:pt x="295" y="169"/>
                  </a:lnTo>
                  <a:lnTo>
                    <a:pt x="297" y="169"/>
                  </a:lnTo>
                  <a:lnTo>
                    <a:pt x="297" y="169"/>
                  </a:lnTo>
                  <a:lnTo>
                    <a:pt x="299" y="169"/>
                  </a:lnTo>
                  <a:lnTo>
                    <a:pt x="299" y="169"/>
                  </a:lnTo>
                  <a:lnTo>
                    <a:pt x="301" y="171"/>
                  </a:lnTo>
                  <a:lnTo>
                    <a:pt x="301" y="171"/>
                  </a:lnTo>
                  <a:lnTo>
                    <a:pt x="301" y="173"/>
                  </a:lnTo>
                  <a:lnTo>
                    <a:pt x="301" y="173"/>
                  </a:lnTo>
                  <a:lnTo>
                    <a:pt x="301" y="176"/>
                  </a:lnTo>
                  <a:lnTo>
                    <a:pt x="303" y="173"/>
                  </a:lnTo>
                  <a:lnTo>
                    <a:pt x="303" y="173"/>
                  </a:lnTo>
                  <a:lnTo>
                    <a:pt x="303" y="173"/>
                  </a:lnTo>
                  <a:lnTo>
                    <a:pt x="305" y="173"/>
                  </a:lnTo>
                  <a:lnTo>
                    <a:pt x="305" y="173"/>
                  </a:lnTo>
                  <a:lnTo>
                    <a:pt x="305" y="178"/>
                  </a:lnTo>
                  <a:lnTo>
                    <a:pt x="305" y="178"/>
                  </a:lnTo>
                  <a:lnTo>
                    <a:pt x="305" y="180"/>
                  </a:lnTo>
                  <a:lnTo>
                    <a:pt x="305" y="180"/>
                  </a:lnTo>
                  <a:lnTo>
                    <a:pt x="307" y="180"/>
                  </a:lnTo>
                  <a:lnTo>
                    <a:pt x="307" y="180"/>
                  </a:lnTo>
                  <a:lnTo>
                    <a:pt x="307" y="180"/>
                  </a:lnTo>
                  <a:lnTo>
                    <a:pt x="309" y="182"/>
                  </a:lnTo>
                  <a:lnTo>
                    <a:pt x="309" y="182"/>
                  </a:lnTo>
                  <a:lnTo>
                    <a:pt x="309" y="182"/>
                  </a:lnTo>
                  <a:lnTo>
                    <a:pt x="311" y="182"/>
                  </a:lnTo>
                  <a:lnTo>
                    <a:pt x="311" y="184"/>
                  </a:lnTo>
                  <a:lnTo>
                    <a:pt x="311" y="184"/>
                  </a:lnTo>
                  <a:lnTo>
                    <a:pt x="311" y="186"/>
                  </a:lnTo>
                  <a:lnTo>
                    <a:pt x="309" y="186"/>
                  </a:lnTo>
                  <a:lnTo>
                    <a:pt x="309" y="188"/>
                  </a:lnTo>
                  <a:lnTo>
                    <a:pt x="309" y="188"/>
                  </a:lnTo>
                  <a:lnTo>
                    <a:pt x="309" y="188"/>
                  </a:lnTo>
                  <a:lnTo>
                    <a:pt x="309" y="190"/>
                  </a:lnTo>
                  <a:lnTo>
                    <a:pt x="309" y="190"/>
                  </a:lnTo>
                  <a:lnTo>
                    <a:pt x="309" y="190"/>
                  </a:lnTo>
                  <a:lnTo>
                    <a:pt x="309" y="192"/>
                  </a:lnTo>
                  <a:lnTo>
                    <a:pt x="311" y="192"/>
                  </a:lnTo>
                  <a:lnTo>
                    <a:pt x="311" y="192"/>
                  </a:lnTo>
                  <a:lnTo>
                    <a:pt x="311" y="194"/>
                  </a:lnTo>
                  <a:lnTo>
                    <a:pt x="309" y="194"/>
                  </a:lnTo>
                  <a:lnTo>
                    <a:pt x="309" y="194"/>
                  </a:lnTo>
                  <a:lnTo>
                    <a:pt x="309" y="196"/>
                  </a:lnTo>
                  <a:lnTo>
                    <a:pt x="307" y="196"/>
                  </a:lnTo>
                  <a:lnTo>
                    <a:pt x="307" y="196"/>
                  </a:lnTo>
                  <a:lnTo>
                    <a:pt x="307" y="196"/>
                  </a:lnTo>
                  <a:lnTo>
                    <a:pt x="307" y="198"/>
                  </a:lnTo>
                  <a:lnTo>
                    <a:pt x="307" y="198"/>
                  </a:lnTo>
                  <a:lnTo>
                    <a:pt x="305" y="198"/>
                  </a:lnTo>
                  <a:lnTo>
                    <a:pt x="307" y="198"/>
                  </a:lnTo>
                  <a:lnTo>
                    <a:pt x="307" y="200"/>
                  </a:lnTo>
                  <a:lnTo>
                    <a:pt x="305" y="200"/>
                  </a:lnTo>
                  <a:lnTo>
                    <a:pt x="305" y="202"/>
                  </a:lnTo>
                  <a:lnTo>
                    <a:pt x="305" y="202"/>
                  </a:lnTo>
                  <a:lnTo>
                    <a:pt x="305" y="204"/>
                  </a:lnTo>
                  <a:lnTo>
                    <a:pt x="305" y="204"/>
                  </a:lnTo>
                  <a:lnTo>
                    <a:pt x="305" y="206"/>
                  </a:lnTo>
                  <a:lnTo>
                    <a:pt x="305" y="206"/>
                  </a:lnTo>
                  <a:lnTo>
                    <a:pt x="305" y="206"/>
                  </a:lnTo>
                  <a:lnTo>
                    <a:pt x="305" y="206"/>
                  </a:lnTo>
                  <a:lnTo>
                    <a:pt x="305" y="208"/>
                  </a:lnTo>
                  <a:lnTo>
                    <a:pt x="305" y="208"/>
                  </a:lnTo>
                  <a:lnTo>
                    <a:pt x="305" y="208"/>
                  </a:lnTo>
                  <a:lnTo>
                    <a:pt x="305" y="210"/>
                  </a:lnTo>
                  <a:lnTo>
                    <a:pt x="307" y="210"/>
                  </a:lnTo>
                  <a:lnTo>
                    <a:pt x="307" y="210"/>
                  </a:lnTo>
                  <a:lnTo>
                    <a:pt x="307" y="210"/>
                  </a:lnTo>
                  <a:lnTo>
                    <a:pt x="309" y="210"/>
                  </a:lnTo>
                  <a:lnTo>
                    <a:pt x="309" y="212"/>
                  </a:lnTo>
                  <a:lnTo>
                    <a:pt x="307" y="212"/>
                  </a:lnTo>
                  <a:lnTo>
                    <a:pt x="307" y="214"/>
                  </a:lnTo>
                  <a:lnTo>
                    <a:pt x="307" y="214"/>
                  </a:lnTo>
                  <a:lnTo>
                    <a:pt x="307" y="214"/>
                  </a:lnTo>
                  <a:lnTo>
                    <a:pt x="305" y="214"/>
                  </a:lnTo>
                  <a:lnTo>
                    <a:pt x="305" y="216"/>
                  </a:lnTo>
                  <a:lnTo>
                    <a:pt x="305" y="216"/>
                  </a:lnTo>
                  <a:lnTo>
                    <a:pt x="307" y="216"/>
                  </a:lnTo>
                  <a:lnTo>
                    <a:pt x="307" y="218"/>
                  </a:lnTo>
                  <a:lnTo>
                    <a:pt x="307" y="218"/>
                  </a:lnTo>
                  <a:lnTo>
                    <a:pt x="309" y="221"/>
                  </a:lnTo>
                  <a:lnTo>
                    <a:pt x="309" y="221"/>
                  </a:lnTo>
                  <a:lnTo>
                    <a:pt x="309" y="221"/>
                  </a:lnTo>
                  <a:lnTo>
                    <a:pt x="309" y="223"/>
                  </a:lnTo>
                  <a:lnTo>
                    <a:pt x="309" y="223"/>
                  </a:lnTo>
                  <a:lnTo>
                    <a:pt x="309" y="225"/>
                  </a:lnTo>
                  <a:lnTo>
                    <a:pt x="309" y="225"/>
                  </a:lnTo>
                  <a:lnTo>
                    <a:pt x="309" y="225"/>
                  </a:lnTo>
                  <a:lnTo>
                    <a:pt x="311" y="225"/>
                  </a:lnTo>
                  <a:lnTo>
                    <a:pt x="311" y="227"/>
                  </a:lnTo>
                  <a:lnTo>
                    <a:pt x="311" y="227"/>
                  </a:lnTo>
                  <a:lnTo>
                    <a:pt x="313" y="227"/>
                  </a:lnTo>
                  <a:lnTo>
                    <a:pt x="313" y="229"/>
                  </a:lnTo>
                  <a:lnTo>
                    <a:pt x="313" y="231"/>
                  </a:lnTo>
                  <a:lnTo>
                    <a:pt x="313" y="231"/>
                  </a:lnTo>
                  <a:lnTo>
                    <a:pt x="311" y="233"/>
                  </a:lnTo>
                  <a:lnTo>
                    <a:pt x="311" y="233"/>
                  </a:lnTo>
                  <a:lnTo>
                    <a:pt x="311" y="235"/>
                  </a:lnTo>
                  <a:lnTo>
                    <a:pt x="311" y="235"/>
                  </a:lnTo>
                  <a:lnTo>
                    <a:pt x="313" y="237"/>
                  </a:lnTo>
                  <a:lnTo>
                    <a:pt x="313" y="239"/>
                  </a:lnTo>
                  <a:lnTo>
                    <a:pt x="313" y="239"/>
                  </a:lnTo>
                  <a:lnTo>
                    <a:pt x="313" y="241"/>
                  </a:lnTo>
                  <a:lnTo>
                    <a:pt x="313" y="243"/>
                  </a:lnTo>
                  <a:lnTo>
                    <a:pt x="311" y="243"/>
                  </a:lnTo>
                  <a:lnTo>
                    <a:pt x="311" y="243"/>
                  </a:lnTo>
                  <a:lnTo>
                    <a:pt x="311" y="243"/>
                  </a:lnTo>
                  <a:lnTo>
                    <a:pt x="311" y="247"/>
                  </a:lnTo>
                  <a:lnTo>
                    <a:pt x="311" y="247"/>
                  </a:lnTo>
                  <a:lnTo>
                    <a:pt x="309" y="247"/>
                  </a:lnTo>
                  <a:lnTo>
                    <a:pt x="307" y="247"/>
                  </a:lnTo>
                  <a:lnTo>
                    <a:pt x="307" y="249"/>
                  </a:lnTo>
                  <a:lnTo>
                    <a:pt x="305" y="251"/>
                  </a:lnTo>
                  <a:lnTo>
                    <a:pt x="303" y="253"/>
                  </a:lnTo>
                  <a:lnTo>
                    <a:pt x="303" y="255"/>
                  </a:lnTo>
                  <a:lnTo>
                    <a:pt x="301" y="255"/>
                  </a:lnTo>
                  <a:lnTo>
                    <a:pt x="301" y="259"/>
                  </a:lnTo>
                  <a:lnTo>
                    <a:pt x="301" y="268"/>
                  </a:lnTo>
                  <a:lnTo>
                    <a:pt x="301" y="270"/>
                  </a:lnTo>
                  <a:lnTo>
                    <a:pt x="299" y="270"/>
                  </a:lnTo>
                  <a:lnTo>
                    <a:pt x="297" y="272"/>
                  </a:lnTo>
                  <a:lnTo>
                    <a:pt x="295" y="272"/>
                  </a:lnTo>
                  <a:lnTo>
                    <a:pt x="295" y="272"/>
                  </a:lnTo>
                  <a:lnTo>
                    <a:pt x="293" y="272"/>
                  </a:lnTo>
                  <a:lnTo>
                    <a:pt x="293" y="274"/>
                  </a:lnTo>
                  <a:lnTo>
                    <a:pt x="293" y="274"/>
                  </a:lnTo>
                  <a:lnTo>
                    <a:pt x="293" y="276"/>
                  </a:lnTo>
                  <a:lnTo>
                    <a:pt x="293" y="276"/>
                  </a:lnTo>
                  <a:lnTo>
                    <a:pt x="293" y="278"/>
                  </a:lnTo>
                  <a:lnTo>
                    <a:pt x="293" y="280"/>
                  </a:lnTo>
                  <a:lnTo>
                    <a:pt x="293" y="280"/>
                  </a:lnTo>
                  <a:lnTo>
                    <a:pt x="293" y="280"/>
                  </a:lnTo>
                  <a:lnTo>
                    <a:pt x="291" y="282"/>
                  </a:lnTo>
                  <a:lnTo>
                    <a:pt x="291" y="284"/>
                  </a:lnTo>
                  <a:lnTo>
                    <a:pt x="288" y="286"/>
                  </a:lnTo>
                  <a:lnTo>
                    <a:pt x="286" y="286"/>
                  </a:lnTo>
                  <a:lnTo>
                    <a:pt x="286" y="288"/>
                  </a:lnTo>
                  <a:lnTo>
                    <a:pt x="284" y="290"/>
                  </a:lnTo>
                  <a:lnTo>
                    <a:pt x="284" y="290"/>
                  </a:lnTo>
                  <a:lnTo>
                    <a:pt x="282" y="292"/>
                  </a:lnTo>
                  <a:lnTo>
                    <a:pt x="282" y="294"/>
                  </a:lnTo>
                  <a:lnTo>
                    <a:pt x="284" y="294"/>
                  </a:lnTo>
                  <a:lnTo>
                    <a:pt x="284" y="296"/>
                  </a:lnTo>
                  <a:lnTo>
                    <a:pt x="284" y="296"/>
                  </a:lnTo>
                  <a:lnTo>
                    <a:pt x="284" y="298"/>
                  </a:lnTo>
                  <a:lnTo>
                    <a:pt x="286" y="300"/>
                  </a:lnTo>
                  <a:lnTo>
                    <a:pt x="286" y="300"/>
                  </a:lnTo>
                  <a:lnTo>
                    <a:pt x="288" y="302"/>
                  </a:lnTo>
                  <a:lnTo>
                    <a:pt x="288" y="302"/>
                  </a:lnTo>
                  <a:lnTo>
                    <a:pt x="291" y="304"/>
                  </a:lnTo>
                  <a:lnTo>
                    <a:pt x="291" y="304"/>
                  </a:lnTo>
                  <a:lnTo>
                    <a:pt x="293" y="304"/>
                  </a:lnTo>
                  <a:lnTo>
                    <a:pt x="293" y="304"/>
                  </a:lnTo>
                  <a:lnTo>
                    <a:pt x="293" y="306"/>
                  </a:lnTo>
                  <a:lnTo>
                    <a:pt x="291" y="306"/>
                  </a:lnTo>
                  <a:lnTo>
                    <a:pt x="291" y="306"/>
                  </a:lnTo>
                  <a:lnTo>
                    <a:pt x="288" y="306"/>
                  </a:lnTo>
                  <a:lnTo>
                    <a:pt x="288" y="308"/>
                  </a:lnTo>
                  <a:lnTo>
                    <a:pt x="288" y="310"/>
                  </a:lnTo>
                  <a:lnTo>
                    <a:pt x="288" y="310"/>
                  </a:lnTo>
                  <a:lnTo>
                    <a:pt x="288" y="313"/>
                  </a:lnTo>
                  <a:lnTo>
                    <a:pt x="288" y="313"/>
                  </a:lnTo>
                  <a:lnTo>
                    <a:pt x="291" y="315"/>
                  </a:lnTo>
                  <a:lnTo>
                    <a:pt x="291" y="315"/>
                  </a:lnTo>
                  <a:lnTo>
                    <a:pt x="291" y="317"/>
                  </a:lnTo>
                  <a:lnTo>
                    <a:pt x="291" y="319"/>
                  </a:lnTo>
                  <a:lnTo>
                    <a:pt x="291" y="319"/>
                  </a:lnTo>
                  <a:lnTo>
                    <a:pt x="288" y="321"/>
                  </a:lnTo>
                  <a:lnTo>
                    <a:pt x="286" y="323"/>
                  </a:lnTo>
                  <a:lnTo>
                    <a:pt x="286" y="323"/>
                  </a:lnTo>
                  <a:lnTo>
                    <a:pt x="284" y="325"/>
                  </a:lnTo>
                  <a:lnTo>
                    <a:pt x="284" y="325"/>
                  </a:lnTo>
                  <a:lnTo>
                    <a:pt x="282" y="325"/>
                  </a:lnTo>
                  <a:lnTo>
                    <a:pt x="282" y="327"/>
                  </a:lnTo>
                  <a:lnTo>
                    <a:pt x="280" y="329"/>
                  </a:lnTo>
                  <a:lnTo>
                    <a:pt x="280" y="331"/>
                  </a:lnTo>
                  <a:lnTo>
                    <a:pt x="278" y="331"/>
                  </a:lnTo>
                  <a:lnTo>
                    <a:pt x="276" y="333"/>
                  </a:lnTo>
                  <a:lnTo>
                    <a:pt x="274" y="335"/>
                  </a:lnTo>
                  <a:lnTo>
                    <a:pt x="274" y="339"/>
                  </a:lnTo>
                  <a:lnTo>
                    <a:pt x="272" y="341"/>
                  </a:lnTo>
                  <a:lnTo>
                    <a:pt x="270" y="343"/>
                  </a:lnTo>
                  <a:lnTo>
                    <a:pt x="268" y="345"/>
                  </a:lnTo>
                  <a:lnTo>
                    <a:pt x="264" y="347"/>
                  </a:lnTo>
                  <a:lnTo>
                    <a:pt x="262" y="347"/>
                  </a:lnTo>
                  <a:lnTo>
                    <a:pt x="260" y="349"/>
                  </a:lnTo>
                  <a:lnTo>
                    <a:pt x="256" y="349"/>
                  </a:lnTo>
                  <a:lnTo>
                    <a:pt x="252" y="347"/>
                  </a:lnTo>
                  <a:lnTo>
                    <a:pt x="248" y="347"/>
                  </a:lnTo>
                  <a:lnTo>
                    <a:pt x="244" y="343"/>
                  </a:lnTo>
                  <a:lnTo>
                    <a:pt x="239" y="343"/>
                  </a:lnTo>
                  <a:lnTo>
                    <a:pt x="235" y="343"/>
                  </a:lnTo>
                  <a:lnTo>
                    <a:pt x="229" y="343"/>
                  </a:lnTo>
                  <a:lnTo>
                    <a:pt x="227" y="343"/>
                  </a:lnTo>
                  <a:lnTo>
                    <a:pt x="225" y="341"/>
                  </a:lnTo>
                  <a:lnTo>
                    <a:pt x="221" y="341"/>
                  </a:lnTo>
                  <a:lnTo>
                    <a:pt x="217" y="339"/>
                  </a:lnTo>
                  <a:lnTo>
                    <a:pt x="217" y="339"/>
                  </a:lnTo>
                  <a:lnTo>
                    <a:pt x="215" y="339"/>
                  </a:lnTo>
                  <a:lnTo>
                    <a:pt x="213" y="339"/>
                  </a:lnTo>
                  <a:lnTo>
                    <a:pt x="211" y="339"/>
                  </a:lnTo>
                  <a:lnTo>
                    <a:pt x="209" y="339"/>
                  </a:lnTo>
                  <a:lnTo>
                    <a:pt x="207" y="337"/>
                  </a:lnTo>
                  <a:lnTo>
                    <a:pt x="205" y="337"/>
                  </a:lnTo>
                  <a:lnTo>
                    <a:pt x="203" y="337"/>
                  </a:lnTo>
                  <a:lnTo>
                    <a:pt x="201" y="335"/>
                  </a:lnTo>
                  <a:lnTo>
                    <a:pt x="201" y="335"/>
                  </a:lnTo>
                  <a:lnTo>
                    <a:pt x="199" y="335"/>
                  </a:lnTo>
                  <a:lnTo>
                    <a:pt x="197" y="333"/>
                  </a:lnTo>
                  <a:lnTo>
                    <a:pt x="194" y="333"/>
                  </a:lnTo>
                  <a:lnTo>
                    <a:pt x="192" y="333"/>
                  </a:lnTo>
                  <a:lnTo>
                    <a:pt x="188" y="333"/>
                  </a:lnTo>
                  <a:lnTo>
                    <a:pt x="186" y="333"/>
                  </a:lnTo>
                  <a:lnTo>
                    <a:pt x="186" y="333"/>
                  </a:lnTo>
                  <a:lnTo>
                    <a:pt x="182" y="331"/>
                  </a:lnTo>
                  <a:lnTo>
                    <a:pt x="180" y="329"/>
                  </a:lnTo>
                  <a:lnTo>
                    <a:pt x="178" y="327"/>
                  </a:lnTo>
                  <a:lnTo>
                    <a:pt x="174" y="325"/>
                  </a:lnTo>
                  <a:lnTo>
                    <a:pt x="172" y="323"/>
                  </a:lnTo>
                  <a:lnTo>
                    <a:pt x="170" y="321"/>
                  </a:lnTo>
                  <a:lnTo>
                    <a:pt x="168" y="321"/>
                  </a:lnTo>
                  <a:lnTo>
                    <a:pt x="166" y="321"/>
                  </a:lnTo>
                  <a:lnTo>
                    <a:pt x="164" y="321"/>
                  </a:lnTo>
                  <a:lnTo>
                    <a:pt x="162" y="323"/>
                  </a:lnTo>
                  <a:lnTo>
                    <a:pt x="162" y="323"/>
                  </a:lnTo>
                  <a:lnTo>
                    <a:pt x="162" y="321"/>
                  </a:lnTo>
                  <a:lnTo>
                    <a:pt x="160" y="319"/>
                  </a:lnTo>
                  <a:lnTo>
                    <a:pt x="158" y="317"/>
                  </a:lnTo>
                  <a:lnTo>
                    <a:pt x="156" y="315"/>
                  </a:lnTo>
                  <a:lnTo>
                    <a:pt x="152" y="315"/>
                  </a:lnTo>
                  <a:lnTo>
                    <a:pt x="150" y="313"/>
                  </a:lnTo>
                  <a:lnTo>
                    <a:pt x="147" y="313"/>
                  </a:lnTo>
                  <a:lnTo>
                    <a:pt x="147" y="313"/>
                  </a:lnTo>
                  <a:lnTo>
                    <a:pt x="145" y="310"/>
                  </a:lnTo>
                  <a:lnTo>
                    <a:pt x="143" y="308"/>
                  </a:lnTo>
                  <a:lnTo>
                    <a:pt x="139" y="306"/>
                  </a:lnTo>
                  <a:lnTo>
                    <a:pt x="137" y="304"/>
                  </a:lnTo>
                  <a:lnTo>
                    <a:pt x="133" y="302"/>
                  </a:lnTo>
                  <a:lnTo>
                    <a:pt x="129" y="300"/>
                  </a:lnTo>
                  <a:lnTo>
                    <a:pt x="125" y="298"/>
                  </a:lnTo>
                  <a:lnTo>
                    <a:pt x="125" y="298"/>
                  </a:lnTo>
                  <a:lnTo>
                    <a:pt x="121" y="296"/>
                  </a:lnTo>
                  <a:lnTo>
                    <a:pt x="119" y="296"/>
                  </a:lnTo>
                  <a:lnTo>
                    <a:pt x="117" y="294"/>
                  </a:lnTo>
                  <a:lnTo>
                    <a:pt x="115" y="294"/>
                  </a:lnTo>
                  <a:lnTo>
                    <a:pt x="113" y="294"/>
                  </a:lnTo>
                  <a:lnTo>
                    <a:pt x="111" y="292"/>
                  </a:lnTo>
                  <a:lnTo>
                    <a:pt x="109" y="292"/>
                  </a:lnTo>
                  <a:lnTo>
                    <a:pt x="107" y="292"/>
                  </a:lnTo>
                  <a:lnTo>
                    <a:pt x="103" y="292"/>
                  </a:lnTo>
                  <a:lnTo>
                    <a:pt x="100" y="292"/>
                  </a:lnTo>
                  <a:lnTo>
                    <a:pt x="100" y="294"/>
                  </a:lnTo>
                  <a:lnTo>
                    <a:pt x="100" y="294"/>
                  </a:lnTo>
                  <a:lnTo>
                    <a:pt x="98" y="292"/>
                  </a:lnTo>
                  <a:lnTo>
                    <a:pt x="92" y="286"/>
                  </a:lnTo>
                  <a:lnTo>
                    <a:pt x="90" y="286"/>
                  </a:lnTo>
                  <a:lnTo>
                    <a:pt x="88" y="286"/>
                  </a:lnTo>
                  <a:lnTo>
                    <a:pt x="88" y="284"/>
                  </a:lnTo>
                  <a:lnTo>
                    <a:pt x="86" y="282"/>
                  </a:lnTo>
                  <a:lnTo>
                    <a:pt x="84" y="282"/>
                  </a:lnTo>
                  <a:lnTo>
                    <a:pt x="82" y="280"/>
                  </a:lnTo>
                  <a:lnTo>
                    <a:pt x="80" y="280"/>
                  </a:lnTo>
                  <a:lnTo>
                    <a:pt x="78" y="280"/>
                  </a:lnTo>
                  <a:lnTo>
                    <a:pt x="76" y="278"/>
                  </a:lnTo>
                  <a:lnTo>
                    <a:pt x="74" y="278"/>
                  </a:lnTo>
                  <a:lnTo>
                    <a:pt x="72" y="280"/>
                  </a:lnTo>
                  <a:lnTo>
                    <a:pt x="68" y="280"/>
                  </a:lnTo>
                  <a:lnTo>
                    <a:pt x="66" y="280"/>
                  </a:lnTo>
                  <a:lnTo>
                    <a:pt x="64" y="280"/>
                  </a:lnTo>
                  <a:lnTo>
                    <a:pt x="64" y="280"/>
                  </a:lnTo>
                  <a:lnTo>
                    <a:pt x="62" y="278"/>
                  </a:lnTo>
                  <a:lnTo>
                    <a:pt x="60" y="276"/>
                  </a:lnTo>
                  <a:lnTo>
                    <a:pt x="60" y="276"/>
                  </a:lnTo>
                  <a:lnTo>
                    <a:pt x="58" y="274"/>
                  </a:lnTo>
                  <a:lnTo>
                    <a:pt x="56" y="274"/>
                  </a:lnTo>
                  <a:lnTo>
                    <a:pt x="53" y="272"/>
                  </a:lnTo>
                  <a:lnTo>
                    <a:pt x="51" y="272"/>
                  </a:lnTo>
                  <a:lnTo>
                    <a:pt x="49" y="270"/>
                  </a:lnTo>
                  <a:lnTo>
                    <a:pt x="47" y="270"/>
                  </a:lnTo>
                  <a:lnTo>
                    <a:pt x="47" y="268"/>
                  </a:lnTo>
                  <a:lnTo>
                    <a:pt x="45" y="268"/>
                  </a:lnTo>
                  <a:lnTo>
                    <a:pt x="43" y="268"/>
                  </a:lnTo>
                  <a:lnTo>
                    <a:pt x="41" y="265"/>
                  </a:lnTo>
                  <a:lnTo>
                    <a:pt x="39" y="265"/>
                  </a:lnTo>
                  <a:lnTo>
                    <a:pt x="39" y="263"/>
                  </a:lnTo>
                  <a:lnTo>
                    <a:pt x="37" y="261"/>
                  </a:lnTo>
                  <a:lnTo>
                    <a:pt x="37" y="261"/>
                  </a:lnTo>
                  <a:lnTo>
                    <a:pt x="35" y="257"/>
                  </a:lnTo>
                  <a:lnTo>
                    <a:pt x="33" y="255"/>
                  </a:lnTo>
                  <a:lnTo>
                    <a:pt x="31" y="251"/>
                  </a:lnTo>
                  <a:lnTo>
                    <a:pt x="27" y="249"/>
                  </a:lnTo>
                  <a:lnTo>
                    <a:pt x="23" y="249"/>
                  </a:lnTo>
                  <a:lnTo>
                    <a:pt x="21" y="247"/>
                  </a:lnTo>
                  <a:lnTo>
                    <a:pt x="19" y="247"/>
                  </a:lnTo>
                  <a:lnTo>
                    <a:pt x="17" y="245"/>
                  </a:lnTo>
                  <a:lnTo>
                    <a:pt x="15" y="243"/>
                  </a:lnTo>
                  <a:lnTo>
                    <a:pt x="15" y="243"/>
                  </a:lnTo>
                  <a:lnTo>
                    <a:pt x="13" y="239"/>
                  </a:lnTo>
                  <a:lnTo>
                    <a:pt x="13" y="239"/>
                  </a:lnTo>
                  <a:lnTo>
                    <a:pt x="13" y="239"/>
                  </a:lnTo>
                  <a:lnTo>
                    <a:pt x="9" y="237"/>
                  </a:lnTo>
                  <a:lnTo>
                    <a:pt x="9" y="237"/>
                  </a:lnTo>
                  <a:lnTo>
                    <a:pt x="9" y="237"/>
                  </a:lnTo>
                  <a:lnTo>
                    <a:pt x="6" y="235"/>
                  </a:lnTo>
                  <a:lnTo>
                    <a:pt x="4" y="233"/>
                  </a:lnTo>
                  <a:lnTo>
                    <a:pt x="4" y="233"/>
                  </a:lnTo>
                  <a:lnTo>
                    <a:pt x="4" y="233"/>
                  </a:lnTo>
                  <a:lnTo>
                    <a:pt x="4" y="233"/>
                  </a:lnTo>
                  <a:lnTo>
                    <a:pt x="6" y="233"/>
                  </a:lnTo>
                  <a:lnTo>
                    <a:pt x="6" y="233"/>
                  </a:lnTo>
                  <a:lnTo>
                    <a:pt x="6" y="231"/>
                  </a:lnTo>
                  <a:lnTo>
                    <a:pt x="6" y="231"/>
                  </a:lnTo>
                  <a:lnTo>
                    <a:pt x="6" y="233"/>
                  </a:lnTo>
                  <a:lnTo>
                    <a:pt x="6" y="233"/>
                  </a:lnTo>
                  <a:lnTo>
                    <a:pt x="9" y="233"/>
                  </a:lnTo>
                  <a:lnTo>
                    <a:pt x="9" y="233"/>
                  </a:lnTo>
                  <a:lnTo>
                    <a:pt x="9" y="233"/>
                  </a:lnTo>
                  <a:lnTo>
                    <a:pt x="9" y="231"/>
                  </a:lnTo>
                  <a:lnTo>
                    <a:pt x="9" y="231"/>
                  </a:lnTo>
                  <a:lnTo>
                    <a:pt x="11" y="233"/>
                  </a:lnTo>
                  <a:lnTo>
                    <a:pt x="11" y="231"/>
                  </a:lnTo>
                  <a:lnTo>
                    <a:pt x="11" y="229"/>
                  </a:lnTo>
                  <a:lnTo>
                    <a:pt x="9" y="229"/>
                  </a:lnTo>
                  <a:lnTo>
                    <a:pt x="9" y="227"/>
                  </a:lnTo>
                  <a:lnTo>
                    <a:pt x="6" y="227"/>
                  </a:lnTo>
                  <a:lnTo>
                    <a:pt x="6" y="227"/>
                  </a:lnTo>
                  <a:lnTo>
                    <a:pt x="6" y="227"/>
                  </a:lnTo>
                  <a:lnTo>
                    <a:pt x="6" y="229"/>
                  </a:lnTo>
                  <a:lnTo>
                    <a:pt x="4" y="229"/>
                  </a:lnTo>
                  <a:lnTo>
                    <a:pt x="4" y="227"/>
                  </a:lnTo>
                  <a:lnTo>
                    <a:pt x="4" y="227"/>
                  </a:lnTo>
                  <a:lnTo>
                    <a:pt x="2" y="229"/>
                  </a:lnTo>
                  <a:lnTo>
                    <a:pt x="2" y="229"/>
                  </a:lnTo>
                  <a:lnTo>
                    <a:pt x="0" y="229"/>
                  </a:lnTo>
                  <a:lnTo>
                    <a:pt x="0" y="2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5" name="Freeform 284"/>
            <p:cNvSpPr>
              <a:spLocks/>
            </p:cNvSpPr>
            <p:nvPr/>
          </p:nvSpPr>
          <p:spPr bwMode="auto">
            <a:xfrm>
              <a:off x="11006138" y="5516563"/>
              <a:ext cx="496888" cy="554038"/>
            </a:xfrm>
            <a:custGeom>
              <a:avLst/>
              <a:gdLst>
                <a:gd name="T0" fmla="*/ 6 w 313"/>
                <a:gd name="T1" fmla="*/ 223 h 349"/>
                <a:gd name="T2" fmla="*/ 15 w 313"/>
                <a:gd name="T3" fmla="*/ 208 h 349"/>
                <a:gd name="T4" fmla="*/ 17 w 313"/>
                <a:gd name="T5" fmla="*/ 180 h 349"/>
                <a:gd name="T6" fmla="*/ 17 w 313"/>
                <a:gd name="T7" fmla="*/ 153 h 349"/>
                <a:gd name="T8" fmla="*/ 13 w 313"/>
                <a:gd name="T9" fmla="*/ 131 h 349"/>
                <a:gd name="T10" fmla="*/ 13 w 313"/>
                <a:gd name="T11" fmla="*/ 112 h 349"/>
                <a:gd name="T12" fmla="*/ 15 w 313"/>
                <a:gd name="T13" fmla="*/ 96 h 349"/>
                <a:gd name="T14" fmla="*/ 21 w 313"/>
                <a:gd name="T15" fmla="*/ 79 h 349"/>
                <a:gd name="T16" fmla="*/ 31 w 313"/>
                <a:gd name="T17" fmla="*/ 61 h 349"/>
                <a:gd name="T18" fmla="*/ 43 w 313"/>
                <a:gd name="T19" fmla="*/ 32 h 349"/>
                <a:gd name="T20" fmla="*/ 41 w 313"/>
                <a:gd name="T21" fmla="*/ 16 h 349"/>
                <a:gd name="T22" fmla="*/ 49 w 313"/>
                <a:gd name="T23" fmla="*/ 4 h 349"/>
                <a:gd name="T24" fmla="*/ 60 w 313"/>
                <a:gd name="T25" fmla="*/ 6 h 349"/>
                <a:gd name="T26" fmla="*/ 70 w 313"/>
                <a:gd name="T27" fmla="*/ 14 h 349"/>
                <a:gd name="T28" fmla="*/ 78 w 313"/>
                <a:gd name="T29" fmla="*/ 24 h 349"/>
                <a:gd name="T30" fmla="*/ 84 w 313"/>
                <a:gd name="T31" fmla="*/ 34 h 349"/>
                <a:gd name="T32" fmla="*/ 92 w 313"/>
                <a:gd name="T33" fmla="*/ 51 h 349"/>
                <a:gd name="T34" fmla="*/ 109 w 313"/>
                <a:gd name="T35" fmla="*/ 59 h 349"/>
                <a:gd name="T36" fmla="*/ 127 w 313"/>
                <a:gd name="T37" fmla="*/ 71 h 349"/>
                <a:gd name="T38" fmla="*/ 145 w 313"/>
                <a:gd name="T39" fmla="*/ 84 h 349"/>
                <a:gd name="T40" fmla="*/ 158 w 313"/>
                <a:gd name="T41" fmla="*/ 88 h 349"/>
                <a:gd name="T42" fmla="*/ 172 w 313"/>
                <a:gd name="T43" fmla="*/ 96 h 349"/>
                <a:gd name="T44" fmla="*/ 182 w 313"/>
                <a:gd name="T45" fmla="*/ 92 h 349"/>
                <a:gd name="T46" fmla="*/ 190 w 313"/>
                <a:gd name="T47" fmla="*/ 96 h 349"/>
                <a:gd name="T48" fmla="*/ 199 w 313"/>
                <a:gd name="T49" fmla="*/ 110 h 349"/>
                <a:gd name="T50" fmla="*/ 207 w 313"/>
                <a:gd name="T51" fmla="*/ 120 h 349"/>
                <a:gd name="T52" fmla="*/ 217 w 313"/>
                <a:gd name="T53" fmla="*/ 131 h 349"/>
                <a:gd name="T54" fmla="*/ 237 w 313"/>
                <a:gd name="T55" fmla="*/ 141 h 349"/>
                <a:gd name="T56" fmla="*/ 254 w 313"/>
                <a:gd name="T57" fmla="*/ 153 h 349"/>
                <a:gd name="T58" fmla="*/ 262 w 313"/>
                <a:gd name="T59" fmla="*/ 157 h 349"/>
                <a:gd name="T60" fmla="*/ 276 w 313"/>
                <a:gd name="T61" fmla="*/ 165 h 349"/>
                <a:gd name="T62" fmla="*/ 286 w 313"/>
                <a:gd name="T63" fmla="*/ 169 h 349"/>
                <a:gd name="T64" fmla="*/ 301 w 313"/>
                <a:gd name="T65" fmla="*/ 173 h 349"/>
                <a:gd name="T66" fmla="*/ 307 w 313"/>
                <a:gd name="T67" fmla="*/ 180 h 349"/>
                <a:gd name="T68" fmla="*/ 309 w 313"/>
                <a:gd name="T69" fmla="*/ 188 h 349"/>
                <a:gd name="T70" fmla="*/ 307 w 313"/>
                <a:gd name="T71" fmla="*/ 196 h 349"/>
                <a:gd name="T72" fmla="*/ 305 w 313"/>
                <a:gd name="T73" fmla="*/ 204 h 349"/>
                <a:gd name="T74" fmla="*/ 309 w 313"/>
                <a:gd name="T75" fmla="*/ 210 h 349"/>
                <a:gd name="T76" fmla="*/ 309 w 313"/>
                <a:gd name="T77" fmla="*/ 221 h 349"/>
                <a:gd name="T78" fmla="*/ 313 w 313"/>
                <a:gd name="T79" fmla="*/ 229 h 349"/>
                <a:gd name="T80" fmla="*/ 311 w 313"/>
                <a:gd name="T81" fmla="*/ 243 h 349"/>
                <a:gd name="T82" fmla="*/ 301 w 313"/>
                <a:gd name="T83" fmla="*/ 259 h 349"/>
                <a:gd name="T84" fmla="*/ 293 w 313"/>
                <a:gd name="T85" fmla="*/ 278 h 349"/>
                <a:gd name="T86" fmla="*/ 282 w 313"/>
                <a:gd name="T87" fmla="*/ 294 h 349"/>
                <a:gd name="T88" fmla="*/ 293 w 313"/>
                <a:gd name="T89" fmla="*/ 304 h 349"/>
                <a:gd name="T90" fmla="*/ 291 w 313"/>
                <a:gd name="T91" fmla="*/ 317 h 349"/>
                <a:gd name="T92" fmla="*/ 278 w 313"/>
                <a:gd name="T93" fmla="*/ 331 h 349"/>
                <a:gd name="T94" fmla="*/ 248 w 313"/>
                <a:gd name="T95" fmla="*/ 347 h 349"/>
                <a:gd name="T96" fmla="*/ 211 w 313"/>
                <a:gd name="T97" fmla="*/ 339 h 349"/>
                <a:gd name="T98" fmla="*/ 186 w 313"/>
                <a:gd name="T99" fmla="*/ 333 h 349"/>
                <a:gd name="T100" fmla="*/ 162 w 313"/>
                <a:gd name="T101" fmla="*/ 323 h 349"/>
                <a:gd name="T102" fmla="*/ 137 w 313"/>
                <a:gd name="T103" fmla="*/ 304 h 349"/>
                <a:gd name="T104" fmla="*/ 107 w 313"/>
                <a:gd name="T105" fmla="*/ 292 h 349"/>
                <a:gd name="T106" fmla="*/ 82 w 313"/>
                <a:gd name="T107" fmla="*/ 280 h 349"/>
                <a:gd name="T108" fmla="*/ 60 w 313"/>
                <a:gd name="T109" fmla="*/ 276 h 349"/>
                <a:gd name="T110" fmla="*/ 39 w 313"/>
                <a:gd name="T111" fmla="*/ 263 h 349"/>
                <a:gd name="T112" fmla="*/ 15 w 313"/>
                <a:gd name="T113" fmla="*/ 243 h 349"/>
                <a:gd name="T114" fmla="*/ 6 w 313"/>
                <a:gd name="T115" fmla="*/ 233 h 349"/>
                <a:gd name="T116" fmla="*/ 11 w 313"/>
                <a:gd name="T117" fmla="*/ 231 h 349"/>
                <a:gd name="T118" fmla="*/ 2 w 313"/>
                <a:gd name="T119" fmla="*/ 229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3" h="349">
                  <a:moveTo>
                    <a:pt x="0" y="227"/>
                  </a:moveTo>
                  <a:lnTo>
                    <a:pt x="2" y="227"/>
                  </a:lnTo>
                  <a:lnTo>
                    <a:pt x="2" y="225"/>
                  </a:lnTo>
                  <a:lnTo>
                    <a:pt x="4" y="225"/>
                  </a:lnTo>
                  <a:lnTo>
                    <a:pt x="4" y="223"/>
                  </a:lnTo>
                  <a:lnTo>
                    <a:pt x="4" y="221"/>
                  </a:lnTo>
                  <a:lnTo>
                    <a:pt x="6" y="221"/>
                  </a:lnTo>
                  <a:lnTo>
                    <a:pt x="6" y="218"/>
                  </a:lnTo>
                  <a:lnTo>
                    <a:pt x="9" y="218"/>
                  </a:lnTo>
                  <a:lnTo>
                    <a:pt x="9" y="218"/>
                  </a:lnTo>
                  <a:lnTo>
                    <a:pt x="9" y="218"/>
                  </a:lnTo>
                  <a:lnTo>
                    <a:pt x="6" y="223"/>
                  </a:lnTo>
                  <a:lnTo>
                    <a:pt x="9" y="223"/>
                  </a:lnTo>
                  <a:lnTo>
                    <a:pt x="9" y="221"/>
                  </a:lnTo>
                  <a:lnTo>
                    <a:pt x="9" y="221"/>
                  </a:lnTo>
                  <a:lnTo>
                    <a:pt x="11" y="221"/>
                  </a:lnTo>
                  <a:lnTo>
                    <a:pt x="11" y="218"/>
                  </a:lnTo>
                  <a:lnTo>
                    <a:pt x="13" y="218"/>
                  </a:lnTo>
                  <a:lnTo>
                    <a:pt x="13" y="216"/>
                  </a:lnTo>
                  <a:lnTo>
                    <a:pt x="13" y="214"/>
                  </a:lnTo>
                  <a:lnTo>
                    <a:pt x="13" y="212"/>
                  </a:lnTo>
                  <a:lnTo>
                    <a:pt x="13" y="212"/>
                  </a:lnTo>
                  <a:lnTo>
                    <a:pt x="13" y="210"/>
                  </a:lnTo>
                  <a:lnTo>
                    <a:pt x="15" y="208"/>
                  </a:lnTo>
                  <a:lnTo>
                    <a:pt x="13" y="202"/>
                  </a:lnTo>
                  <a:lnTo>
                    <a:pt x="13" y="202"/>
                  </a:lnTo>
                  <a:lnTo>
                    <a:pt x="13" y="200"/>
                  </a:lnTo>
                  <a:lnTo>
                    <a:pt x="13" y="200"/>
                  </a:lnTo>
                  <a:lnTo>
                    <a:pt x="15" y="198"/>
                  </a:lnTo>
                  <a:lnTo>
                    <a:pt x="15" y="198"/>
                  </a:lnTo>
                  <a:lnTo>
                    <a:pt x="17" y="194"/>
                  </a:lnTo>
                  <a:lnTo>
                    <a:pt x="17" y="190"/>
                  </a:lnTo>
                  <a:lnTo>
                    <a:pt x="17" y="184"/>
                  </a:lnTo>
                  <a:lnTo>
                    <a:pt x="17" y="182"/>
                  </a:lnTo>
                  <a:lnTo>
                    <a:pt x="17" y="180"/>
                  </a:lnTo>
                  <a:lnTo>
                    <a:pt x="17" y="180"/>
                  </a:lnTo>
                  <a:lnTo>
                    <a:pt x="15" y="173"/>
                  </a:lnTo>
                  <a:lnTo>
                    <a:pt x="15" y="171"/>
                  </a:lnTo>
                  <a:lnTo>
                    <a:pt x="15" y="169"/>
                  </a:lnTo>
                  <a:lnTo>
                    <a:pt x="15" y="169"/>
                  </a:lnTo>
                  <a:lnTo>
                    <a:pt x="17" y="167"/>
                  </a:lnTo>
                  <a:lnTo>
                    <a:pt x="17" y="165"/>
                  </a:lnTo>
                  <a:lnTo>
                    <a:pt x="17" y="165"/>
                  </a:lnTo>
                  <a:lnTo>
                    <a:pt x="15" y="161"/>
                  </a:lnTo>
                  <a:lnTo>
                    <a:pt x="15" y="161"/>
                  </a:lnTo>
                  <a:lnTo>
                    <a:pt x="15" y="157"/>
                  </a:lnTo>
                  <a:lnTo>
                    <a:pt x="15" y="155"/>
                  </a:lnTo>
                  <a:lnTo>
                    <a:pt x="17" y="153"/>
                  </a:lnTo>
                  <a:lnTo>
                    <a:pt x="17" y="151"/>
                  </a:lnTo>
                  <a:lnTo>
                    <a:pt x="17" y="149"/>
                  </a:lnTo>
                  <a:lnTo>
                    <a:pt x="17" y="147"/>
                  </a:lnTo>
                  <a:lnTo>
                    <a:pt x="15" y="145"/>
                  </a:lnTo>
                  <a:lnTo>
                    <a:pt x="15" y="145"/>
                  </a:lnTo>
                  <a:lnTo>
                    <a:pt x="15" y="143"/>
                  </a:lnTo>
                  <a:lnTo>
                    <a:pt x="15" y="141"/>
                  </a:lnTo>
                  <a:lnTo>
                    <a:pt x="15" y="141"/>
                  </a:lnTo>
                  <a:lnTo>
                    <a:pt x="15" y="139"/>
                  </a:lnTo>
                  <a:lnTo>
                    <a:pt x="13" y="137"/>
                  </a:lnTo>
                  <a:lnTo>
                    <a:pt x="13" y="133"/>
                  </a:lnTo>
                  <a:lnTo>
                    <a:pt x="13" y="131"/>
                  </a:lnTo>
                  <a:lnTo>
                    <a:pt x="13" y="129"/>
                  </a:lnTo>
                  <a:lnTo>
                    <a:pt x="13" y="129"/>
                  </a:lnTo>
                  <a:lnTo>
                    <a:pt x="13" y="129"/>
                  </a:lnTo>
                  <a:lnTo>
                    <a:pt x="15" y="129"/>
                  </a:lnTo>
                  <a:lnTo>
                    <a:pt x="15" y="129"/>
                  </a:lnTo>
                  <a:lnTo>
                    <a:pt x="15" y="126"/>
                  </a:lnTo>
                  <a:lnTo>
                    <a:pt x="15" y="124"/>
                  </a:lnTo>
                  <a:lnTo>
                    <a:pt x="13" y="122"/>
                  </a:lnTo>
                  <a:lnTo>
                    <a:pt x="13" y="120"/>
                  </a:lnTo>
                  <a:lnTo>
                    <a:pt x="13" y="118"/>
                  </a:lnTo>
                  <a:lnTo>
                    <a:pt x="13" y="116"/>
                  </a:lnTo>
                  <a:lnTo>
                    <a:pt x="13" y="112"/>
                  </a:lnTo>
                  <a:lnTo>
                    <a:pt x="13" y="112"/>
                  </a:lnTo>
                  <a:lnTo>
                    <a:pt x="15" y="110"/>
                  </a:lnTo>
                  <a:lnTo>
                    <a:pt x="15" y="108"/>
                  </a:lnTo>
                  <a:lnTo>
                    <a:pt x="15" y="106"/>
                  </a:lnTo>
                  <a:lnTo>
                    <a:pt x="15" y="102"/>
                  </a:lnTo>
                  <a:lnTo>
                    <a:pt x="15" y="102"/>
                  </a:lnTo>
                  <a:lnTo>
                    <a:pt x="15" y="100"/>
                  </a:lnTo>
                  <a:lnTo>
                    <a:pt x="15" y="100"/>
                  </a:lnTo>
                  <a:lnTo>
                    <a:pt x="15" y="100"/>
                  </a:lnTo>
                  <a:lnTo>
                    <a:pt x="15" y="98"/>
                  </a:lnTo>
                  <a:lnTo>
                    <a:pt x="15" y="98"/>
                  </a:lnTo>
                  <a:lnTo>
                    <a:pt x="15" y="96"/>
                  </a:lnTo>
                  <a:lnTo>
                    <a:pt x="15" y="96"/>
                  </a:lnTo>
                  <a:lnTo>
                    <a:pt x="17" y="96"/>
                  </a:lnTo>
                  <a:lnTo>
                    <a:pt x="17" y="94"/>
                  </a:lnTo>
                  <a:lnTo>
                    <a:pt x="17" y="94"/>
                  </a:lnTo>
                  <a:lnTo>
                    <a:pt x="17" y="92"/>
                  </a:lnTo>
                  <a:lnTo>
                    <a:pt x="17" y="90"/>
                  </a:lnTo>
                  <a:lnTo>
                    <a:pt x="19" y="88"/>
                  </a:lnTo>
                  <a:lnTo>
                    <a:pt x="19" y="88"/>
                  </a:lnTo>
                  <a:lnTo>
                    <a:pt x="19" y="86"/>
                  </a:lnTo>
                  <a:lnTo>
                    <a:pt x="19" y="84"/>
                  </a:lnTo>
                  <a:lnTo>
                    <a:pt x="21" y="81"/>
                  </a:lnTo>
                  <a:lnTo>
                    <a:pt x="21" y="79"/>
                  </a:lnTo>
                  <a:lnTo>
                    <a:pt x="23" y="79"/>
                  </a:lnTo>
                  <a:lnTo>
                    <a:pt x="23" y="75"/>
                  </a:lnTo>
                  <a:lnTo>
                    <a:pt x="23" y="73"/>
                  </a:lnTo>
                  <a:lnTo>
                    <a:pt x="23" y="71"/>
                  </a:lnTo>
                  <a:lnTo>
                    <a:pt x="23" y="71"/>
                  </a:lnTo>
                  <a:lnTo>
                    <a:pt x="25" y="69"/>
                  </a:lnTo>
                  <a:lnTo>
                    <a:pt x="27" y="67"/>
                  </a:lnTo>
                  <a:lnTo>
                    <a:pt x="29" y="65"/>
                  </a:lnTo>
                  <a:lnTo>
                    <a:pt x="29" y="63"/>
                  </a:lnTo>
                  <a:lnTo>
                    <a:pt x="29" y="61"/>
                  </a:lnTo>
                  <a:lnTo>
                    <a:pt x="29" y="61"/>
                  </a:lnTo>
                  <a:lnTo>
                    <a:pt x="31" y="61"/>
                  </a:lnTo>
                  <a:lnTo>
                    <a:pt x="33" y="59"/>
                  </a:lnTo>
                  <a:lnTo>
                    <a:pt x="35" y="55"/>
                  </a:lnTo>
                  <a:lnTo>
                    <a:pt x="35" y="53"/>
                  </a:lnTo>
                  <a:lnTo>
                    <a:pt x="37" y="51"/>
                  </a:lnTo>
                  <a:lnTo>
                    <a:pt x="37" y="51"/>
                  </a:lnTo>
                  <a:lnTo>
                    <a:pt x="39" y="47"/>
                  </a:lnTo>
                  <a:lnTo>
                    <a:pt x="39" y="43"/>
                  </a:lnTo>
                  <a:lnTo>
                    <a:pt x="39" y="41"/>
                  </a:lnTo>
                  <a:lnTo>
                    <a:pt x="41" y="39"/>
                  </a:lnTo>
                  <a:lnTo>
                    <a:pt x="41" y="37"/>
                  </a:lnTo>
                  <a:lnTo>
                    <a:pt x="43" y="34"/>
                  </a:lnTo>
                  <a:lnTo>
                    <a:pt x="43" y="32"/>
                  </a:lnTo>
                  <a:lnTo>
                    <a:pt x="43" y="32"/>
                  </a:lnTo>
                  <a:lnTo>
                    <a:pt x="41" y="30"/>
                  </a:lnTo>
                  <a:lnTo>
                    <a:pt x="43" y="26"/>
                  </a:lnTo>
                  <a:lnTo>
                    <a:pt x="43" y="26"/>
                  </a:lnTo>
                  <a:lnTo>
                    <a:pt x="45" y="26"/>
                  </a:lnTo>
                  <a:lnTo>
                    <a:pt x="45" y="22"/>
                  </a:lnTo>
                  <a:lnTo>
                    <a:pt x="43" y="20"/>
                  </a:lnTo>
                  <a:lnTo>
                    <a:pt x="43" y="20"/>
                  </a:lnTo>
                  <a:lnTo>
                    <a:pt x="41" y="18"/>
                  </a:lnTo>
                  <a:lnTo>
                    <a:pt x="41" y="18"/>
                  </a:lnTo>
                  <a:lnTo>
                    <a:pt x="41" y="16"/>
                  </a:lnTo>
                  <a:lnTo>
                    <a:pt x="41" y="16"/>
                  </a:lnTo>
                  <a:lnTo>
                    <a:pt x="41" y="14"/>
                  </a:lnTo>
                  <a:lnTo>
                    <a:pt x="43" y="12"/>
                  </a:lnTo>
                  <a:lnTo>
                    <a:pt x="43" y="10"/>
                  </a:lnTo>
                  <a:lnTo>
                    <a:pt x="45" y="10"/>
                  </a:lnTo>
                  <a:lnTo>
                    <a:pt x="45" y="8"/>
                  </a:lnTo>
                  <a:lnTo>
                    <a:pt x="45" y="8"/>
                  </a:lnTo>
                  <a:lnTo>
                    <a:pt x="47" y="8"/>
                  </a:lnTo>
                  <a:lnTo>
                    <a:pt x="47" y="8"/>
                  </a:lnTo>
                  <a:lnTo>
                    <a:pt x="47" y="6"/>
                  </a:lnTo>
                  <a:lnTo>
                    <a:pt x="49" y="6"/>
                  </a:lnTo>
                  <a:lnTo>
                    <a:pt x="49" y="6"/>
                  </a:lnTo>
                  <a:lnTo>
                    <a:pt x="49" y="4"/>
                  </a:lnTo>
                  <a:lnTo>
                    <a:pt x="49" y="4"/>
                  </a:lnTo>
                  <a:lnTo>
                    <a:pt x="49" y="4"/>
                  </a:lnTo>
                  <a:lnTo>
                    <a:pt x="51" y="2"/>
                  </a:lnTo>
                  <a:lnTo>
                    <a:pt x="53" y="2"/>
                  </a:lnTo>
                  <a:lnTo>
                    <a:pt x="53" y="2"/>
                  </a:lnTo>
                  <a:lnTo>
                    <a:pt x="53" y="0"/>
                  </a:lnTo>
                  <a:lnTo>
                    <a:pt x="56" y="0"/>
                  </a:lnTo>
                  <a:lnTo>
                    <a:pt x="56" y="0"/>
                  </a:lnTo>
                  <a:lnTo>
                    <a:pt x="58" y="0"/>
                  </a:lnTo>
                  <a:lnTo>
                    <a:pt x="60" y="2"/>
                  </a:lnTo>
                  <a:lnTo>
                    <a:pt x="60" y="2"/>
                  </a:lnTo>
                  <a:lnTo>
                    <a:pt x="60" y="6"/>
                  </a:lnTo>
                  <a:lnTo>
                    <a:pt x="60" y="6"/>
                  </a:lnTo>
                  <a:lnTo>
                    <a:pt x="60" y="8"/>
                  </a:lnTo>
                  <a:lnTo>
                    <a:pt x="60" y="10"/>
                  </a:lnTo>
                  <a:lnTo>
                    <a:pt x="62" y="10"/>
                  </a:lnTo>
                  <a:lnTo>
                    <a:pt x="62" y="10"/>
                  </a:lnTo>
                  <a:lnTo>
                    <a:pt x="64" y="10"/>
                  </a:lnTo>
                  <a:lnTo>
                    <a:pt x="64" y="10"/>
                  </a:lnTo>
                  <a:lnTo>
                    <a:pt x="64" y="12"/>
                  </a:lnTo>
                  <a:lnTo>
                    <a:pt x="66" y="12"/>
                  </a:lnTo>
                  <a:lnTo>
                    <a:pt x="66" y="12"/>
                  </a:lnTo>
                  <a:lnTo>
                    <a:pt x="70" y="14"/>
                  </a:lnTo>
                  <a:lnTo>
                    <a:pt x="70" y="14"/>
                  </a:lnTo>
                  <a:lnTo>
                    <a:pt x="72" y="16"/>
                  </a:lnTo>
                  <a:lnTo>
                    <a:pt x="72" y="18"/>
                  </a:lnTo>
                  <a:lnTo>
                    <a:pt x="72" y="18"/>
                  </a:lnTo>
                  <a:lnTo>
                    <a:pt x="74" y="18"/>
                  </a:lnTo>
                  <a:lnTo>
                    <a:pt x="74" y="18"/>
                  </a:lnTo>
                  <a:lnTo>
                    <a:pt x="74" y="20"/>
                  </a:lnTo>
                  <a:lnTo>
                    <a:pt x="76" y="22"/>
                  </a:lnTo>
                  <a:lnTo>
                    <a:pt x="76" y="22"/>
                  </a:lnTo>
                  <a:lnTo>
                    <a:pt x="76" y="22"/>
                  </a:lnTo>
                  <a:lnTo>
                    <a:pt x="78" y="24"/>
                  </a:lnTo>
                  <a:lnTo>
                    <a:pt x="78" y="24"/>
                  </a:lnTo>
                  <a:lnTo>
                    <a:pt x="78" y="24"/>
                  </a:lnTo>
                  <a:lnTo>
                    <a:pt x="78" y="26"/>
                  </a:lnTo>
                  <a:lnTo>
                    <a:pt x="78" y="26"/>
                  </a:lnTo>
                  <a:lnTo>
                    <a:pt x="78" y="26"/>
                  </a:lnTo>
                  <a:lnTo>
                    <a:pt x="78" y="28"/>
                  </a:lnTo>
                  <a:lnTo>
                    <a:pt x="80" y="28"/>
                  </a:lnTo>
                  <a:lnTo>
                    <a:pt x="80" y="28"/>
                  </a:lnTo>
                  <a:lnTo>
                    <a:pt x="80" y="30"/>
                  </a:lnTo>
                  <a:lnTo>
                    <a:pt x="82" y="30"/>
                  </a:lnTo>
                  <a:lnTo>
                    <a:pt x="82" y="32"/>
                  </a:lnTo>
                  <a:lnTo>
                    <a:pt x="82" y="34"/>
                  </a:lnTo>
                  <a:lnTo>
                    <a:pt x="84" y="34"/>
                  </a:lnTo>
                  <a:lnTo>
                    <a:pt x="84" y="34"/>
                  </a:lnTo>
                  <a:lnTo>
                    <a:pt x="84" y="37"/>
                  </a:lnTo>
                  <a:lnTo>
                    <a:pt x="84" y="39"/>
                  </a:lnTo>
                  <a:lnTo>
                    <a:pt x="84" y="41"/>
                  </a:lnTo>
                  <a:lnTo>
                    <a:pt x="84" y="43"/>
                  </a:lnTo>
                  <a:lnTo>
                    <a:pt x="86" y="43"/>
                  </a:lnTo>
                  <a:lnTo>
                    <a:pt x="86" y="43"/>
                  </a:lnTo>
                  <a:lnTo>
                    <a:pt x="86" y="45"/>
                  </a:lnTo>
                  <a:lnTo>
                    <a:pt x="88" y="47"/>
                  </a:lnTo>
                  <a:lnTo>
                    <a:pt x="88" y="47"/>
                  </a:lnTo>
                  <a:lnTo>
                    <a:pt x="88" y="47"/>
                  </a:lnTo>
                  <a:lnTo>
                    <a:pt x="90" y="49"/>
                  </a:lnTo>
                  <a:lnTo>
                    <a:pt x="92" y="51"/>
                  </a:lnTo>
                  <a:lnTo>
                    <a:pt x="92" y="51"/>
                  </a:lnTo>
                  <a:lnTo>
                    <a:pt x="94" y="51"/>
                  </a:lnTo>
                  <a:lnTo>
                    <a:pt x="94" y="53"/>
                  </a:lnTo>
                  <a:lnTo>
                    <a:pt x="96" y="53"/>
                  </a:lnTo>
                  <a:lnTo>
                    <a:pt x="98" y="55"/>
                  </a:lnTo>
                  <a:lnTo>
                    <a:pt x="100" y="55"/>
                  </a:lnTo>
                  <a:lnTo>
                    <a:pt x="103" y="55"/>
                  </a:lnTo>
                  <a:lnTo>
                    <a:pt x="103" y="55"/>
                  </a:lnTo>
                  <a:lnTo>
                    <a:pt x="105" y="55"/>
                  </a:lnTo>
                  <a:lnTo>
                    <a:pt x="107" y="57"/>
                  </a:lnTo>
                  <a:lnTo>
                    <a:pt x="107" y="57"/>
                  </a:lnTo>
                  <a:lnTo>
                    <a:pt x="109" y="59"/>
                  </a:lnTo>
                  <a:lnTo>
                    <a:pt x="109" y="59"/>
                  </a:lnTo>
                  <a:lnTo>
                    <a:pt x="109" y="61"/>
                  </a:lnTo>
                  <a:lnTo>
                    <a:pt x="111" y="61"/>
                  </a:lnTo>
                  <a:lnTo>
                    <a:pt x="113" y="63"/>
                  </a:lnTo>
                  <a:lnTo>
                    <a:pt x="115" y="63"/>
                  </a:lnTo>
                  <a:lnTo>
                    <a:pt x="117" y="63"/>
                  </a:lnTo>
                  <a:lnTo>
                    <a:pt x="119" y="63"/>
                  </a:lnTo>
                  <a:lnTo>
                    <a:pt x="121" y="65"/>
                  </a:lnTo>
                  <a:lnTo>
                    <a:pt x="123" y="65"/>
                  </a:lnTo>
                  <a:lnTo>
                    <a:pt x="123" y="67"/>
                  </a:lnTo>
                  <a:lnTo>
                    <a:pt x="125" y="69"/>
                  </a:lnTo>
                  <a:lnTo>
                    <a:pt x="127" y="71"/>
                  </a:lnTo>
                  <a:lnTo>
                    <a:pt x="129" y="73"/>
                  </a:lnTo>
                  <a:lnTo>
                    <a:pt x="129" y="75"/>
                  </a:lnTo>
                  <a:lnTo>
                    <a:pt x="131" y="77"/>
                  </a:lnTo>
                  <a:lnTo>
                    <a:pt x="133" y="79"/>
                  </a:lnTo>
                  <a:lnTo>
                    <a:pt x="135" y="79"/>
                  </a:lnTo>
                  <a:lnTo>
                    <a:pt x="137" y="79"/>
                  </a:lnTo>
                  <a:lnTo>
                    <a:pt x="137" y="79"/>
                  </a:lnTo>
                  <a:lnTo>
                    <a:pt x="137" y="79"/>
                  </a:lnTo>
                  <a:lnTo>
                    <a:pt x="139" y="81"/>
                  </a:lnTo>
                  <a:lnTo>
                    <a:pt x="141" y="81"/>
                  </a:lnTo>
                  <a:lnTo>
                    <a:pt x="143" y="84"/>
                  </a:lnTo>
                  <a:lnTo>
                    <a:pt x="145" y="84"/>
                  </a:lnTo>
                  <a:lnTo>
                    <a:pt x="145" y="84"/>
                  </a:lnTo>
                  <a:lnTo>
                    <a:pt x="147" y="84"/>
                  </a:lnTo>
                  <a:lnTo>
                    <a:pt x="147" y="84"/>
                  </a:lnTo>
                  <a:lnTo>
                    <a:pt x="150" y="86"/>
                  </a:lnTo>
                  <a:lnTo>
                    <a:pt x="150" y="86"/>
                  </a:lnTo>
                  <a:lnTo>
                    <a:pt x="150" y="86"/>
                  </a:lnTo>
                  <a:lnTo>
                    <a:pt x="152" y="86"/>
                  </a:lnTo>
                  <a:lnTo>
                    <a:pt x="152" y="86"/>
                  </a:lnTo>
                  <a:lnTo>
                    <a:pt x="154" y="86"/>
                  </a:lnTo>
                  <a:lnTo>
                    <a:pt x="154" y="86"/>
                  </a:lnTo>
                  <a:lnTo>
                    <a:pt x="154" y="86"/>
                  </a:lnTo>
                  <a:lnTo>
                    <a:pt x="158" y="88"/>
                  </a:lnTo>
                  <a:lnTo>
                    <a:pt x="160" y="88"/>
                  </a:lnTo>
                  <a:lnTo>
                    <a:pt x="160" y="90"/>
                  </a:lnTo>
                  <a:lnTo>
                    <a:pt x="162" y="92"/>
                  </a:lnTo>
                  <a:lnTo>
                    <a:pt x="162" y="92"/>
                  </a:lnTo>
                  <a:lnTo>
                    <a:pt x="164" y="94"/>
                  </a:lnTo>
                  <a:lnTo>
                    <a:pt x="166" y="94"/>
                  </a:lnTo>
                  <a:lnTo>
                    <a:pt x="166" y="96"/>
                  </a:lnTo>
                  <a:lnTo>
                    <a:pt x="166" y="96"/>
                  </a:lnTo>
                  <a:lnTo>
                    <a:pt x="168" y="96"/>
                  </a:lnTo>
                  <a:lnTo>
                    <a:pt x="170" y="98"/>
                  </a:lnTo>
                  <a:lnTo>
                    <a:pt x="172" y="98"/>
                  </a:lnTo>
                  <a:lnTo>
                    <a:pt x="172" y="96"/>
                  </a:lnTo>
                  <a:lnTo>
                    <a:pt x="174" y="96"/>
                  </a:lnTo>
                  <a:lnTo>
                    <a:pt x="174" y="96"/>
                  </a:lnTo>
                  <a:lnTo>
                    <a:pt x="176" y="96"/>
                  </a:lnTo>
                  <a:lnTo>
                    <a:pt x="176" y="94"/>
                  </a:lnTo>
                  <a:lnTo>
                    <a:pt x="178" y="94"/>
                  </a:lnTo>
                  <a:lnTo>
                    <a:pt x="178" y="92"/>
                  </a:lnTo>
                  <a:lnTo>
                    <a:pt x="180" y="92"/>
                  </a:lnTo>
                  <a:lnTo>
                    <a:pt x="182" y="92"/>
                  </a:lnTo>
                  <a:lnTo>
                    <a:pt x="182" y="92"/>
                  </a:lnTo>
                  <a:lnTo>
                    <a:pt x="182" y="92"/>
                  </a:lnTo>
                  <a:lnTo>
                    <a:pt x="184" y="92"/>
                  </a:lnTo>
                  <a:lnTo>
                    <a:pt x="182" y="92"/>
                  </a:lnTo>
                  <a:lnTo>
                    <a:pt x="182" y="90"/>
                  </a:lnTo>
                  <a:lnTo>
                    <a:pt x="184" y="90"/>
                  </a:lnTo>
                  <a:lnTo>
                    <a:pt x="184" y="90"/>
                  </a:lnTo>
                  <a:lnTo>
                    <a:pt x="184" y="92"/>
                  </a:lnTo>
                  <a:lnTo>
                    <a:pt x="186" y="92"/>
                  </a:lnTo>
                  <a:lnTo>
                    <a:pt x="186" y="92"/>
                  </a:lnTo>
                  <a:lnTo>
                    <a:pt x="186" y="92"/>
                  </a:lnTo>
                  <a:lnTo>
                    <a:pt x="186" y="92"/>
                  </a:lnTo>
                  <a:lnTo>
                    <a:pt x="186" y="94"/>
                  </a:lnTo>
                  <a:lnTo>
                    <a:pt x="186" y="94"/>
                  </a:lnTo>
                  <a:lnTo>
                    <a:pt x="188" y="94"/>
                  </a:lnTo>
                  <a:lnTo>
                    <a:pt x="190" y="96"/>
                  </a:lnTo>
                  <a:lnTo>
                    <a:pt x="192" y="96"/>
                  </a:lnTo>
                  <a:lnTo>
                    <a:pt x="192" y="98"/>
                  </a:lnTo>
                  <a:lnTo>
                    <a:pt x="192" y="98"/>
                  </a:lnTo>
                  <a:lnTo>
                    <a:pt x="192" y="100"/>
                  </a:lnTo>
                  <a:lnTo>
                    <a:pt x="192" y="100"/>
                  </a:lnTo>
                  <a:lnTo>
                    <a:pt x="192" y="102"/>
                  </a:lnTo>
                  <a:lnTo>
                    <a:pt x="194" y="102"/>
                  </a:lnTo>
                  <a:lnTo>
                    <a:pt x="197" y="104"/>
                  </a:lnTo>
                  <a:lnTo>
                    <a:pt x="197" y="106"/>
                  </a:lnTo>
                  <a:lnTo>
                    <a:pt x="197" y="106"/>
                  </a:lnTo>
                  <a:lnTo>
                    <a:pt x="199" y="108"/>
                  </a:lnTo>
                  <a:lnTo>
                    <a:pt x="199" y="110"/>
                  </a:lnTo>
                  <a:lnTo>
                    <a:pt x="201" y="110"/>
                  </a:lnTo>
                  <a:lnTo>
                    <a:pt x="201" y="112"/>
                  </a:lnTo>
                  <a:lnTo>
                    <a:pt x="201" y="114"/>
                  </a:lnTo>
                  <a:lnTo>
                    <a:pt x="201" y="114"/>
                  </a:lnTo>
                  <a:lnTo>
                    <a:pt x="201" y="114"/>
                  </a:lnTo>
                  <a:lnTo>
                    <a:pt x="201" y="114"/>
                  </a:lnTo>
                  <a:lnTo>
                    <a:pt x="203" y="116"/>
                  </a:lnTo>
                  <a:lnTo>
                    <a:pt x="203" y="116"/>
                  </a:lnTo>
                  <a:lnTo>
                    <a:pt x="205" y="116"/>
                  </a:lnTo>
                  <a:lnTo>
                    <a:pt x="205" y="118"/>
                  </a:lnTo>
                  <a:lnTo>
                    <a:pt x="207" y="118"/>
                  </a:lnTo>
                  <a:lnTo>
                    <a:pt x="207" y="120"/>
                  </a:lnTo>
                  <a:lnTo>
                    <a:pt x="209" y="120"/>
                  </a:lnTo>
                  <a:lnTo>
                    <a:pt x="209" y="120"/>
                  </a:lnTo>
                  <a:lnTo>
                    <a:pt x="211" y="120"/>
                  </a:lnTo>
                  <a:lnTo>
                    <a:pt x="211" y="122"/>
                  </a:lnTo>
                  <a:lnTo>
                    <a:pt x="211" y="122"/>
                  </a:lnTo>
                  <a:lnTo>
                    <a:pt x="213" y="124"/>
                  </a:lnTo>
                  <a:lnTo>
                    <a:pt x="213" y="124"/>
                  </a:lnTo>
                  <a:lnTo>
                    <a:pt x="215" y="126"/>
                  </a:lnTo>
                  <a:lnTo>
                    <a:pt x="215" y="126"/>
                  </a:lnTo>
                  <a:lnTo>
                    <a:pt x="215" y="126"/>
                  </a:lnTo>
                  <a:lnTo>
                    <a:pt x="217" y="129"/>
                  </a:lnTo>
                  <a:lnTo>
                    <a:pt x="217" y="131"/>
                  </a:lnTo>
                  <a:lnTo>
                    <a:pt x="219" y="131"/>
                  </a:lnTo>
                  <a:lnTo>
                    <a:pt x="219" y="131"/>
                  </a:lnTo>
                  <a:lnTo>
                    <a:pt x="223" y="135"/>
                  </a:lnTo>
                  <a:lnTo>
                    <a:pt x="223" y="135"/>
                  </a:lnTo>
                  <a:lnTo>
                    <a:pt x="223" y="135"/>
                  </a:lnTo>
                  <a:lnTo>
                    <a:pt x="227" y="137"/>
                  </a:lnTo>
                  <a:lnTo>
                    <a:pt x="229" y="137"/>
                  </a:lnTo>
                  <a:lnTo>
                    <a:pt x="231" y="139"/>
                  </a:lnTo>
                  <a:lnTo>
                    <a:pt x="233" y="139"/>
                  </a:lnTo>
                  <a:lnTo>
                    <a:pt x="235" y="139"/>
                  </a:lnTo>
                  <a:lnTo>
                    <a:pt x="235" y="141"/>
                  </a:lnTo>
                  <a:lnTo>
                    <a:pt x="237" y="141"/>
                  </a:lnTo>
                  <a:lnTo>
                    <a:pt x="239" y="143"/>
                  </a:lnTo>
                  <a:lnTo>
                    <a:pt x="241" y="145"/>
                  </a:lnTo>
                  <a:lnTo>
                    <a:pt x="241" y="147"/>
                  </a:lnTo>
                  <a:lnTo>
                    <a:pt x="244" y="147"/>
                  </a:lnTo>
                  <a:lnTo>
                    <a:pt x="246" y="147"/>
                  </a:lnTo>
                  <a:lnTo>
                    <a:pt x="246" y="149"/>
                  </a:lnTo>
                  <a:lnTo>
                    <a:pt x="248" y="151"/>
                  </a:lnTo>
                  <a:lnTo>
                    <a:pt x="248" y="151"/>
                  </a:lnTo>
                  <a:lnTo>
                    <a:pt x="248" y="151"/>
                  </a:lnTo>
                  <a:lnTo>
                    <a:pt x="250" y="153"/>
                  </a:lnTo>
                  <a:lnTo>
                    <a:pt x="252" y="153"/>
                  </a:lnTo>
                  <a:lnTo>
                    <a:pt x="254" y="153"/>
                  </a:lnTo>
                  <a:lnTo>
                    <a:pt x="254" y="153"/>
                  </a:lnTo>
                  <a:lnTo>
                    <a:pt x="254" y="153"/>
                  </a:lnTo>
                  <a:lnTo>
                    <a:pt x="254" y="155"/>
                  </a:lnTo>
                  <a:lnTo>
                    <a:pt x="256" y="155"/>
                  </a:lnTo>
                  <a:lnTo>
                    <a:pt x="256" y="155"/>
                  </a:lnTo>
                  <a:lnTo>
                    <a:pt x="256" y="155"/>
                  </a:lnTo>
                  <a:lnTo>
                    <a:pt x="256" y="157"/>
                  </a:lnTo>
                  <a:lnTo>
                    <a:pt x="258" y="157"/>
                  </a:lnTo>
                  <a:lnTo>
                    <a:pt x="258" y="157"/>
                  </a:lnTo>
                  <a:lnTo>
                    <a:pt x="260" y="157"/>
                  </a:lnTo>
                  <a:lnTo>
                    <a:pt x="260" y="157"/>
                  </a:lnTo>
                  <a:lnTo>
                    <a:pt x="262" y="157"/>
                  </a:lnTo>
                  <a:lnTo>
                    <a:pt x="262" y="159"/>
                  </a:lnTo>
                  <a:lnTo>
                    <a:pt x="264" y="159"/>
                  </a:lnTo>
                  <a:lnTo>
                    <a:pt x="266" y="159"/>
                  </a:lnTo>
                  <a:lnTo>
                    <a:pt x="268" y="161"/>
                  </a:lnTo>
                  <a:lnTo>
                    <a:pt x="268" y="161"/>
                  </a:lnTo>
                  <a:lnTo>
                    <a:pt x="268" y="163"/>
                  </a:lnTo>
                  <a:lnTo>
                    <a:pt x="270" y="163"/>
                  </a:lnTo>
                  <a:lnTo>
                    <a:pt x="270" y="163"/>
                  </a:lnTo>
                  <a:lnTo>
                    <a:pt x="270" y="167"/>
                  </a:lnTo>
                  <a:lnTo>
                    <a:pt x="274" y="163"/>
                  </a:lnTo>
                  <a:lnTo>
                    <a:pt x="274" y="163"/>
                  </a:lnTo>
                  <a:lnTo>
                    <a:pt x="276" y="165"/>
                  </a:lnTo>
                  <a:lnTo>
                    <a:pt x="278" y="165"/>
                  </a:lnTo>
                  <a:lnTo>
                    <a:pt x="280" y="165"/>
                  </a:lnTo>
                  <a:lnTo>
                    <a:pt x="280" y="167"/>
                  </a:lnTo>
                  <a:lnTo>
                    <a:pt x="280" y="167"/>
                  </a:lnTo>
                  <a:lnTo>
                    <a:pt x="282" y="167"/>
                  </a:lnTo>
                  <a:lnTo>
                    <a:pt x="282" y="167"/>
                  </a:lnTo>
                  <a:lnTo>
                    <a:pt x="282" y="167"/>
                  </a:lnTo>
                  <a:lnTo>
                    <a:pt x="284" y="167"/>
                  </a:lnTo>
                  <a:lnTo>
                    <a:pt x="284" y="167"/>
                  </a:lnTo>
                  <a:lnTo>
                    <a:pt x="284" y="169"/>
                  </a:lnTo>
                  <a:lnTo>
                    <a:pt x="284" y="169"/>
                  </a:lnTo>
                  <a:lnTo>
                    <a:pt x="286" y="169"/>
                  </a:lnTo>
                  <a:lnTo>
                    <a:pt x="286" y="169"/>
                  </a:lnTo>
                  <a:lnTo>
                    <a:pt x="286" y="171"/>
                  </a:lnTo>
                  <a:lnTo>
                    <a:pt x="293" y="169"/>
                  </a:lnTo>
                  <a:lnTo>
                    <a:pt x="295" y="169"/>
                  </a:lnTo>
                  <a:lnTo>
                    <a:pt x="295" y="169"/>
                  </a:lnTo>
                  <a:lnTo>
                    <a:pt x="297" y="169"/>
                  </a:lnTo>
                  <a:lnTo>
                    <a:pt x="297" y="169"/>
                  </a:lnTo>
                  <a:lnTo>
                    <a:pt x="299" y="169"/>
                  </a:lnTo>
                  <a:lnTo>
                    <a:pt x="299" y="169"/>
                  </a:lnTo>
                  <a:lnTo>
                    <a:pt x="301" y="171"/>
                  </a:lnTo>
                  <a:lnTo>
                    <a:pt x="301" y="171"/>
                  </a:lnTo>
                  <a:lnTo>
                    <a:pt x="301" y="173"/>
                  </a:lnTo>
                  <a:lnTo>
                    <a:pt x="301" y="173"/>
                  </a:lnTo>
                  <a:lnTo>
                    <a:pt x="301" y="176"/>
                  </a:lnTo>
                  <a:lnTo>
                    <a:pt x="303" y="173"/>
                  </a:lnTo>
                  <a:lnTo>
                    <a:pt x="303" y="173"/>
                  </a:lnTo>
                  <a:lnTo>
                    <a:pt x="303" y="173"/>
                  </a:lnTo>
                  <a:lnTo>
                    <a:pt x="305" y="173"/>
                  </a:lnTo>
                  <a:lnTo>
                    <a:pt x="305" y="173"/>
                  </a:lnTo>
                  <a:lnTo>
                    <a:pt x="305" y="178"/>
                  </a:lnTo>
                  <a:lnTo>
                    <a:pt x="305" y="178"/>
                  </a:lnTo>
                  <a:lnTo>
                    <a:pt x="305" y="180"/>
                  </a:lnTo>
                  <a:lnTo>
                    <a:pt x="305" y="180"/>
                  </a:lnTo>
                  <a:lnTo>
                    <a:pt x="307" y="180"/>
                  </a:lnTo>
                  <a:lnTo>
                    <a:pt x="307" y="180"/>
                  </a:lnTo>
                  <a:lnTo>
                    <a:pt x="307" y="180"/>
                  </a:lnTo>
                  <a:lnTo>
                    <a:pt x="309" y="182"/>
                  </a:lnTo>
                  <a:lnTo>
                    <a:pt x="309" y="182"/>
                  </a:lnTo>
                  <a:lnTo>
                    <a:pt x="309" y="182"/>
                  </a:lnTo>
                  <a:lnTo>
                    <a:pt x="311" y="182"/>
                  </a:lnTo>
                  <a:lnTo>
                    <a:pt x="311" y="184"/>
                  </a:lnTo>
                  <a:lnTo>
                    <a:pt x="311" y="184"/>
                  </a:lnTo>
                  <a:lnTo>
                    <a:pt x="311" y="186"/>
                  </a:lnTo>
                  <a:lnTo>
                    <a:pt x="309" y="186"/>
                  </a:lnTo>
                  <a:lnTo>
                    <a:pt x="309" y="188"/>
                  </a:lnTo>
                  <a:lnTo>
                    <a:pt x="309" y="188"/>
                  </a:lnTo>
                  <a:lnTo>
                    <a:pt x="309" y="188"/>
                  </a:lnTo>
                  <a:lnTo>
                    <a:pt x="309" y="190"/>
                  </a:lnTo>
                  <a:lnTo>
                    <a:pt x="309" y="190"/>
                  </a:lnTo>
                  <a:lnTo>
                    <a:pt x="309" y="190"/>
                  </a:lnTo>
                  <a:lnTo>
                    <a:pt x="309" y="192"/>
                  </a:lnTo>
                  <a:lnTo>
                    <a:pt x="311" y="192"/>
                  </a:lnTo>
                  <a:lnTo>
                    <a:pt x="311" y="192"/>
                  </a:lnTo>
                  <a:lnTo>
                    <a:pt x="311" y="194"/>
                  </a:lnTo>
                  <a:lnTo>
                    <a:pt x="309" y="194"/>
                  </a:lnTo>
                  <a:lnTo>
                    <a:pt x="309" y="194"/>
                  </a:lnTo>
                  <a:lnTo>
                    <a:pt x="309" y="196"/>
                  </a:lnTo>
                  <a:lnTo>
                    <a:pt x="307" y="196"/>
                  </a:lnTo>
                  <a:lnTo>
                    <a:pt x="307" y="196"/>
                  </a:lnTo>
                  <a:lnTo>
                    <a:pt x="307" y="196"/>
                  </a:lnTo>
                  <a:lnTo>
                    <a:pt x="307" y="198"/>
                  </a:lnTo>
                  <a:lnTo>
                    <a:pt x="307" y="198"/>
                  </a:lnTo>
                  <a:lnTo>
                    <a:pt x="305" y="198"/>
                  </a:lnTo>
                  <a:lnTo>
                    <a:pt x="307" y="198"/>
                  </a:lnTo>
                  <a:lnTo>
                    <a:pt x="307" y="200"/>
                  </a:lnTo>
                  <a:lnTo>
                    <a:pt x="305" y="200"/>
                  </a:lnTo>
                  <a:lnTo>
                    <a:pt x="305" y="202"/>
                  </a:lnTo>
                  <a:lnTo>
                    <a:pt x="305" y="202"/>
                  </a:lnTo>
                  <a:lnTo>
                    <a:pt x="305" y="204"/>
                  </a:lnTo>
                  <a:lnTo>
                    <a:pt x="305" y="204"/>
                  </a:lnTo>
                  <a:lnTo>
                    <a:pt x="305" y="206"/>
                  </a:lnTo>
                  <a:lnTo>
                    <a:pt x="305" y="206"/>
                  </a:lnTo>
                  <a:lnTo>
                    <a:pt x="305" y="206"/>
                  </a:lnTo>
                  <a:lnTo>
                    <a:pt x="305" y="206"/>
                  </a:lnTo>
                  <a:lnTo>
                    <a:pt x="305" y="208"/>
                  </a:lnTo>
                  <a:lnTo>
                    <a:pt x="305" y="208"/>
                  </a:lnTo>
                  <a:lnTo>
                    <a:pt x="305" y="208"/>
                  </a:lnTo>
                  <a:lnTo>
                    <a:pt x="305" y="210"/>
                  </a:lnTo>
                  <a:lnTo>
                    <a:pt x="307" y="210"/>
                  </a:lnTo>
                  <a:lnTo>
                    <a:pt x="307" y="210"/>
                  </a:lnTo>
                  <a:lnTo>
                    <a:pt x="307" y="210"/>
                  </a:lnTo>
                  <a:lnTo>
                    <a:pt x="309" y="210"/>
                  </a:lnTo>
                  <a:lnTo>
                    <a:pt x="309" y="212"/>
                  </a:lnTo>
                  <a:lnTo>
                    <a:pt x="307" y="212"/>
                  </a:lnTo>
                  <a:lnTo>
                    <a:pt x="307" y="214"/>
                  </a:lnTo>
                  <a:lnTo>
                    <a:pt x="307" y="214"/>
                  </a:lnTo>
                  <a:lnTo>
                    <a:pt x="307" y="214"/>
                  </a:lnTo>
                  <a:lnTo>
                    <a:pt x="305" y="214"/>
                  </a:lnTo>
                  <a:lnTo>
                    <a:pt x="305" y="216"/>
                  </a:lnTo>
                  <a:lnTo>
                    <a:pt x="305" y="216"/>
                  </a:lnTo>
                  <a:lnTo>
                    <a:pt x="307" y="216"/>
                  </a:lnTo>
                  <a:lnTo>
                    <a:pt x="307" y="218"/>
                  </a:lnTo>
                  <a:lnTo>
                    <a:pt x="307" y="218"/>
                  </a:lnTo>
                  <a:lnTo>
                    <a:pt x="309" y="221"/>
                  </a:lnTo>
                  <a:lnTo>
                    <a:pt x="309" y="221"/>
                  </a:lnTo>
                  <a:lnTo>
                    <a:pt x="309" y="221"/>
                  </a:lnTo>
                  <a:lnTo>
                    <a:pt x="309" y="223"/>
                  </a:lnTo>
                  <a:lnTo>
                    <a:pt x="309" y="223"/>
                  </a:lnTo>
                  <a:lnTo>
                    <a:pt x="309" y="225"/>
                  </a:lnTo>
                  <a:lnTo>
                    <a:pt x="309" y="225"/>
                  </a:lnTo>
                  <a:lnTo>
                    <a:pt x="309" y="225"/>
                  </a:lnTo>
                  <a:lnTo>
                    <a:pt x="311" y="225"/>
                  </a:lnTo>
                  <a:lnTo>
                    <a:pt x="311" y="227"/>
                  </a:lnTo>
                  <a:lnTo>
                    <a:pt x="311" y="227"/>
                  </a:lnTo>
                  <a:lnTo>
                    <a:pt x="313" y="227"/>
                  </a:lnTo>
                  <a:lnTo>
                    <a:pt x="313" y="229"/>
                  </a:lnTo>
                  <a:lnTo>
                    <a:pt x="313" y="231"/>
                  </a:lnTo>
                  <a:lnTo>
                    <a:pt x="313" y="231"/>
                  </a:lnTo>
                  <a:lnTo>
                    <a:pt x="311" y="233"/>
                  </a:lnTo>
                  <a:lnTo>
                    <a:pt x="311" y="233"/>
                  </a:lnTo>
                  <a:lnTo>
                    <a:pt x="311" y="235"/>
                  </a:lnTo>
                  <a:lnTo>
                    <a:pt x="311" y="235"/>
                  </a:lnTo>
                  <a:lnTo>
                    <a:pt x="313" y="237"/>
                  </a:lnTo>
                  <a:lnTo>
                    <a:pt x="313" y="239"/>
                  </a:lnTo>
                  <a:lnTo>
                    <a:pt x="313" y="239"/>
                  </a:lnTo>
                  <a:lnTo>
                    <a:pt x="313" y="241"/>
                  </a:lnTo>
                  <a:lnTo>
                    <a:pt x="313" y="243"/>
                  </a:lnTo>
                  <a:lnTo>
                    <a:pt x="311" y="243"/>
                  </a:lnTo>
                  <a:lnTo>
                    <a:pt x="311" y="243"/>
                  </a:lnTo>
                  <a:lnTo>
                    <a:pt x="311" y="243"/>
                  </a:lnTo>
                  <a:lnTo>
                    <a:pt x="311" y="247"/>
                  </a:lnTo>
                  <a:lnTo>
                    <a:pt x="311" y="247"/>
                  </a:lnTo>
                  <a:lnTo>
                    <a:pt x="309" y="247"/>
                  </a:lnTo>
                  <a:lnTo>
                    <a:pt x="307" y="247"/>
                  </a:lnTo>
                  <a:lnTo>
                    <a:pt x="307" y="249"/>
                  </a:lnTo>
                  <a:lnTo>
                    <a:pt x="305" y="251"/>
                  </a:lnTo>
                  <a:lnTo>
                    <a:pt x="303" y="253"/>
                  </a:lnTo>
                  <a:lnTo>
                    <a:pt x="303" y="255"/>
                  </a:lnTo>
                  <a:lnTo>
                    <a:pt x="301" y="255"/>
                  </a:lnTo>
                  <a:lnTo>
                    <a:pt x="301" y="259"/>
                  </a:lnTo>
                  <a:lnTo>
                    <a:pt x="301" y="268"/>
                  </a:lnTo>
                  <a:lnTo>
                    <a:pt x="301" y="270"/>
                  </a:lnTo>
                  <a:lnTo>
                    <a:pt x="299" y="270"/>
                  </a:lnTo>
                  <a:lnTo>
                    <a:pt x="297" y="272"/>
                  </a:lnTo>
                  <a:lnTo>
                    <a:pt x="295" y="272"/>
                  </a:lnTo>
                  <a:lnTo>
                    <a:pt x="295" y="272"/>
                  </a:lnTo>
                  <a:lnTo>
                    <a:pt x="293" y="272"/>
                  </a:lnTo>
                  <a:lnTo>
                    <a:pt x="293" y="274"/>
                  </a:lnTo>
                  <a:lnTo>
                    <a:pt x="293" y="274"/>
                  </a:lnTo>
                  <a:lnTo>
                    <a:pt x="293" y="276"/>
                  </a:lnTo>
                  <a:lnTo>
                    <a:pt x="293" y="276"/>
                  </a:lnTo>
                  <a:lnTo>
                    <a:pt x="293" y="278"/>
                  </a:lnTo>
                  <a:lnTo>
                    <a:pt x="293" y="280"/>
                  </a:lnTo>
                  <a:lnTo>
                    <a:pt x="293" y="280"/>
                  </a:lnTo>
                  <a:lnTo>
                    <a:pt x="293" y="280"/>
                  </a:lnTo>
                  <a:lnTo>
                    <a:pt x="291" y="282"/>
                  </a:lnTo>
                  <a:lnTo>
                    <a:pt x="291" y="284"/>
                  </a:lnTo>
                  <a:lnTo>
                    <a:pt x="288" y="286"/>
                  </a:lnTo>
                  <a:lnTo>
                    <a:pt x="286" y="286"/>
                  </a:lnTo>
                  <a:lnTo>
                    <a:pt x="286" y="288"/>
                  </a:lnTo>
                  <a:lnTo>
                    <a:pt x="284" y="290"/>
                  </a:lnTo>
                  <a:lnTo>
                    <a:pt x="284" y="290"/>
                  </a:lnTo>
                  <a:lnTo>
                    <a:pt x="282" y="292"/>
                  </a:lnTo>
                  <a:lnTo>
                    <a:pt x="282" y="294"/>
                  </a:lnTo>
                  <a:lnTo>
                    <a:pt x="284" y="294"/>
                  </a:lnTo>
                  <a:lnTo>
                    <a:pt x="284" y="296"/>
                  </a:lnTo>
                  <a:lnTo>
                    <a:pt x="284" y="296"/>
                  </a:lnTo>
                  <a:lnTo>
                    <a:pt x="284" y="298"/>
                  </a:lnTo>
                  <a:lnTo>
                    <a:pt x="286" y="300"/>
                  </a:lnTo>
                  <a:lnTo>
                    <a:pt x="286" y="300"/>
                  </a:lnTo>
                  <a:lnTo>
                    <a:pt x="288" y="302"/>
                  </a:lnTo>
                  <a:lnTo>
                    <a:pt x="288" y="302"/>
                  </a:lnTo>
                  <a:lnTo>
                    <a:pt x="291" y="304"/>
                  </a:lnTo>
                  <a:lnTo>
                    <a:pt x="291" y="304"/>
                  </a:lnTo>
                  <a:lnTo>
                    <a:pt x="293" y="304"/>
                  </a:lnTo>
                  <a:lnTo>
                    <a:pt x="293" y="304"/>
                  </a:lnTo>
                  <a:lnTo>
                    <a:pt x="293" y="306"/>
                  </a:lnTo>
                  <a:lnTo>
                    <a:pt x="291" y="306"/>
                  </a:lnTo>
                  <a:lnTo>
                    <a:pt x="291" y="306"/>
                  </a:lnTo>
                  <a:lnTo>
                    <a:pt x="288" y="306"/>
                  </a:lnTo>
                  <a:lnTo>
                    <a:pt x="288" y="308"/>
                  </a:lnTo>
                  <a:lnTo>
                    <a:pt x="288" y="310"/>
                  </a:lnTo>
                  <a:lnTo>
                    <a:pt x="288" y="310"/>
                  </a:lnTo>
                  <a:lnTo>
                    <a:pt x="288" y="313"/>
                  </a:lnTo>
                  <a:lnTo>
                    <a:pt x="288" y="313"/>
                  </a:lnTo>
                  <a:lnTo>
                    <a:pt x="291" y="315"/>
                  </a:lnTo>
                  <a:lnTo>
                    <a:pt x="291" y="315"/>
                  </a:lnTo>
                  <a:lnTo>
                    <a:pt x="291" y="317"/>
                  </a:lnTo>
                  <a:lnTo>
                    <a:pt x="291" y="319"/>
                  </a:lnTo>
                  <a:lnTo>
                    <a:pt x="291" y="319"/>
                  </a:lnTo>
                  <a:lnTo>
                    <a:pt x="288" y="321"/>
                  </a:lnTo>
                  <a:lnTo>
                    <a:pt x="286" y="323"/>
                  </a:lnTo>
                  <a:lnTo>
                    <a:pt x="286" y="323"/>
                  </a:lnTo>
                  <a:lnTo>
                    <a:pt x="284" y="325"/>
                  </a:lnTo>
                  <a:lnTo>
                    <a:pt x="284" y="325"/>
                  </a:lnTo>
                  <a:lnTo>
                    <a:pt x="282" y="325"/>
                  </a:lnTo>
                  <a:lnTo>
                    <a:pt x="282" y="327"/>
                  </a:lnTo>
                  <a:lnTo>
                    <a:pt x="280" y="329"/>
                  </a:lnTo>
                  <a:lnTo>
                    <a:pt x="280" y="331"/>
                  </a:lnTo>
                  <a:lnTo>
                    <a:pt x="278" y="331"/>
                  </a:lnTo>
                  <a:lnTo>
                    <a:pt x="276" y="333"/>
                  </a:lnTo>
                  <a:lnTo>
                    <a:pt x="274" y="335"/>
                  </a:lnTo>
                  <a:lnTo>
                    <a:pt x="274" y="339"/>
                  </a:lnTo>
                  <a:lnTo>
                    <a:pt x="272" y="341"/>
                  </a:lnTo>
                  <a:lnTo>
                    <a:pt x="270" y="343"/>
                  </a:lnTo>
                  <a:lnTo>
                    <a:pt x="268" y="345"/>
                  </a:lnTo>
                  <a:lnTo>
                    <a:pt x="264" y="347"/>
                  </a:lnTo>
                  <a:lnTo>
                    <a:pt x="262" y="347"/>
                  </a:lnTo>
                  <a:lnTo>
                    <a:pt x="260" y="349"/>
                  </a:lnTo>
                  <a:lnTo>
                    <a:pt x="256" y="349"/>
                  </a:lnTo>
                  <a:lnTo>
                    <a:pt x="252" y="347"/>
                  </a:lnTo>
                  <a:lnTo>
                    <a:pt x="248" y="347"/>
                  </a:lnTo>
                  <a:lnTo>
                    <a:pt x="244" y="343"/>
                  </a:lnTo>
                  <a:lnTo>
                    <a:pt x="239" y="343"/>
                  </a:lnTo>
                  <a:lnTo>
                    <a:pt x="235" y="343"/>
                  </a:lnTo>
                  <a:lnTo>
                    <a:pt x="229" y="343"/>
                  </a:lnTo>
                  <a:lnTo>
                    <a:pt x="227" y="343"/>
                  </a:lnTo>
                  <a:lnTo>
                    <a:pt x="225" y="341"/>
                  </a:lnTo>
                  <a:lnTo>
                    <a:pt x="221" y="341"/>
                  </a:lnTo>
                  <a:lnTo>
                    <a:pt x="217" y="339"/>
                  </a:lnTo>
                  <a:lnTo>
                    <a:pt x="217" y="339"/>
                  </a:lnTo>
                  <a:lnTo>
                    <a:pt x="215" y="339"/>
                  </a:lnTo>
                  <a:lnTo>
                    <a:pt x="213" y="339"/>
                  </a:lnTo>
                  <a:lnTo>
                    <a:pt x="211" y="339"/>
                  </a:lnTo>
                  <a:lnTo>
                    <a:pt x="209" y="339"/>
                  </a:lnTo>
                  <a:lnTo>
                    <a:pt x="207" y="337"/>
                  </a:lnTo>
                  <a:lnTo>
                    <a:pt x="205" y="337"/>
                  </a:lnTo>
                  <a:lnTo>
                    <a:pt x="203" y="337"/>
                  </a:lnTo>
                  <a:lnTo>
                    <a:pt x="201" y="335"/>
                  </a:lnTo>
                  <a:lnTo>
                    <a:pt x="201" y="335"/>
                  </a:lnTo>
                  <a:lnTo>
                    <a:pt x="199" y="335"/>
                  </a:lnTo>
                  <a:lnTo>
                    <a:pt x="197" y="333"/>
                  </a:lnTo>
                  <a:lnTo>
                    <a:pt x="194" y="333"/>
                  </a:lnTo>
                  <a:lnTo>
                    <a:pt x="192" y="333"/>
                  </a:lnTo>
                  <a:lnTo>
                    <a:pt x="188" y="333"/>
                  </a:lnTo>
                  <a:lnTo>
                    <a:pt x="186" y="333"/>
                  </a:lnTo>
                  <a:lnTo>
                    <a:pt x="186" y="333"/>
                  </a:lnTo>
                  <a:lnTo>
                    <a:pt x="182" y="331"/>
                  </a:lnTo>
                  <a:lnTo>
                    <a:pt x="180" y="329"/>
                  </a:lnTo>
                  <a:lnTo>
                    <a:pt x="178" y="327"/>
                  </a:lnTo>
                  <a:lnTo>
                    <a:pt x="174" y="325"/>
                  </a:lnTo>
                  <a:lnTo>
                    <a:pt x="172" y="323"/>
                  </a:lnTo>
                  <a:lnTo>
                    <a:pt x="170" y="321"/>
                  </a:lnTo>
                  <a:lnTo>
                    <a:pt x="168" y="321"/>
                  </a:lnTo>
                  <a:lnTo>
                    <a:pt x="166" y="321"/>
                  </a:lnTo>
                  <a:lnTo>
                    <a:pt x="164" y="321"/>
                  </a:lnTo>
                  <a:lnTo>
                    <a:pt x="162" y="323"/>
                  </a:lnTo>
                  <a:lnTo>
                    <a:pt x="162" y="323"/>
                  </a:lnTo>
                  <a:lnTo>
                    <a:pt x="162" y="321"/>
                  </a:lnTo>
                  <a:lnTo>
                    <a:pt x="160" y="319"/>
                  </a:lnTo>
                  <a:lnTo>
                    <a:pt x="158" y="317"/>
                  </a:lnTo>
                  <a:lnTo>
                    <a:pt x="156" y="315"/>
                  </a:lnTo>
                  <a:lnTo>
                    <a:pt x="152" y="315"/>
                  </a:lnTo>
                  <a:lnTo>
                    <a:pt x="150" y="313"/>
                  </a:lnTo>
                  <a:lnTo>
                    <a:pt x="147" y="313"/>
                  </a:lnTo>
                  <a:lnTo>
                    <a:pt x="147" y="313"/>
                  </a:lnTo>
                  <a:lnTo>
                    <a:pt x="145" y="310"/>
                  </a:lnTo>
                  <a:lnTo>
                    <a:pt x="143" y="308"/>
                  </a:lnTo>
                  <a:lnTo>
                    <a:pt x="139" y="306"/>
                  </a:lnTo>
                  <a:lnTo>
                    <a:pt x="137" y="304"/>
                  </a:lnTo>
                  <a:lnTo>
                    <a:pt x="133" y="302"/>
                  </a:lnTo>
                  <a:lnTo>
                    <a:pt x="129" y="300"/>
                  </a:lnTo>
                  <a:lnTo>
                    <a:pt x="125" y="298"/>
                  </a:lnTo>
                  <a:lnTo>
                    <a:pt x="125" y="298"/>
                  </a:lnTo>
                  <a:lnTo>
                    <a:pt x="121" y="296"/>
                  </a:lnTo>
                  <a:lnTo>
                    <a:pt x="119" y="296"/>
                  </a:lnTo>
                  <a:lnTo>
                    <a:pt x="117" y="294"/>
                  </a:lnTo>
                  <a:lnTo>
                    <a:pt x="115" y="294"/>
                  </a:lnTo>
                  <a:lnTo>
                    <a:pt x="113" y="294"/>
                  </a:lnTo>
                  <a:lnTo>
                    <a:pt x="111" y="292"/>
                  </a:lnTo>
                  <a:lnTo>
                    <a:pt x="109" y="292"/>
                  </a:lnTo>
                  <a:lnTo>
                    <a:pt x="107" y="292"/>
                  </a:lnTo>
                  <a:lnTo>
                    <a:pt x="103" y="292"/>
                  </a:lnTo>
                  <a:lnTo>
                    <a:pt x="100" y="292"/>
                  </a:lnTo>
                  <a:lnTo>
                    <a:pt x="100" y="294"/>
                  </a:lnTo>
                  <a:lnTo>
                    <a:pt x="100" y="294"/>
                  </a:lnTo>
                  <a:lnTo>
                    <a:pt x="98" y="292"/>
                  </a:lnTo>
                  <a:lnTo>
                    <a:pt x="92" y="286"/>
                  </a:lnTo>
                  <a:lnTo>
                    <a:pt x="90" y="286"/>
                  </a:lnTo>
                  <a:lnTo>
                    <a:pt x="88" y="286"/>
                  </a:lnTo>
                  <a:lnTo>
                    <a:pt x="88" y="284"/>
                  </a:lnTo>
                  <a:lnTo>
                    <a:pt x="86" y="282"/>
                  </a:lnTo>
                  <a:lnTo>
                    <a:pt x="84" y="282"/>
                  </a:lnTo>
                  <a:lnTo>
                    <a:pt x="82" y="280"/>
                  </a:lnTo>
                  <a:lnTo>
                    <a:pt x="80" y="280"/>
                  </a:lnTo>
                  <a:lnTo>
                    <a:pt x="78" y="280"/>
                  </a:lnTo>
                  <a:lnTo>
                    <a:pt x="76" y="278"/>
                  </a:lnTo>
                  <a:lnTo>
                    <a:pt x="74" y="278"/>
                  </a:lnTo>
                  <a:lnTo>
                    <a:pt x="72" y="280"/>
                  </a:lnTo>
                  <a:lnTo>
                    <a:pt x="68" y="280"/>
                  </a:lnTo>
                  <a:lnTo>
                    <a:pt x="66" y="280"/>
                  </a:lnTo>
                  <a:lnTo>
                    <a:pt x="64" y="280"/>
                  </a:lnTo>
                  <a:lnTo>
                    <a:pt x="64" y="280"/>
                  </a:lnTo>
                  <a:lnTo>
                    <a:pt x="62" y="278"/>
                  </a:lnTo>
                  <a:lnTo>
                    <a:pt x="60" y="276"/>
                  </a:lnTo>
                  <a:lnTo>
                    <a:pt x="60" y="276"/>
                  </a:lnTo>
                  <a:lnTo>
                    <a:pt x="58" y="274"/>
                  </a:lnTo>
                  <a:lnTo>
                    <a:pt x="56" y="274"/>
                  </a:lnTo>
                  <a:lnTo>
                    <a:pt x="53" y="272"/>
                  </a:lnTo>
                  <a:lnTo>
                    <a:pt x="51" y="272"/>
                  </a:lnTo>
                  <a:lnTo>
                    <a:pt x="49" y="270"/>
                  </a:lnTo>
                  <a:lnTo>
                    <a:pt x="47" y="270"/>
                  </a:lnTo>
                  <a:lnTo>
                    <a:pt x="47" y="268"/>
                  </a:lnTo>
                  <a:lnTo>
                    <a:pt x="45" y="268"/>
                  </a:lnTo>
                  <a:lnTo>
                    <a:pt x="43" y="268"/>
                  </a:lnTo>
                  <a:lnTo>
                    <a:pt x="41" y="265"/>
                  </a:lnTo>
                  <a:lnTo>
                    <a:pt x="39" y="265"/>
                  </a:lnTo>
                  <a:lnTo>
                    <a:pt x="39" y="263"/>
                  </a:lnTo>
                  <a:lnTo>
                    <a:pt x="37" y="261"/>
                  </a:lnTo>
                  <a:lnTo>
                    <a:pt x="37" y="261"/>
                  </a:lnTo>
                  <a:lnTo>
                    <a:pt x="35" y="257"/>
                  </a:lnTo>
                  <a:lnTo>
                    <a:pt x="33" y="255"/>
                  </a:lnTo>
                  <a:lnTo>
                    <a:pt x="31" y="251"/>
                  </a:lnTo>
                  <a:lnTo>
                    <a:pt x="27" y="249"/>
                  </a:lnTo>
                  <a:lnTo>
                    <a:pt x="23" y="249"/>
                  </a:lnTo>
                  <a:lnTo>
                    <a:pt x="21" y="247"/>
                  </a:lnTo>
                  <a:lnTo>
                    <a:pt x="19" y="247"/>
                  </a:lnTo>
                  <a:lnTo>
                    <a:pt x="17" y="245"/>
                  </a:lnTo>
                  <a:lnTo>
                    <a:pt x="15" y="243"/>
                  </a:lnTo>
                  <a:lnTo>
                    <a:pt x="15" y="243"/>
                  </a:lnTo>
                  <a:lnTo>
                    <a:pt x="13" y="239"/>
                  </a:lnTo>
                  <a:lnTo>
                    <a:pt x="13" y="239"/>
                  </a:lnTo>
                  <a:lnTo>
                    <a:pt x="13" y="239"/>
                  </a:lnTo>
                  <a:lnTo>
                    <a:pt x="9" y="237"/>
                  </a:lnTo>
                  <a:lnTo>
                    <a:pt x="9" y="237"/>
                  </a:lnTo>
                  <a:lnTo>
                    <a:pt x="9" y="237"/>
                  </a:lnTo>
                  <a:lnTo>
                    <a:pt x="6" y="235"/>
                  </a:lnTo>
                  <a:lnTo>
                    <a:pt x="4" y="233"/>
                  </a:lnTo>
                  <a:lnTo>
                    <a:pt x="4" y="233"/>
                  </a:lnTo>
                  <a:lnTo>
                    <a:pt x="4" y="233"/>
                  </a:lnTo>
                  <a:lnTo>
                    <a:pt x="4" y="233"/>
                  </a:lnTo>
                  <a:lnTo>
                    <a:pt x="6" y="233"/>
                  </a:lnTo>
                  <a:lnTo>
                    <a:pt x="6" y="233"/>
                  </a:lnTo>
                  <a:lnTo>
                    <a:pt x="6" y="231"/>
                  </a:lnTo>
                  <a:lnTo>
                    <a:pt x="6" y="231"/>
                  </a:lnTo>
                  <a:lnTo>
                    <a:pt x="6" y="233"/>
                  </a:lnTo>
                  <a:lnTo>
                    <a:pt x="6" y="233"/>
                  </a:lnTo>
                  <a:lnTo>
                    <a:pt x="9" y="233"/>
                  </a:lnTo>
                  <a:lnTo>
                    <a:pt x="9" y="233"/>
                  </a:lnTo>
                  <a:lnTo>
                    <a:pt x="9" y="233"/>
                  </a:lnTo>
                  <a:lnTo>
                    <a:pt x="9" y="231"/>
                  </a:lnTo>
                  <a:lnTo>
                    <a:pt x="9" y="231"/>
                  </a:lnTo>
                  <a:lnTo>
                    <a:pt x="11" y="233"/>
                  </a:lnTo>
                  <a:lnTo>
                    <a:pt x="11" y="231"/>
                  </a:lnTo>
                  <a:lnTo>
                    <a:pt x="11" y="229"/>
                  </a:lnTo>
                  <a:lnTo>
                    <a:pt x="9" y="229"/>
                  </a:lnTo>
                  <a:lnTo>
                    <a:pt x="9" y="227"/>
                  </a:lnTo>
                  <a:lnTo>
                    <a:pt x="6" y="227"/>
                  </a:lnTo>
                  <a:lnTo>
                    <a:pt x="6" y="227"/>
                  </a:lnTo>
                  <a:lnTo>
                    <a:pt x="6" y="227"/>
                  </a:lnTo>
                  <a:lnTo>
                    <a:pt x="6" y="229"/>
                  </a:lnTo>
                  <a:lnTo>
                    <a:pt x="4" y="229"/>
                  </a:lnTo>
                  <a:lnTo>
                    <a:pt x="4" y="227"/>
                  </a:lnTo>
                  <a:lnTo>
                    <a:pt x="4" y="227"/>
                  </a:lnTo>
                  <a:lnTo>
                    <a:pt x="2" y="229"/>
                  </a:lnTo>
                  <a:lnTo>
                    <a:pt x="2" y="229"/>
                  </a:lnTo>
                  <a:lnTo>
                    <a:pt x="0" y="229"/>
                  </a:lnTo>
                  <a:lnTo>
                    <a:pt x="0" y="22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6" name="Freeform 285"/>
            <p:cNvSpPr>
              <a:spLocks/>
            </p:cNvSpPr>
            <p:nvPr/>
          </p:nvSpPr>
          <p:spPr bwMode="auto">
            <a:xfrm>
              <a:off x="8991600" y="5588000"/>
              <a:ext cx="6350" cy="6350"/>
            </a:xfrm>
            <a:custGeom>
              <a:avLst/>
              <a:gdLst>
                <a:gd name="T0" fmla="*/ 0 w 4"/>
                <a:gd name="T1" fmla="*/ 0 h 4"/>
                <a:gd name="T2" fmla="*/ 0 w 4"/>
                <a:gd name="T3" fmla="*/ 4 h 4"/>
                <a:gd name="T4" fmla="*/ 4 w 4"/>
                <a:gd name="T5" fmla="*/ 2 h 4"/>
                <a:gd name="T6" fmla="*/ 4 w 4"/>
                <a:gd name="T7" fmla="*/ 0 h 4"/>
                <a:gd name="T8" fmla="*/ 4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4"/>
                  </a:lnTo>
                  <a:lnTo>
                    <a:pt x="4" y="2"/>
                  </a:lnTo>
                  <a:lnTo>
                    <a:pt x="4" y="0"/>
                  </a:lnTo>
                  <a:lnTo>
                    <a:pt x="4"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7" name="Freeform 286"/>
            <p:cNvSpPr>
              <a:spLocks/>
            </p:cNvSpPr>
            <p:nvPr/>
          </p:nvSpPr>
          <p:spPr bwMode="auto">
            <a:xfrm>
              <a:off x="8991600" y="5588000"/>
              <a:ext cx="6350" cy="6350"/>
            </a:xfrm>
            <a:custGeom>
              <a:avLst/>
              <a:gdLst>
                <a:gd name="T0" fmla="*/ 4 w 4"/>
                <a:gd name="T1" fmla="*/ 0 h 4"/>
                <a:gd name="T2" fmla="*/ 0 w 4"/>
                <a:gd name="T3" fmla="*/ 0 h 4"/>
                <a:gd name="T4" fmla="*/ 0 w 4"/>
                <a:gd name="T5" fmla="*/ 4 h 4"/>
                <a:gd name="T6" fmla="*/ 4 w 4"/>
                <a:gd name="T7" fmla="*/ 2 h 4"/>
                <a:gd name="T8" fmla="*/ 4 w 4"/>
                <a:gd name="T9" fmla="*/ 0 h 4"/>
                <a:gd name="T10" fmla="*/ 4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4" y="0"/>
                  </a:moveTo>
                  <a:lnTo>
                    <a:pt x="0" y="0"/>
                  </a:lnTo>
                  <a:lnTo>
                    <a:pt x="0" y="4"/>
                  </a:lnTo>
                  <a:lnTo>
                    <a:pt x="4" y="2"/>
                  </a:lnTo>
                  <a:lnTo>
                    <a:pt x="4" y="0"/>
                  </a:lnTo>
                  <a:lnTo>
                    <a:pt x="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8" name="Freeform 287"/>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99" name="Freeform 288"/>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0" name="Freeform 289"/>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1" name="Freeform 290"/>
            <p:cNvSpPr>
              <a:spLocks/>
            </p:cNvSpPr>
            <p:nvPr/>
          </p:nvSpPr>
          <p:spPr bwMode="auto">
            <a:xfrm>
              <a:off x="8434388" y="4503738"/>
              <a:ext cx="382588" cy="261938"/>
            </a:xfrm>
            <a:custGeom>
              <a:avLst/>
              <a:gdLst>
                <a:gd name="T0" fmla="*/ 76 w 241"/>
                <a:gd name="T1" fmla="*/ 8 h 165"/>
                <a:gd name="T2" fmla="*/ 65 w 241"/>
                <a:gd name="T3" fmla="*/ 26 h 165"/>
                <a:gd name="T4" fmla="*/ 65 w 241"/>
                <a:gd name="T5" fmla="*/ 33 h 165"/>
                <a:gd name="T6" fmla="*/ 53 w 241"/>
                <a:gd name="T7" fmla="*/ 30 h 165"/>
                <a:gd name="T8" fmla="*/ 49 w 241"/>
                <a:gd name="T9" fmla="*/ 33 h 165"/>
                <a:gd name="T10" fmla="*/ 43 w 241"/>
                <a:gd name="T11" fmla="*/ 43 h 165"/>
                <a:gd name="T12" fmla="*/ 39 w 241"/>
                <a:gd name="T13" fmla="*/ 45 h 165"/>
                <a:gd name="T14" fmla="*/ 43 w 241"/>
                <a:gd name="T15" fmla="*/ 53 h 165"/>
                <a:gd name="T16" fmla="*/ 24 w 241"/>
                <a:gd name="T17" fmla="*/ 71 h 165"/>
                <a:gd name="T18" fmla="*/ 22 w 241"/>
                <a:gd name="T19" fmla="*/ 77 h 165"/>
                <a:gd name="T20" fmla="*/ 16 w 241"/>
                <a:gd name="T21" fmla="*/ 82 h 165"/>
                <a:gd name="T22" fmla="*/ 12 w 241"/>
                <a:gd name="T23" fmla="*/ 86 h 165"/>
                <a:gd name="T24" fmla="*/ 14 w 241"/>
                <a:gd name="T25" fmla="*/ 94 h 165"/>
                <a:gd name="T26" fmla="*/ 8 w 241"/>
                <a:gd name="T27" fmla="*/ 112 h 165"/>
                <a:gd name="T28" fmla="*/ 2 w 241"/>
                <a:gd name="T29" fmla="*/ 129 h 165"/>
                <a:gd name="T30" fmla="*/ 2 w 241"/>
                <a:gd name="T31" fmla="*/ 139 h 165"/>
                <a:gd name="T32" fmla="*/ 12 w 241"/>
                <a:gd name="T33" fmla="*/ 135 h 165"/>
                <a:gd name="T34" fmla="*/ 24 w 241"/>
                <a:gd name="T35" fmla="*/ 133 h 165"/>
                <a:gd name="T36" fmla="*/ 26 w 241"/>
                <a:gd name="T37" fmla="*/ 139 h 165"/>
                <a:gd name="T38" fmla="*/ 29 w 241"/>
                <a:gd name="T39" fmla="*/ 145 h 165"/>
                <a:gd name="T40" fmla="*/ 31 w 241"/>
                <a:gd name="T41" fmla="*/ 147 h 165"/>
                <a:gd name="T42" fmla="*/ 33 w 241"/>
                <a:gd name="T43" fmla="*/ 145 h 165"/>
                <a:gd name="T44" fmla="*/ 31 w 241"/>
                <a:gd name="T45" fmla="*/ 141 h 165"/>
                <a:gd name="T46" fmla="*/ 39 w 241"/>
                <a:gd name="T47" fmla="*/ 141 h 165"/>
                <a:gd name="T48" fmla="*/ 47 w 241"/>
                <a:gd name="T49" fmla="*/ 149 h 165"/>
                <a:gd name="T50" fmla="*/ 51 w 241"/>
                <a:gd name="T51" fmla="*/ 163 h 165"/>
                <a:gd name="T52" fmla="*/ 55 w 241"/>
                <a:gd name="T53" fmla="*/ 165 h 165"/>
                <a:gd name="T54" fmla="*/ 241 w 241"/>
                <a:gd name="T55" fmla="*/ 129 h 165"/>
                <a:gd name="T56" fmla="*/ 229 w 241"/>
                <a:gd name="T57" fmla="*/ 112 h 165"/>
                <a:gd name="T58" fmla="*/ 221 w 241"/>
                <a:gd name="T59" fmla="*/ 80 h 165"/>
                <a:gd name="T60" fmla="*/ 214 w 241"/>
                <a:gd name="T61" fmla="*/ 77 h 165"/>
                <a:gd name="T62" fmla="*/ 208 w 241"/>
                <a:gd name="T63" fmla="*/ 73 h 165"/>
                <a:gd name="T64" fmla="*/ 214 w 241"/>
                <a:gd name="T65" fmla="*/ 67 h 165"/>
                <a:gd name="T66" fmla="*/ 233 w 241"/>
                <a:gd name="T67" fmla="*/ 67 h 165"/>
                <a:gd name="T68" fmla="*/ 239 w 241"/>
                <a:gd name="T69" fmla="*/ 61 h 165"/>
                <a:gd name="T70" fmla="*/ 225 w 241"/>
                <a:gd name="T71" fmla="*/ 43 h 165"/>
                <a:gd name="T72" fmla="*/ 219 w 241"/>
                <a:gd name="T73" fmla="*/ 37 h 165"/>
                <a:gd name="T74" fmla="*/ 206 w 241"/>
                <a:gd name="T75" fmla="*/ 33 h 165"/>
                <a:gd name="T76" fmla="*/ 196 w 241"/>
                <a:gd name="T77" fmla="*/ 45 h 165"/>
                <a:gd name="T78" fmla="*/ 190 w 241"/>
                <a:gd name="T79" fmla="*/ 43 h 165"/>
                <a:gd name="T80" fmla="*/ 182 w 241"/>
                <a:gd name="T81" fmla="*/ 41 h 165"/>
                <a:gd name="T82" fmla="*/ 178 w 241"/>
                <a:gd name="T83" fmla="*/ 47 h 165"/>
                <a:gd name="T84" fmla="*/ 172 w 241"/>
                <a:gd name="T85" fmla="*/ 47 h 165"/>
                <a:gd name="T86" fmla="*/ 165 w 241"/>
                <a:gd name="T87" fmla="*/ 47 h 165"/>
                <a:gd name="T88" fmla="*/ 167 w 241"/>
                <a:gd name="T89" fmla="*/ 39 h 165"/>
                <a:gd name="T90" fmla="*/ 167 w 241"/>
                <a:gd name="T91" fmla="*/ 30 h 165"/>
                <a:gd name="T92" fmla="*/ 170 w 241"/>
                <a:gd name="T93" fmla="*/ 26 h 165"/>
                <a:gd name="T94" fmla="*/ 172 w 241"/>
                <a:gd name="T95" fmla="*/ 20 h 165"/>
                <a:gd name="T96" fmla="*/ 176 w 241"/>
                <a:gd name="T97" fmla="*/ 16 h 165"/>
                <a:gd name="T98" fmla="*/ 174 w 241"/>
                <a:gd name="T99" fmla="*/ 12 h 165"/>
                <a:gd name="T100" fmla="*/ 172 w 241"/>
                <a:gd name="T101" fmla="*/ 10 h 165"/>
                <a:gd name="T102" fmla="*/ 157 w 241"/>
                <a:gd name="T103" fmla="*/ 12 h 165"/>
                <a:gd name="T104" fmla="*/ 151 w 241"/>
                <a:gd name="T105" fmla="*/ 4 h 165"/>
                <a:gd name="T106" fmla="*/ 133 w 241"/>
                <a:gd name="T107" fmla="*/ 10 h 165"/>
                <a:gd name="T108" fmla="*/ 120 w 241"/>
                <a:gd name="T109" fmla="*/ 10 h 165"/>
                <a:gd name="T110" fmla="*/ 116 w 241"/>
                <a:gd name="T111" fmla="*/ 8 h 165"/>
                <a:gd name="T112" fmla="*/ 120 w 241"/>
                <a:gd name="T113" fmla="*/ 2 h 165"/>
                <a:gd name="T114" fmla="*/ 108 w 241"/>
                <a:gd name="T115" fmla="*/ 4 h 165"/>
                <a:gd name="T116" fmla="*/ 102 w 241"/>
                <a:gd name="T117" fmla="*/ 10 h 165"/>
                <a:gd name="T118" fmla="*/ 88 w 241"/>
                <a:gd name="T119" fmla="*/ 18 h 165"/>
                <a:gd name="T120" fmla="*/ 80 w 241"/>
                <a:gd name="T121" fmla="*/ 16 h 165"/>
                <a:gd name="T122" fmla="*/ 82 w 241"/>
                <a:gd name="T123" fmla="*/ 12 h 165"/>
                <a:gd name="T124" fmla="*/ 78 w 241"/>
                <a:gd name="T12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 h="165">
                  <a:moveTo>
                    <a:pt x="76" y="6"/>
                  </a:move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5" y="165"/>
                  </a:lnTo>
                  <a:lnTo>
                    <a:pt x="241" y="165"/>
                  </a:lnTo>
                  <a:lnTo>
                    <a:pt x="241" y="129"/>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2" name="Freeform 291"/>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3" name="Freeform 292"/>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4" name="Freeform 293"/>
            <p:cNvSpPr>
              <a:spLocks/>
            </p:cNvSpPr>
            <p:nvPr/>
          </p:nvSpPr>
          <p:spPr bwMode="auto">
            <a:xfrm>
              <a:off x="8434388" y="4503738"/>
              <a:ext cx="431800" cy="347663"/>
            </a:xfrm>
            <a:custGeom>
              <a:avLst/>
              <a:gdLst>
                <a:gd name="T0" fmla="*/ 8 w 272"/>
                <a:gd name="T1" fmla="*/ 133 h 219"/>
                <a:gd name="T2" fmla="*/ 24 w 272"/>
                <a:gd name="T3" fmla="*/ 133 h 219"/>
                <a:gd name="T4" fmla="*/ 29 w 272"/>
                <a:gd name="T5" fmla="*/ 143 h 219"/>
                <a:gd name="T6" fmla="*/ 31 w 272"/>
                <a:gd name="T7" fmla="*/ 147 h 219"/>
                <a:gd name="T8" fmla="*/ 33 w 272"/>
                <a:gd name="T9" fmla="*/ 141 h 219"/>
                <a:gd name="T10" fmla="*/ 39 w 272"/>
                <a:gd name="T11" fmla="*/ 141 h 219"/>
                <a:gd name="T12" fmla="*/ 51 w 272"/>
                <a:gd name="T13" fmla="*/ 153 h 219"/>
                <a:gd name="T14" fmla="*/ 53 w 272"/>
                <a:gd name="T15" fmla="*/ 174 h 219"/>
                <a:gd name="T16" fmla="*/ 53 w 272"/>
                <a:gd name="T17" fmla="*/ 182 h 219"/>
                <a:gd name="T18" fmla="*/ 55 w 272"/>
                <a:gd name="T19" fmla="*/ 188 h 219"/>
                <a:gd name="T20" fmla="*/ 76 w 272"/>
                <a:gd name="T21" fmla="*/ 192 h 219"/>
                <a:gd name="T22" fmla="*/ 65 w 272"/>
                <a:gd name="T23" fmla="*/ 212 h 219"/>
                <a:gd name="T24" fmla="*/ 78 w 272"/>
                <a:gd name="T25" fmla="*/ 219 h 219"/>
                <a:gd name="T26" fmla="*/ 102 w 272"/>
                <a:gd name="T27" fmla="*/ 212 h 219"/>
                <a:gd name="T28" fmla="*/ 100 w 272"/>
                <a:gd name="T29" fmla="*/ 200 h 219"/>
                <a:gd name="T30" fmla="*/ 110 w 272"/>
                <a:gd name="T31" fmla="*/ 184 h 219"/>
                <a:gd name="T32" fmla="*/ 139 w 272"/>
                <a:gd name="T33" fmla="*/ 174 h 219"/>
                <a:gd name="T34" fmla="*/ 165 w 272"/>
                <a:gd name="T35" fmla="*/ 169 h 219"/>
                <a:gd name="T36" fmla="*/ 196 w 272"/>
                <a:gd name="T37" fmla="*/ 190 h 219"/>
                <a:gd name="T38" fmla="*/ 210 w 272"/>
                <a:gd name="T39" fmla="*/ 180 h 219"/>
                <a:gd name="T40" fmla="*/ 241 w 272"/>
                <a:gd name="T41" fmla="*/ 180 h 219"/>
                <a:gd name="T42" fmla="*/ 272 w 272"/>
                <a:gd name="T43" fmla="*/ 157 h 219"/>
                <a:gd name="T44" fmla="*/ 259 w 272"/>
                <a:gd name="T45" fmla="*/ 147 h 219"/>
                <a:gd name="T46" fmla="*/ 253 w 272"/>
                <a:gd name="T47" fmla="*/ 137 h 219"/>
                <a:gd name="T48" fmla="*/ 229 w 272"/>
                <a:gd name="T49" fmla="*/ 112 h 219"/>
                <a:gd name="T50" fmla="*/ 219 w 272"/>
                <a:gd name="T51" fmla="*/ 77 h 219"/>
                <a:gd name="T52" fmla="*/ 208 w 272"/>
                <a:gd name="T53" fmla="*/ 73 h 219"/>
                <a:gd name="T54" fmla="*/ 229 w 272"/>
                <a:gd name="T55" fmla="*/ 67 h 219"/>
                <a:gd name="T56" fmla="*/ 239 w 272"/>
                <a:gd name="T57" fmla="*/ 61 h 219"/>
                <a:gd name="T58" fmla="*/ 223 w 272"/>
                <a:gd name="T59" fmla="*/ 39 h 219"/>
                <a:gd name="T60" fmla="*/ 206 w 272"/>
                <a:gd name="T61" fmla="*/ 33 h 219"/>
                <a:gd name="T62" fmla="*/ 194 w 272"/>
                <a:gd name="T63" fmla="*/ 45 h 219"/>
                <a:gd name="T64" fmla="*/ 182 w 272"/>
                <a:gd name="T65" fmla="*/ 41 h 219"/>
                <a:gd name="T66" fmla="*/ 174 w 272"/>
                <a:gd name="T67" fmla="*/ 47 h 219"/>
                <a:gd name="T68" fmla="*/ 165 w 272"/>
                <a:gd name="T69" fmla="*/ 47 h 219"/>
                <a:gd name="T70" fmla="*/ 167 w 272"/>
                <a:gd name="T71" fmla="*/ 37 h 219"/>
                <a:gd name="T72" fmla="*/ 170 w 272"/>
                <a:gd name="T73" fmla="*/ 26 h 219"/>
                <a:gd name="T74" fmla="*/ 172 w 272"/>
                <a:gd name="T75" fmla="*/ 18 h 219"/>
                <a:gd name="T76" fmla="*/ 174 w 272"/>
                <a:gd name="T77" fmla="*/ 12 h 219"/>
                <a:gd name="T78" fmla="*/ 170 w 272"/>
                <a:gd name="T79" fmla="*/ 12 h 219"/>
                <a:gd name="T80" fmla="*/ 151 w 272"/>
                <a:gd name="T81" fmla="*/ 4 h 219"/>
                <a:gd name="T82" fmla="*/ 127 w 272"/>
                <a:gd name="T83" fmla="*/ 6 h 219"/>
                <a:gd name="T84" fmla="*/ 116 w 272"/>
                <a:gd name="T85" fmla="*/ 8 h 219"/>
                <a:gd name="T86" fmla="*/ 118 w 272"/>
                <a:gd name="T87" fmla="*/ 0 h 219"/>
                <a:gd name="T88" fmla="*/ 102 w 272"/>
                <a:gd name="T89" fmla="*/ 10 h 219"/>
                <a:gd name="T90" fmla="*/ 82 w 272"/>
                <a:gd name="T91" fmla="*/ 16 h 219"/>
                <a:gd name="T92" fmla="*/ 82 w 272"/>
                <a:gd name="T93" fmla="*/ 12 h 219"/>
                <a:gd name="T94" fmla="*/ 76 w 272"/>
                <a:gd name="T95" fmla="*/ 6 h 219"/>
                <a:gd name="T96" fmla="*/ 65 w 272"/>
                <a:gd name="T97" fmla="*/ 26 h 219"/>
                <a:gd name="T98" fmla="*/ 63 w 272"/>
                <a:gd name="T99" fmla="*/ 33 h 219"/>
                <a:gd name="T100" fmla="*/ 49 w 272"/>
                <a:gd name="T101" fmla="*/ 33 h 219"/>
                <a:gd name="T102" fmla="*/ 41 w 272"/>
                <a:gd name="T103" fmla="*/ 43 h 219"/>
                <a:gd name="T104" fmla="*/ 43 w 272"/>
                <a:gd name="T105" fmla="*/ 53 h 219"/>
                <a:gd name="T106" fmla="*/ 22 w 272"/>
                <a:gd name="T107" fmla="*/ 75 h 219"/>
                <a:gd name="T108" fmla="*/ 16 w 272"/>
                <a:gd name="T109" fmla="*/ 82 h 219"/>
                <a:gd name="T110" fmla="*/ 14 w 272"/>
                <a:gd name="T111" fmla="*/ 90 h 219"/>
                <a:gd name="T112" fmla="*/ 8 w 272"/>
                <a:gd name="T113" fmla="*/ 112 h 219"/>
                <a:gd name="T114" fmla="*/ 0 w 272"/>
                <a:gd name="T115" fmla="*/ 133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2" h="219">
                  <a:moveTo>
                    <a:pt x="0" y="133"/>
                  </a:moveTo>
                  <a:lnTo>
                    <a:pt x="2" y="139"/>
                  </a:lnTo>
                  <a:lnTo>
                    <a:pt x="8" y="133"/>
                  </a:lnTo>
                  <a:lnTo>
                    <a:pt x="12" y="135"/>
                  </a:lnTo>
                  <a:lnTo>
                    <a:pt x="18" y="129"/>
                  </a:lnTo>
                  <a:lnTo>
                    <a:pt x="24" y="133"/>
                  </a:lnTo>
                  <a:lnTo>
                    <a:pt x="24" y="137"/>
                  </a:lnTo>
                  <a:lnTo>
                    <a:pt x="26" y="139"/>
                  </a:lnTo>
                  <a:lnTo>
                    <a:pt x="29" y="143"/>
                  </a:lnTo>
                  <a:lnTo>
                    <a:pt x="29" y="145"/>
                  </a:lnTo>
                  <a:lnTo>
                    <a:pt x="31" y="145"/>
                  </a:lnTo>
                  <a:lnTo>
                    <a:pt x="31" y="147"/>
                  </a:lnTo>
                  <a:lnTo>
                    <a:pt x="33" y="145"/>
                  </a:lnTo>
                  <a:lnTo>
                    <a:pt x="33" y="145"/>
                  </a:lnTo>
                  <a:lnTo>
                    <a:pt x="33" y="141"/>
                  </a:lnTo>
                  <a:lnTo>
                    <a:pt x="31" y="141"/>
                  </a:lnTo>
                  <a:lnTo>
                    <a:pt x="37" y="139"/>
                  </a:lnTo>
                  <a:lnTo>
                    <a:pt x="39" y="141"/>
                  </a:lnTo>
                  <a:lnTo>
                    <a:pt x="43" y="143"/>
                  </a:lnTo>
                  <a:lnTo>
                    <a:pt x="47" y="149"/>
                  </a:lnTo>
                  <a:lnTo>
                    <a:pt x="51" y="153"/>
                  </a:lnTo>
                  <a:lnTo>
                    <a:pt x="51" y="163"/>
                  </a:lnTo>
                  <a:lnTo>
                    <a:pt x="55" y="165"/>
                  </a:lnTo>
                  <a:lnTo>
                    <a:pt x="53" y="174"/>
                  </a:lnTo>
                  <a:lnTo>
                    <a:pt x="51" y="174"/>
                  </a:lnTo>
                  <a:lnTo>
                    <a:pt x="51" y="180"/>
                  </a:lnTo>
                  <a:lnTo>
                    <a:pt x="53" y="182"/>
                  </a:lnTo>
                  <a:lnTo>
                    <a:pt x="51" y="186"/>
                  </a:lnTo>
                  <a:lnTo>
                    <a:pt x="53" y="188"/>
                  </a:lnTo>
                  <a:lnTo>
                    <a:pt x="55" y="188"/>
                  </a:lnTo>
                  <a:lnTo>
                    <a:pt x="67" y="192"/>
                  </a:lnTo>
                  <a:lnTo>
                    <a:pt x="69" y="190"/>
                  </a:lnTo>
                  <a:lnTo>
                    <a:pt x="76" y="192"/>
                  </a:lnTo>
                  <a:lnTo>
                    <a:pt x="73" y="202"/>
                  </a:lnTo>
                  <a:lnTo>
                    <a:pt x="65" y="210"/>
                  </a:lnTo>
                  <a:lnTo>
                    <a:pt x="65" y="212"/>
                  </a:lnTo>
                  <a:lnTo>
                    <a:pt x="65" y="212"/>
                  </a:lnTo>
                  <a:lnTo>
                    <a:pt x="67" y="217"/>
                  </a:lnTo>
                  <a:lnTo>
                    <a:pt x="78" y="219"/>
                  </a:lnTo>
                  <a:lnTo>
                    <a:pt x="86" y="214"/>
                  </a:lnTo>
                  <a:lnTo>
                    <a:pt x="92" y="214"/>
                  </a:lnTo>
                  <a:lnTo>
                    <a:pt x="102" y="212"/>
                  </a:lnTo>
                  <a:lnTo>
                    <a:pt x="104" y="210"/>
                  </a:lnTo>
                  <a:lnTo>
                    <a:pt x="104" y="206"/>
                  </a:lnTo>
                  <a:lnTo>
                    <a:pt x="100" y="200"/>
                  </a:lnTo>
                  <a:lnTo>
                    <a:pt x="100" y="200"/>
                  </a:lnTo>
                  <a:lnTo>
                    <a:pt x="102" y="192"/>
                  </a:lnTo>
                  <a:lnTo>
                    <a:pt x="110" y="184"/>
                  </a:lnTo>
                  <a:lnTo>
                    <a:pt x="125" y="180"/>
                  </a:lnTo>
                  <a:lnTo>
                    <a:pt x="129" y="178"/>
                  </a:lnTo>
                  <a:lnTo>
                    <a:pt x="139" y="174"/>
                  </a:lnTo>
                  <a:lnTo>
                    <a:pt x="151" y="176"/>
                  </a:lnTo>
                  <a:lnTo>
                    <a:pt x="161" y="169"/>
                  </a:lnTo>
                  <a:lnTo>
                    <a:pt x="165" y="169"/>
                  </a:lnTo>
                  <a:lnTo>
                    <a:pt x="167" y="180"/>
                  </a:lnTo>
                  <a:lnTo>
                    <a:pt x="170" y="190"/>
                  </a:lnTo>
                  <a:lnTo>
                    <a:pt x="196" y="190"/>
                  </a:lnTo>
                  <a:lnTo>
                    <a:pt x="198" y="186"/>
                  </a:lnTo>
                  <a:lnTo>
                    <a:pt x="206" y="180"/>
                  </a:lnTo>
                  <a:lnTo>
                    <a:pt x="210" y="180"/>
                  </a:lnTo>
                  <a:lnTo>
                    <a:pt x="217" y="180"/>
                  </a:lnTo>
                  <a:lnTo>
                    <a:pt x="229" y="178"/>
                  </a:lnTo>
                  <a:lnTo>
                    <a:pt x="241" y="180"/>
                  </a:lnTo>
                  <a:lnTo>
                    <a:pt x="243" y="180"/>
                  </a:lnTo>
                  <a:lnTo>
                    <a:pt x="268" y="161"/>
                  </a:lnTo>
                  <a:lnTo>
                    <a:pt x="272" y="157"/>
                  </a:lnTo>
                  <a:lnTo>
                    <a:pt x="268" y="155"/>
                  </a:lnTo>
                  <a:lnTo>
                    <a:pt x="266" y="153"/>
                  </a:lnTo>
                  <a:lnTo>
                    <a:pt x="259" y="147"/>
                  </a:lnTo>
                  <a:lnTo>
                    <a:pt x="259" y="143"/>
                  </a:lnTo>
                  <a:lnTo>
                    <a:pt x="259" y="141"/>
                  </a:lnTo>
                  <a:lnTo>
                    <a:pt x="253" y="137"/>
                  </a:lnTo>
                  <a:lnTo>
                    <a:pt x="243" y="131"/>
                  </a:lnTo>
                  <a:lnTo>
                    <a:pt x="231" y="112"/>
                  </a:lnTo>
                  <a:lnTo>
                    <a:pt x="229" y="112"/>
                  </a:lnTo>
                  <a:lnTo>
                    <a:pt x="227" y="104"/>
                  </a:lnTo>
                  <a:lnTo>
                    <a:pt x="221" y="80"/>
                  </a:lnTo>
                  <a:lnTo>
                    <a:pt x="219" y="77"/>
                  </a:lnTo>
                  <a:lnTo>
                    <a:pt x="214" y="77"/>
                  </a:lnTo>
                  <a:lnTo>
                    <a:pt x="210" y="75"/>
                  </a:lnTo>
                  <a:lnTo>
                    <a:pt x="208" y="73"/>
                  </a:lnTo>
                  <a:lnTo>
                    <a:pt x="208" y="71"/>
                  </a:lnTo>
                  <a:lnTo>
                    <a:pt x="214" y="67"/>
                  </a:lnTo>
                  <a:lnTo>
                    <a:pt x="229" y="67"/>
                  </a:lnTo>
                  <a:lnTo>
                    <a:pt x="233" y="67"/>
                  </a:lnTo>
                  <a:lnTo>
                    <a:pt x="239" y="63"/>
                  </a:lnTo>
                  <a:lnTo>
                    <a:pt x="239" y="61"/>
                  </a:lnTo>
                  <a:lnTo>
                    <a:pt x="231" y="51"/>
                  </a:lnTo>
                  <a:lnTo>
                    <a:pt x="225" y="43"/>
                  </a:lnTo>
                  <a:lnTo>
                    <a:pt x="223" y="39"/>
                  </a:lnTo>
                  <a:lnTo>
                    <a:pt x="219" y="37"/>
                  </a:lnTo>
                  <a:lnTo>
                    <a:pt x="210" y="35"/>
                  </a:lnTo>
                  <a:lnTo>
                    <a:pt x="206" y="33"/>
                  </a:lnTo>
                  <a:lnTo>
                    <a:pt x="200" y="43"/>
                  </a:lnTo>
                  <a:lnTo>
                    <a:pt x="196" y="45"/>
                  </a:lnTo>
                  <a:lnTo>
                    <a:pt x="194" y="45"/>
                  </a:lnTo>
                  <a:lnTo>
                    <a:pt x="190" y="43"/>
                  </a:lnTo>
                  <a:lnTo>
                    <a:pt x="186" y="39"/>
                  </a:lnTo>
                  <a:lnTo>
                    <a:pt x="182" y="41"/>
                  </a:lnTo>
                  <a:lnTo>
                    <a:pt x="180" y="45"/>
                  </a:lnTo>
                  <a:lnTo>
                    <a:pt x="178" y="47"/>
                  </a:lnTo>
                  <a:lnTo>
                    <a:pt x="174" y="47"/>
                  </a:lnTo>
                  <a:lnTo>
                    <a:pt x="172" y="47"/>
                  </a:lnTo>
                  <a:lnTo>
                    <a:pt x="170" y="49"/>
                  </a:lnTo>
                  <a:lnTo>
                    <a:pt x="165" y="47"/>
                  </a:lnTo>
                  <a:lnTo>
                    <a:pt x="165" y="43"/>
                  </a:lnTo>
                  <a:lnTo>
                    <a:pt x="167" y="39"/>
                  </a:lnTo>
                  <a:lnTo>
                    <a:pt x="167" y="37"/>
                  </a:lnTo>
                  <a:lnTo>
                    <a:pt x="167" y="30"/>
                  </a:lnTo>
                  <a:lnTo>
                    <a:pt x="167" y="28"/>
                  </a:lnTo>
                  <a:lnTo>
                    <a:pt x="170" y="26"/>
                  </a:lnTo>
                  <a:lnTo>
                    <a:pt x="172" y="24"/>
                  </a:lnTo>
                  <a:lnTo>
                    <a:pt x="172" y="20"/>
                  </a:lnTo>
                  <a:lnTo>
                    <a:pt x="172" y="18"/>
                  </a:lnTo>
                  <a:lnTo>
                    <a:pt x="176" y="16"/>
                  </a:lnTo>
                  <a:lnTo>
                    <a:pt x="176" y="14"/>
                  </a:lnTo>
                  <a:lnTo>
                    <a:pt x="174" y="12"/>
                  </a:lnTo>
                  <a:lnTo>
                    <a:pt x="174" y="12"/>
                  </a:lnTo>
                  <a:lnTo>
                    <a:pt x="172" y="10"/>
                  </a:lnTo>
                  <a:lnTo>
                    <a:pt x="170" y="12"/>
                  </a:lnTo>
                  <a:lnTo>
                    <a:pt x="157" y="12"/>
                  </a:lnTo>
                  <a:lnTo>
                    <a:pt x="153" y="12"/>
                  </a:lnTo>
                  <a:lnTo>
                    <a:pt x="151" y="4"/>
                  </a:lnTo>
                  <a:lnTo>
                    <a:pt x="141" y="10"/>
                  </a:lnTo>
                  <a:lnTo>
                    <a:pt x="133" y="10"/>
                  </a:lnTo>
                  <a:lnTo>
                    <a:pt x="127" y="6"/>
                  </a:lnTo>
                  <a:lnTo>
                    <a:pt x="120" y="10"/>
                  </a:lnTo>
                  <a:lnTo>
                    <a:pt x="116" y="10"/>
                  </a:lnTo>
                  <a:lnTo>
                    <a:pt x="116" y="8"/>
                  </a:lnTo>
                  <a:lnTo>
                    <a:pt x="120" y="4"/>
                  </a:lnTo>
                  <a:lnTo>
                    <a:pt x="120" y="2"/>
                  </a:lnTo>
                  <a:lnTo>
                    <a:pt x="118" y="0"/>
                  </a:lnTo>
                  <a:lnTo>
                    <a:pt x="108" y="4"/>
                  </a:lnTo>
                  <a:lnTo>
                    <a:pt x="106" y="10"/>
                  </a:lnTo>
                  <a:lnTo>
                    <a:pt x="102" y="10"/>
                  </a:lnTo>
                  <a:lnTo>
                    <a:pt x="96" y="18"/>
                  </a:lnTo>
                  <a:lnTo>
                    <a:pt x="88" y="18"/>
                  </a:lnTo>
                  <a:lnTo>
                    <a:pt x="82" y="16"/>
                  </a:lnTo>
                  <a:lnTo>
                    <a:pt x="80" y="16"/>
                  </a:lnTo>
                  <a:lnTo>
                    <a:pt x="80" y="12"/>
                  </a:lnTo>
                  <a:lnTo>
                    <a:pt x="82" y="12"/>
                  </a:lnTo>
                  <a:lnTo>
                    <a:pt x="82" y="4"/>
                  </a:lnTo>
                  <a:lnTo>
                    <a:pt x="78" y="0"/>
                  </a:lnTo>
                  <a:lnTo>
                    <a:pt x="76" y="6"/>
                  </a:lnTo>
                  <a:lnTo>
                    <a:pt x="76" y="8"/>
                  </a:lnTo>
                  <a:lnTo>
                    <a:pt x="73" y="10"/>
                  </a:lnTo>
                  <a:lnTo>
                    <a:pt x="65" y="26"/>
                  </a:lnTo>
                  <a:lnTo>
                    <a:pt x="65" y="30"/>
                  </a:lnTo>
                  <a:lnTo>
                    <a:pt x="65" y="33"/>
                  </a:lnTo>
                  <a:lnTo>
                    <a:pt x="63" y="33"/>
                  </a:lnTo>
                  <a:lnTo>
                    <a:pt x="53" y="30"/>
                  </a:lnTo>
                  <a:lnTo>
                    <a:pt x="51" y="30"/>
                  </a:lnTo>
                  <a:lnTo>
                    <a:pt x="49" y="33"/>
                  </a:lnTo>
                  <a:lnTo>
                    <a:pt x="47" y="47"/>
                  </a:lnTo>
                  <a:lnTo>
                    <a:pt x="43" y="43"/>
                  </a:lnTo>
                  <a:lnTo>
                    <a:pt x="41" y="43"/>
                  </a:lnTo>
                  <a:lnTo>
                    <a:pt x="39" y="45"/>
                  </a:lnTo>
                  <a:lnTo>
                    <a:pt x="43" y="49"/>
                  </a:lnTo>
                  <a:lnTo>
                    <a:pt x="43" y="53"/>
                  </a:lnTo>
                  <a:lnTo>
                    <a:pt x="37" y="61"/>
                  </a:lnTo>
                  <a:lnTo>
                    <a:pt x="24" y="71"/>
                  </a:lnTo>
                  <a:lnTo>
                    <a:pt x="22" y="75"/>
                  </a:lnTo>
                  <a:lnTo>
                    <a:pt x="22" y="77"/>
                  </a:lnTo>
                  <a:lnTo>
                    <a:pt x="20" y="80"/>
                  </a:lnTo>
                  <a:lnTo>
                    <a:pt x="16" y="82"/>
                  </a:lnTo>
                  <a:lnTo>
                    <a:pt x="14" y="82"/>
                  </a:lnTo>
                  <a:lnTo>
                    <a:pt x="12" y="86"/>
                  </a:lnTo>
                  <a:lnTo>
                    <a:pt x="14" y="90"/>
                  </a:lnTo>
                  <a:lnTo>
                    <a:pt x="14" y="94"/>
                  </a:lnTo>
                  <a:lnTo>
                    <a:pt x="8" y="102"/>
                  </a:lnTo>
                  <a:lnTo>
                    <a:pt x="8" y="112"/>
                  </a:lnTo>
                  <a:lnTo>
                    <a:pt x="6" y="120"/>
                  </a:lnTo>
                  <a:lnTo>
                    <a:pt x="2" y="129"/>
                  </a:lnTo>
                  <a:lnTo>
                    <a:pt x="0" y="13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5" name="Freeform 294"/>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6" name="Freeform 295"/>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7" name="Freeform 296"/>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8" name="Freeform 297"/>
            <p:cNvSpPr>
              <a:spLocks/>
            </p:cNvSpPr>
            <p:nvPr/>
          </p:nvSpPr>
          <p:spPr bwMode="auto">
            <a:xfrm>
              <a:off x="7800975" y="4240213"/>
              <a:ext cx="269875" cy="149225"/>
            </a:xfrm>
            <a:custGeom>
              <a:avLst/>
              <a:gdLst>
                <a:gd name="T0" fmla="*/ 121 w 170"/>
                <a:gd name="T1" fmla="*/ 4 h 94"/>
                <a:gd name="T2" fmla="*/ 117 w 170"/>
                <a:gd name="T3" fmla="*/ 12 h 94"/>
                <a:gd name="T4" fmla="*/ 111 w 170"/>
                <a:gd name="T5" fmla="*/ 19 h 94"/>
                <a:gd name="T6" fmla="*/ 92 w 170"/>
                <a:gd name="T7" fmla="*/ 29 h 94"/>
                <a:gd name="T8" fmla="*/ 82 w 170"/>
                <a:gd name="T9" fmla="*/ 29 h 94"/>
                <a:gd name="T10" fmla="*/ 70 w 170"/>
                <a:gd name="T11" fmla="*/ 29 h 94"/>
                <a:gd name="T12" fmla="*/ 68 w 170"/>
                <a:gd name="T13" fmla="*/ 14 h 94"/>
                <a:gd name="T14" fmla="*/ 58 w 170"/>
                <a:gd name="T15" fmla="*/ 10 h 94"/>
                <a:gd name="T16" fmla="*/ 39 w 170"/>
                <a:gd name="T17" fmla="*/ 21 h 94"/>
                <a:gd name="T18" fmla="*/ 31 w 170"/>
                <a:gd name="T19" fmla="*/ 29 h 94"/>
                <a:gd name="T20" fmla="*/ 17 w 170"/>
                <a:gd name="T21" fmla="*/ 35 h 94"/>
                <a:gd name="T22" fmla="*/ 0 w 170"/>
                <a:gd name="T23" fmla="*/ 59 h 94"/>
                <a:gd name="T24" fmla="*/ 11 w 170"/>
                <a:gd name="T25" fmla="*/ 74 h 94"/>
                <a:gd name="T26" fmla="*/ 13 w 170"/>
                <a:gd name="T27" fmla="*/ 84 h 94"/>
                <a:gd name="T28" fmla="*/ 19 w 170"/>
                <a:gd name="T29" fmla="*/ 94 h 94"/>
                <a:gd name="T30" fmla="*/ 111 w 170"/>
                <a:gd name="T31" fmla="*/ 90 h 94"/>
                <a:gd name="T32" fmla="*/ 113 w 170"/>
                <a:gd name="T33" fmla="*/ 84 h 94"/>
                <a:gd name="T34" fmla="*/ 121 w 170"/>
                <a:gd name="T35" fmla="*/ 80 h 94"/>
                <a:gd name="T36" fmla="*/ 127 w 170"/>
                <a:gd name="T37" fmla="*/ 82 h 94"/>
                <a:gd name="T38" fmla="*/ 131 w 170"/>
                <a:gd name="T39" fmla="*/ 84 h 94"/>
                <a:gd name="T40" fmla="*/ 133 w 170"/>
                <a:gd name="T41" fmla="*/ 82 h 94"/>
                <a:gd name="T42" fmla="*/ 135 w 170"/>
                <a:gd name="T43" fmla="*/ 76 h 94"/>
                <a:gd name="T44" fmla="*/ 137 w 170"/>
                <a:gd name="T45" fmla="*/ 70 h 94"/>
                <a:gd name="T46" fmla="*/ 137 w 170"/>
                <a:gd name="T47" fmla="*/ 66 h 94"/>
                <a:gd name="T48" fmla="*/ 143 w 170"/>
                <a:gd name="T49" fmla="*/ 62 h 94"/>
                <a:gd name="T50" fmla="*/ 148 w 170"/>
                <a:gd name="T51" fmla="*/ 55 h 94"/>
                <a:gd name="T52" fmla="*/ 150 w 170"/>
                <a:gd name="T53" fmla="*/ 45 h 94"/>
                <a:gd name="T54" fmla="*/ 158 w 170"/>
                <a:gd name="T55" fmla="*/ 37 h 94"/>
                <a:gd name="T56" fmla="*/ 168 w 170"/>
                <a:gd name="T57" fmla="*/ 31 h 94"/>
                <a:gd name="T58" fmla="*/ 170 w 170"/>
                <a:gd name="T59" fmla="*/ 4 h 94"/>
                <a:gd name="T60" fmla="*/ 160 w 170"/>
                <a:gd name="T61" fmla="*/ 4 h 94"/>
                <a:gd name="T62" fmla="*/ 146 w 170"/>
                <a:gd name="T63" fmla="*/ 6 h 94"/>
                <a:gd name="T64" fmla="*/ 127 w 170"/>
                <a:gd name="T65" fmla="*/ 6 h 94"/>
                <a:gd name="T66" fmla="*/ 121 w 170"/>
                <a:gd name="T67" fmla="*/ 0 h 94"/>
                <a:gd name="T68" fmla="*/ 117 w 170"/>
                <a:gd name="T69"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0" h="94">
                  <a:moveTo>
                    <a:pt x="117" y="2"/>
                  </a:move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lnTo>
                    <a:pt x="11" y="74"/>
                  </a:lnTo>
                  <a:lnTo>
                    <a:pt x="13" y="80"/>
                  </a:lnTo>
                  <a:lnTo>
                    <a:pt x="13" y="84"/>
                  </a:lnTo>
                  <a:lnTo>
                    <a:pt x="15" y="92"/>
                  </a:lnTo>
                  <a:lnTo>
                    <a:pt x="19" y="94"/>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0" y="29"/>
                  </a:lnTo>
                  <a:lnTo>
                    <a:pt x="170" y="4"/>
                  </a:lnTo>
                  <a:lnTo>
                    <a:pt x="168" y="4"/>
                  </a:lnTo>
                  <a:lnTo>
                    <a:pt x="160" y="4"/>
                  </a:lnTo>
                  <a:lnTo>
                    <a:pt x="152" y="6"/>
                  </a:lnTo>
                  <a:lnTo>
                    <a:pt x="146" y="6"/>
                  </a:lnTo>
                  <a:lnTo>
                    <a:pt x="137" y="8"/>
                  </a:lnTo>
                  <a:lnTo>
                    <a:pt x="127" y="6"/>
                  </a:lnTo>
                  <a:lnTo>
                    <a:pt x="121" y="4"/>
                  </a:lnTo>
                  <a:lnTo>
                    <a:pt x="121" y="0"/>
                  </a:lnTo>
                  <a:lnTo>
                    <a:pt x="117" y="0"/>
                  </a:lnTo>
                  <a:lnTo>
                    <a:pt x="117"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09" name="Freeform 298"/>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0" name="Freeform 299"/>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1" name="Freeform 300"/>
            <p:cNvSpPr>
              <a:spLocks/>
            </p:cNvSpPr>
            <p:nvPr/>
          </p:nvSpPr>
          <p:spPr bwMode="auto">
            <a:xfrm>
              <a:off x="7800975" y="4240213"/>
              <a:ext cx="306388" cy="223838"/>
            </a:xfrm>
            <a:custGeom>
              <a:avLst/>
              <a:gdLst>
                <a:gd name="T0" fmla="*/ 11 w 193"/>
                <a:gd name="T1" fmla="*/ 74 h 141"/>
                <a:gd name="T2" fmla="*/ 13 w 193"/>
                <a:gd name="T3" fmla="*/ 84 h 141"/>
                <a:gd name="T4" fmla="*/ 23 w 193"/>
                <a:gd name="T5" fmla="*/ 96 h 141"/>
                <a:gd name="T6" fmla="*/ 13 w 193"/>
                <a:gd name="T7" fmla="*/ 104 h 141"/>
                <a:gd name="T8" fmla="*/ 13 w 193"/>
                <a:gd name="T9" fmla="*/ 117 h 141"/>
                <a:gd name="T10" fmla="*/ 15 w 193"/>
                <a:gd name="T11" fmla="*/ 123 h 141"/>
                <a:gd name="T12" fmla="*/ 21 w 193"/>
                <a:gd name="T13" fmla="*/ 127 h 141"/>
                <a:gd name="T14" fmla="*/ 27 w 193"/>
                <a:gd name="T15" fmla="*/ 127 h 141"/>
                <a:gd name="T16" fmla="*/ 33 w 193"/>
                <a:gd name="T17" fmla="*/ 131 h 141"/>
                <a:gd name="T18" fmla="*/ 37 w 193"/>
                <a:gd name="T19" fmla="*/ 139 h 141"/>
                <a:gd name="T20" fmla="*/ 41 w 193"/>
                <a:gd name="T21" fmla="*/ 139 h 141"/>
                <a:gd name="T22" fmla="*/ 47 w 193"/>
                <a:gd name="T23" fmla="*/ 137 h 141"/>
                <a:gd name="T24" fmla="*/ 52 w 193"/>
                <a:gd name="T25" fmla="*/ 141 h 141"/>
                <a:gd name="T26" fmla="*/ 56 w 193"/>
                <a:gd name="T27" fmla="*/ 139 h 141"/>
                <a:gd name="T28" fmla="*/ 58 w 193"/>
                <a:gd name="T29" fmla="*/ 135 h 141"/>
                <a:gd name="T30" fmla="*/ 64 w 193"/>
                <a:gd name="T31" fmla="*/ 127 h 141"/>
                <a:gd name="T32" fmla="*/ 70 w 193"/>
                <a:gd name="T33" fmla="*/ 123 h 141"/>
                <a:gd name="T34" fmla="*/ 86 w 193"/>
                <a:gd name="T35" fmla="*/ 121 h 141"/>
                <a:gd name="T36" fmla="*/ 94 w 193"/>
                <a:gd name="T37" fmla="*/ 125 h 141"/>
                <a:gd name="T38" fmla="*/ 103 w 193"/>
                <a:gd name="T39" fmla="*/ 129 h 141"/>
                <a:gd name="T40" fmla="*/ 113 w 193"/>
                <a:gd name="T41" fmla="*/ 129 h 141"/>
                <a:gd name="T42" fmla="*/ 117 w 193"/>
                <a:gd name="T43" fmla="*/ 129 h 141"/>
                <a:gd name="T44" fmla="*/ 117 w 193"/>
                <a:gd name="T45" fmla="*/ 119 h 141"/>
                <a:gd name="T46" fmla="*/ 115 w 193"/>
                <a:gd name="T47" fmla="*/ 109 h 141"/>
                <a:gd name="T48" fmla="*/ 113 w 193"/>
                <a:gd name="T49" fmla="*/ 104 h 141"/>
                <a:gd name="T50" fmla="*/ 111 w 193"/>
                <a:gd name="T51" fmla="*/ 96 h 141"/>
                <a:gd name="T52" fmla="*/ 111 w 193"/>
                <a:gd name="T53" fmla="*/ 90 h 141"/>
                <a:gd name="T54" fmla="*/ 113 w 193"/>
                <a:gd name="T55" fmla="*/ 84 h 141"/>
                <a:gd name="T56" fmla="*/ 121 w 193"/>
                <a:gd name="T57" fmla="*/ 80 h 141"/>
                <a:gd name="T58" fmla="*/ 127 w 193"/>
                <a:gd name="T59" fmla="*/ 82 h 141"/>
                <a:gd name="T60" fmla="*/ 131 w 193"/>
                <a:gd name="T61" fmla="*/ 84 h 141"/>
                <a:gd name="T62" fmla="*/ 133 w 193"/>
                <a:gd name="T63" fmla="*/ 82 h 141"/>
                <a:gd name="T64" fmla="*/ 135 w 193"/>
                <a:gd name="T65" fmla="*/ 76 h 141"/>
                <a:gd name="T66" fmla="*/ 137 w 193"/>
                <a:gd name="T67" fmla="*/ 70 h 141"/>
                <a:gd name="T68" fmla="*/ 137 w 193"/>
                <a:gd name="T69" fmla="*/ 66 h 141"/>
                <a:gd name="T70" fmla="*/ 143 w 193"/>
                <a:gd name="T71" fmla="*/ 62 h 141"/>
                <a:gd name="T72" fmla="*/ 148 w 193"/>
                <a:gd name="T73" fmla="*/ 55 h 141"/>
                <a:gd name="T74" fmla="*/ 150 w 193"/>
                <a:gd name="T75" fmla="*/ 45 h 141"/>
                <a:gd name="T76" fmla="*/ 158 w 193"/>
                <a:gd name="T77" fmla="*/ 37 h 141"/>
                <a:gd name="T78" fmla="*/ 168 w 193"/>
                <a:gd name="T79" fmla="*/ 31 h 141"/>
                <a:gd name="T80" fmla="*/ 178 w 193"/>
                <a:gd name="T81" fmla="*/ 23 h 141"/>
                <a:gd name="T82" fmla="*/ 186 w 193"/>
                <a:gd name="T83" fmla="*/ 14 h 141"/>
                <a:gd name="T84" fmla="*/ 190 w 193"/>
                <a:gd name="T85" fmla="*/ 10 h 141"/>
                <a:gd name="T86" fmla="*/ 193 w 193"/>
                <a:gd name="T87" fmla="*/ 6 h 141"/>
                <a:gd name="T88" fmla="*/ 182 w 193"/>
                <a:gd name="T89" fmla="*/ 6 h 141"/>
                <a:gd name="T90" fmla="*/ 174 w 193"/>
                <a:gd name="T91" fmla="*/ 6 h 141"/>
                <a:gd name="T92" fmla="*/ 160 w 193"/>
                <a:gd name="T93" fmla="*/ 4 h 141"/>
                <a:gd name="T94" fmla="*/ 146 w 193"/>
                <a:gd name="T95" fmla="*/ 6 h 141"/>
                <a:gd name="T96" fmla="*/ 127 w 193"/>
                <a:gd name="T97" fmla="*/ 6 h 141"/>
                <a:gd name="T98" fmla="*/ 121 w 193"/>
                <a:gd name="T99" fmla="*/ 0 h 141"/>
                <a:gd name="T100" fmla="*/ 117 w 193"/>
                <a:gd name="T101" fmla="*/ 2 h 141"/>
                <a:gd name="T102" fmla="*/ 119 w 193"/>
                <a:gd name="T103" fmla="*/ 8 h 141"/>
                <a:gd name="T104" fmla="*/ 115 w 193"/>
                <a:gd name="T105" fmla="*/ 17 h 141"/>
                <a:gd name="T106" fmla="*/ 99 w 193"/>
                <a:gd name="T107" fmla="*/ 25 h 141"/>
                <a:gd name="T108" fmla="*/ 88 w 193"/>
                <a:gd name="T109" fmla="*/ 31 h 141"/>
                <a:gd name="T110" fmla="*/ 72 w 193"/>
                <a:gd name="T111" fmla="*/ 29 h 141"/>
                <a:gd name="T112" fmla="*/ 68 w 193"/>
                <a:gd name="T113" fmla="*/ 23 h 141"/>
                <a:gd name="T114" fmla="*/ 66 w 193"/>
                <a:gd name="T115" fmla="*/ 10 h 141"/>
                <a:gd name="T116" fmla="*/ 45 w 193"/>
                <a:gd name="T117" fmla="*/ 10 h 141"/>
                <a:gd name="T118" fmla="*/ 37 w 193"/>
                <a:gd name="T119" fmla="*/ 27 h 141"/>
                <a:gd name="T120" fmla="*/ 23 w 193"/>
                <a:gd name="T121" fmla="*/ 31 h 141"/>
                <a:gd name="T122" fmla="*/ 9 w 193"/>
                <a:gd name="T123" fmla="*/ 51 h 141"/>
                <a:gd name="T124" fmla="*/ 0 w 193"/>
                <a:gd name="T125"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3" h="141">
                  <a:moveTo>
                    <a:pt x="0" y="64"/>
                  </a:moveTo>
                  <a:lnTo>
                    <a:pt x="11" y="74"/>
                  </a:lnTo>
                  <a:lnTo>
                    <a:pt x="13" y="80"/>
                  </a:lnTo>
                  <a:lnTo>
                    <a:pt x="13" y="84"/>
                  </a:lnTo>
                  <a:lnTo>
                    <a:pt x="15" y="92"/>
                  </a:lnTo>
                  <a:lnTo>
                    <a:pt x="23" y="96"/>
                  </a:lnTo>
                  <a:lnTo>
                    <a:pt x="21" y="102"/>
                  </a:lnTo>
                  <a:lnTo>
                    <a:pt x="13" y="104"/>
                  </a:lnTo>
                  <a:lnTo>
                    <a:pt x="13" y="111"/>
                  </a:lnTo>
                  <a:lnTo>
                    <a:pt x="13" y="117"/>
                  </a:lnTo>
                  <a:lnTo>
                    <a:pt x="13" y="123"/>
                  </a:lnTo>
                  <a:lnTo>
                    <a:pt x="15" y="123"/>
                  </a:lnTo>
                  <a:lnTo>
                    <a:pt x="19" y="125"/>
                  </a:lnTo>
                  <a:lnTo>
                    <a:pt x="21" y="127"/>
                  </a:lnTo>
                  <a:lnTo>
                    <a:pt x="25" y="127"/>
                  </a:lnTo>
                  <a:lnTo>
                    <a:pt x="27" y="127"/>
                  </a:lnTo>
                  <a:lnTo>
                    <a:pt x="31" y="129"/>
                  </a:lnTo>
                  <a:lnTo>
                    <a:pt x="33" y="131"/>
                  </a:lnTo>
                  <a:lnTo>
                    <a:pt x="35" y="137"/>
                  </a:lnTo>
                  <a:lnTo>
                    <a:pt x="37" y="139"/>
                  </a:lnTo>
                  <a:lnTo>
                    <a:pt x="39" y="141"/>
                  </a:lnTo>
                  <a:lnTo>
                    <a:pt x="41" y="139"/>
                  </a:lnTo>
                  <a:lnTo>
                    <a:pt x="45" y="137"/>
                  </a:lnTo>
                  <a:lnTo>
                    <a:pt x="47" y="137"/>
                  </a:lnTo>
                  <a:lnTo>
                    <a:pt x="49" y="139"/>
                  </a:lnTo>
                  <a:lnTo>
                    <a:pt x="52" y="141"/>
                  </a:lnTo>
                  <a:lnTo>
                    <a:pt x="56" y="141"/>
                  </a:lnTo>
                  <a:lnTo>
                    <a:pt x="56" y="139"/>
                  </a:lnTo>
                  <a:lnTo>
                    <a:pt x="58" y="137"/>
                  </a:lnTo>
                  <a:lnTo>
                    <a:pt x="58" y="135"/>
                  </a:lnTo>
                  <a:lnTo>
                    <a:pt x="62" y="131"/>
                  </a:lnTo>
                  <a:lnTo>
                    <a:pt x="64" y="127"/>
                  </a:lnTo>
                  <a:lnTo>
                    <a:pt x="68" y="123"/>
                  </a:lnTo>
                  <a:lnTo>
                    <a:pt x="70" y="123"/>
                  </a:lnTo>
                  <a:lnTo>
                    <a:pt x="78" y="121"/>
                  </a:lnTo>
                  <a:lnTo>
                    <a:pt x="86" y="121"/>
                  </a:lnTo>
                  <a:lnTo>
                    <a:pt x="88" y="123"/>
                  </a:lnTo>
                  <a:lnTo>
                    <a:pt x="94" y="125"/>
                  </a:lnTo>
                  <a:lnTo>
                    <a:pt x="99" y="127"/>
                  </a:lnTo>
                  <a:lnTo>
                    <a:pt x="103" y="129"/>
                  </a:lnTo>
                  <a:lnTo>
                    <a:pt x="109" y="129"/>
                  </a:lnTo>
                  <a:lnTo>
                    <a:pt x="113" y="129"/>
                  </a:lnTo>
                  <a:lnTo>
                    <a:pt x="115" y="131"/>
                  </a:lnTo>
                  <a:lnTo>
                    <a:pt x="117" y="129"/>
                  </a:lnTo>
                  <a:lnTo>
                    <a:pt x="117" y="125"/>
                  </a:lnTo>
                  <a:lnTo>
                    <a:pt x="117" y="119"/>
                  </a:lnTo>
                  <a:lnTo>
                    <a:pt x="115" y="115"/>
                  </a:lnTo>
                  <a:lnTo>
                    <a:pt x="115" y="109"/>
                  </a:lnTo>
                  <a:lnTo>
                    <a:pt x="115" y="109"/>
                  </a:lnTo>
                  <a:lnTo>
                    <a:pt x="113" y="104"/>
                  </a:lnTo>
                  <a:lnTo>
                    <a:pt x="111" y="102"/>
                  </a:lnTo>
                  <a:lnTo>
                    <a:pt x="111" y="96"/>
                  </a:lnTo>
                  <a:lnTo>
                    <a:pt x="111" y="94"/>
                  </a:lnTo>
                  <a:lnTo>
                    <a:pt x="111" y="90"/>
                  </a:lnTo>
                  <a:lnTo>
                    <a:pt x="111" y="88"/>
                  </a:lnTo>
                  <a:lnTo>
                    <a:pt x="113" y="84"/>
                  </a:lnTo>
                  <a:lnTo>
                    <a:pt x="117" y="82"/>
                  </a:lnTo>
                  <a:lnTo>
                    <a:pt x="121" y="80"/>
                  </a:lnTo>
                  <a:lnTo>
                    <a:pt x="123" y="82"/>
                  </a:lnTo>
                  <a:lnTo>
                    <a:pt x="127" y="82"/>
                  </a:lnTo>
                  <a:lnTo>
                    <a:pt x="131" y="84"/>
                  </a:lnTo>
                  <a:lnTo>
                    <a:pt x="131" y="84"/>
                  </a:lnTo>
                  <a:lnTo>
                    <a:pt x="133" y="84"/>
                  </a:lnTo>
                  <a:lnTo>
                    <a:pt x="133" y="82"/>
                  </a:lnTo>
                  <a:lnTo>
                    <a:pt x="135" y="78"/>
                  </a:lnTo>
                  <a:lnTo>
                    <a:pt x="135" y="76"/>
                  </a:lnTo>
                  <a:lnTo>
                    <a:pt x="135" y="72"/>
                  </a:lnTo>
                  <a:lnTo>
                    <a:pt x="137" y="70"/>
                  </a:lnTo>
                  <a:lnTo>
                    <a:pt x="137" y="68"/>
                  </a:lnTo>
                  <a:lnTo>
                    <a:pt x="137" y="66"/>
                  </a:lnTo>
                  <a:lnTo>
                    <a:pt x="141" y="64"/>
                  </a:lnTo>
                  <a:lnTo>
                    <a:pt x="143" y="62"/>
                  </a:lnTo>
                  <a:lnTo>
                    <a:pt x="148" y="57"/>
                  </a:lnTo>
                  <a:lnTo>
                    <a:pt x="148" y="55"/>
                  </a:lnTo>
                  <a:lnTo>
                    <a:pt x="148" y="51"/>
                  </a:lnTo>
                  <a:lnTo>
                    <a:pt x="150" y="45"/>
                  </a:lnTo>
                  <a:lnTo>
                    <a:pt x="152" y="43"/>
                  </a:lnTo>
                  <a:lnTo>
                    <a:pt x="158" y="37"/>
                  </a:lnTo>
                  <a:lnTo>
                    <a:pt x="162" y="35"/>
                  </a:lnTo>
                  <a:lnTo>
                    <a:pt x="168" y="31"/>
                  </a:lnTo>
                  <a:lnTo>
                    <a:pt x="172" y="27"/>
                  </a:lnTo>
                  <a:lnTo>
                    <a:pt x="178" y="23"/>
                  </a:lnTo>
                  <a:lnTo>
                    <a:pt x="182" y="21"/>
                  </a:lnTo>
                  <a:lnTo>
                    <a:pt x="186" y="14"/>
                  </a:lnTo>
                  <a:lnTo>
                    <a:pt x="190" y="12"/>
                  </a:lnTo>
                  <a:lnTo>
                    <a:pt x="190" y="10"/>
                  </a:lnTo>
                  <a:lnTo>
                    <a:pt x="193" y="8"/>
                  </a:lnTo>
                  <a:lnTo>
                    <a:pt x="193" y="6"/>
                  </a:lnTo>
                  <a:lnTo>
                    <a:pt x="188" y="4"/>
                  </a:lnTo>
                  <a:lnTo>
                    <a:pt x="182" y="6"/>
                  </a:lnTo>
                  <a:lnTo>
                    <a:pt x="180" y="6"/>
                  </a:lnTo>
                  <a:lnTo>
                    <a:pt x="174" y="6"/>
                  </a:lnTo>
                  <a:lnTo>
                    <a:pt x="168" y="4"/>
                  </a:lnTo>
                  <a:lnTo>
                    <a:pt x="160" y="4"/>
                  </a:lnTo>
                  <a:lnTo>
                    <a:pt x="152" y="6"/>
                  </a:lnTo>
                  <a:lnTo>
                    <a:pt x="146" y="6"/>
                  </a:lnTo>
                  <a:lnTo>
                    <a:pt x="137" y="8"/>
                  </a:lnTo>
                  <a:lnTo>
                    <a:pt x="127" y="6"/>
                  </a:lnTo>
                  <a:lnTo>
                    <a:pt x="121" y="4"/>
                  </a:lnTo>
                  <a:lnTo>
                    <a:pt x="121" y="0"/>
                  </a:lnTo>
                  <a:lnTo>
                    <a:pt x="117" y="0"/>
                  </a:lnTo>
                  <a:lnTo>
                    <a:pt x="117" y="2"/>
                  </a:lnTo>
                  <a:lnTo>
                    <a:pt x="121" y="4"/>
                  </a:lnTo>
                  <a:lnTo>
                    <a:pt x="119" y="8"/>
                  </a:lnTo>
                  <a:lnTo>
                    <a:pt x="117" y="12"/>
                  </a:lnTo>
                  <a:lnTo>
                    <a:pt x="115" y="17"/>
                  </a:lnTo>
                  <a:lnTo>
                    <a:pt x="111" y="19"/>
                  </a:lnTo>
                  <a:lnTo>
                    <a:pt x="99" y="25"/>
                  </a:lnTo>
                  <a:lnTo>
                    <a:pt x="92" y="29"/>
                  </a:lnTo>
                  <a:lnTo>
                    <a:pt x="88" y="31"/>
                  </a:lnTo>
                  <a:lnTo>
                    <a:pt x="82" y="29"/>
                  </a:lnTo>
                  <a:lnTo>
                    <a:pt x="72" y="29"/>
                  </a:lnTo>
                  <a:lnTo>
                    <a:pt x="70" y="29"/>
                  </a:lnTo>
                  <a:lnTo>
                    <a:pt x="68" y="23"/>
                  </a:lnTo>
                  <a:lnTo>
                    <a:pt x="68" y="14"/>
                  </a:lnTo>
                  <a:lnTo>
                    <a:pt x="66" y="10"/>
                  </a:lnTo>
                  <a:lnTo>
                    <a:pt x="58" y="10"/>
                  </a:lnTo>
                  <a:lnTo>
                    <a:pt x="45" y="10"/>
                  </a:lnTo>
                  <a:lnTo>
                    <a:pt x="39" y="21"/>
                  </a:lnTo>
                  <a:lnTo>
                    <a:pt x="37" y="27"/>
                  </a:lnTo>
                  <a:lnTo>
                    <a:pt x="31" y="29"/>
                  </a:lnTo>
                  <a:lnTo>
                    <a:pt x="23" y="31"/>
                  </a:lnTo>
                  <a:lnTo>
                    <a:pt x="17" y="35"/>
                  </a:lnTo>
                  <a:lnTo>
                    <a:pt x="9" y="51"/>
                  </a:lnTo>
                  <a:lnTo>
                    <a:pt x="0" y="59"/>
                  </a:lnTo>
                  <a:lnTo>
                    <a:pt x="0" y="6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2" name="Freeform 301"/>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3" name="Freeform 302"/>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4" name="Freeform 303"/>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5" name="Freeform 304"/>
            <p:cNvSpPr>
              <a:spLocks/>
            </p:cNvSpPr>
            <p:nvPr/>
          </p:nvSpPr>
          <p:spPr bwMode="auto">
            <a:xfrm>
              <a:off x="6532563" y="4529138"/>
              <a:ext cx="149225" cy="236538"/>
            </a:xfrm>
            <a:custGeom>
              <a:avLst/>
              <a:gdLst>
                <a:gd name="T0" fmla="*/ 94 w 94"/>
                <a:gd name="T1" fmla="*/ 149 h 149"/>
                <a:gd name="T2" fmla="*/ 92 w 94"/>
                <a:gd name="T3" fmla="*/ 145 h 149"/>
                <a:gd name="T4" fmla="*/ 94 w 94"/>
                <a:gd name="T5" fmla="*/ 141 h 149"/>
                <a:gd name="T6" fmla="*/ 92 w 94"/>
                <a:gd name="T7" fmla="*/ 135 h 149"/>
                <a:gd name="T8" fmla="*/ 92 w 94"/>
                <a:gd name="T9" fmla="*/ 131 h 149"/>
                <a:gd name="T10" fmla="*/ 92 w 94"/>
                <a:gd name="T11" fmla="*/ 125 h 149"/>
                <a:gd name="T12" fmla="*/ 90 w 94"/>
                <a:gd name="T13" fmla="*/ 117 h 149"/>
                <a:gd name="T14" fmla="*/ 90 w 94"/>
                <a:gd name="T15" fmla="*/ 109 h 149"/>
                <a:gd name="T16" fmla="*/ 88 w 94"/>
                <a:gd name="T17" fmla="*/ 102 h 149"/>
                <a:gd name="T18" fmla="*/ 84 w 94"/>
                <a:gd name="T19" fmla="*/ 98 h 149"/>
                <a:gd name="T20" fmla="*/ 80 w 94"/>
                <a:gd name="T21" fmla="*/ 94 h 149"/>
                <a:gd name="T22" fmla="*/ 78 w 94"/>
                <a:gd name="T23" fmla="*/ 88 h 149"/>
                <a:gd name="T24" fmla="*/ 82 w 94"/>
                <a:gd name="T25" fmla="*/ 82 h 149"/>
                <a:gd name="T26" fmla="*/ 86 w 94"/>
                <a:gd name="T27" fmla="*/ 78 h 149"/>
                <a:gd name="T28" fmla="*/ 88 w 94"/>
                <a:gd name="T29" fmla="*/ 72 h 149"/>
                <a:gd name="T30" fmla="*/ 86 w 94"/>
                <a:gd name="T31" fmla="*/ 68 h 149"/>
                <a:gd name="T32" fmla="*/ 82 w 94"/>
                <a:gd name="T33" fmla="*/ 49 h 149"/>
                <a:gd name="T34" fmla="*/ 80 w 94"/>
                <a:gd name="T35" fmla="*/ 41 h 149"/>
                <a:gd name="T36" fmla="*/ 74 w 94"/>
                <a:gd name="T37" fmla="*/ 37 h 149"/>
                <a:gd name="T38" fmla="*/ 68 w 94"/>
                <a:gd name="T39" fmla="*/ 41 h 149"/>
                <a:gd name="T40" fmla="*/ 66 w 94"/>
                <a:gd name="T41" fmla="*/ 43 h 149"/>
                <a:gd name="T42" fmla="*/ 64 w 94"/>
                <a:gd name="T43" fmla="*/ 49 h 149"/>
                <a:gd name="T44" fmla="*/ 60 w 94"/>
                <a:gd name="T45" fmla="*/ 53 h 149"/>
                <a:gd name="T46" fmla="*/ 56 w 94"/>
                <a:gd name="T47" fmla="*/ 47 h 149"/>
                <a:gd name="T48" fmla="*/ 52 w 94"/>
                <a:gd name="T49" fmla="*/ 43 h 149"/>
                <a:gd name="T50" fmla="*/ 50 w 94"/>
                <a:gd name="T51" fmla="*/ 35 h 149"/>
                <a:gd name="T52" fmla="*/ 52 w 94"/>
                <a:gd name="T53" fmla="*/ 29 h 149"/>
                <a:gd name="T54" fmla="*/ 52 w 94"/>
                <a:gd name="T55" fmla="*/ 10 h 149"/>
                <a:gd name="T56" fmla="*/ 50 w 94"/>
                <a:gd name="T57" fmla="*/ 6 h 149"/>
                <a:gd name="T58" fmla="*/ 41 w 94"/>
                <a:gd name="T59" fmla="*/ 2 h 149"/>
                <a:gd name="T60" fmla="*/ 31 w 94"/>
                <a:gd name="T61" fmla="*/ 0 h 149"/>
                <a:gd name="T62" fmla="*/ 25 w 94"/>
                <a:gd name="T63" fmla="*/ 2 h 149"/>
                <a:gd name="T64" fmla="*/ 21 w 94"/>
                <a:gd name="T65" fmla="*/ 8 h 149"/>
                <a:gd name="T66" fmla="*/ 17 w 94"/>
                <a:gd name="T67" fmla="*/ 21 h 149"/>
                <a:gd name="T68" fmla="*/ 17 w 94"/>
                <a:gd name="T69" fmla="*/ 27 h 149"/>
                <a:gd name="T70" fmla="*/ 17 w 94"/>
                <a:gd name="T71" fmla="*/ 33 h 149"/>
                <a:gd name="T72" fmla="*/ 13 w 94"/>
                <a:gd name="T73" fmla="*/ 29 h 149"/>
                <a:gd name="T74" fmla="*/ 11 w 94"/>
                <a:gd name="T75" fmla="*/ 23 h 149"/>
                <a:gd name="T76" fmla="*/ 11 w 94"/>
                <a:gd name="T77" fmla="*/ 8 h 149"/>
                <a:gd name="T78" fmla="*/ 9 w 94"/>
                <a:gd name="T79" fmla="*/ 8 h 149"/>
                <a:gd name="T80" fmla="*/ 3 w 94"/>
                <a:gd name="T81" fmla="*/ 14 h 149"/>
                <a:gd name="T82" fmla="*/ 0 w 94"/>
                <a:gd name="T83" fmla="*/ 21 h 149"/>
                <a:gd name="T84" fmla="*/ 0 w 94"/>
                <a:gd name="T85" fmla="*/ 27 h 149"/>
                <a:gd name="T86" fmla="*/ 3 w 94"/>
                <a:gd name="T87" fmla="*/ 33 h 149"/>
                <a:gd name="T88" fmla="*/ 11 w 94"/>
                <a:gd name="T89" fmla="*/ 39 h 149"/>
                <a:gd name="T90" fmla="*/ 19 w 94"/>
                <a:gd name="T91" fmla="*/ 45 h 149"/>
                <a:gd name="T92" fmla="*/ 25 w 94"/>
                <a:gd name="T93" fmla="*/ 51 h 149"/>
                <a:gd name="T94" fmla="*/ 31 w 94"/>
                <a:gd name="T95" fmla="*/ 61 h 149"/>
                <a:gd name="T96" fmla="*/ 39 w 94"/>
                <a:gd name="T97" fmla="*/ 78 h 149"/>
                <a:gd name="T98" fmla="*/ 45 w 94"/>
                <a:gd name="T99" fmla="*/ 92 h 149"/>
                <a:gd name="T100" fmla="*/ 50 w 94"/>
                <a:gd name="T101" fmla="*/ 104 h 149"/>
                <a:gd name="T102" fmla="*/ 56 w 94"/>
                <a:gd name="T103" fmla="*/ 121 h 149"/>
                <a:gd name="T104" fmla="*/ 60 w 94"/>
                <a:gd name="T105" fmla="*/ 133 h 149"/>
                <a:gd name="T106" fmla="*/ 66 w 94"/>
                <a:gd name="T107" fmla="*/ 141 h 149"/>
                <a:gd name="T108" fmla="*/ 72 w 94"/>
                <a:gd name="T109" fmla="*/ 145 h 149"/>
                <a:gd name="T110" fmla="*/ 88 w 94"/>
                <a:gd name="T111" fmla="*/ 149 h 149"/>
                <a:gd name="T112" fmla="*/ 94 w 94"/>
                <a:gd name="T11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49">
                  <a:moveTo>
                    <a:pt x="94" y="149"/>
                  </a:moveTo>
                  <a:lnTo>
                    <a:pt x="92" y="145"/>
                  </a:lnTo>
                  <a:lnTo>
                    <a:pt x="94" y="141"/>
                  </a:lnTo>
                  <a:lnTo>
                    <a:pt x="92" y="135"/>
                  </a:lnTo>
                  <a:lnTo>
                    <a:pt x="92" y="131"/>
                  </a:lnTo>
                  <a:lnTo>
                    <a:pt x="92" y="125"/>
                  </a:lnTo>
                  <a:lnTo>
                    <a:pt x="90" y="117"/>
                  </a:lnTo>
                  <a:lnTo>
                    <a:pt x="90" y="109"/>
                  </a:lnTo>
                  <a:lnTo>
                    <a:pt x="88" y="102"/>
                  </a:lnTo>
                  <a:lnTo>
                    <a:pt x="84" y="98"/>
                  </a:lnTo>
                  <a:lnTo>
                    <a:pt x="80" y="94"/>
                  </a:lnTo>
                  <a:lnTo>
                    <a:pt x="78" y="88"/>
                  </a:lnTo>
                  <a:lnTo>
                    <a:pt x="82" y="82"/>
                  </a:lnTo>
                  <a:lnTo>
                    <a:pt x="86" y="78"/>
                  </a:lnTo>
                  <a:lnTo>
                    <a:pt x="88" y="72"/>
                  </a:lnTo>
                  <a:lnTo>
                    <a:pt x="86" y="68"/>
                  </a:lnTo>
                  <a:lnTo>
                    <a:pt x="82" y="49"/>
                  </a:lnTo>
                  <a:lnTo>
                    <a:pt x="80" y="41"/>
                  </a:lnTo>
                  <a:lnTo>
                    <a:pt x="74" y="37"/>
                  </a:lnTo>
                  <a:lnTo>
                    <a:pt x="68" y="41"/>
                  </a:lnTo>
                  <a:lnTo>
                    <a:pt x="66" y="43"/>
                  </a:lnTo>
                  <a:lnTo>
                    <a:pt x="64" y="49"/>
                  </a:lnTo>
                  <a:lnTo>
                    <a:pt x="60" y="53"/>
                  </a:lnTo>
                  <a:lnTo>
                    <a:pt x="56" y="47"/>
                  </a:lnTo>
                  <a:lnTo>
                    <a:pt x="52" y="43"/>
                  </a:lnTo>
                  <a:lnTo>
                    <a:pt x="50" y="35"/>
                  </a:lnTo>
                  <a:lnTo>
                    <a:pt x="52" y="29"/>
                  </a:lnTo>
                  <a:lnTo>
                    <a:pt x="52" y="10"/>
                  </a:lnTo>
                  <a:lnTo>
                    <a:pt x="50" y="6"/>
                  </a:lnTo>
                  <a:lnTo>
                    <a:pt x="41" y="2"/>
                  </a:lnTo>
                  <a:lnTo>
                    <a:pt x="31" y="0"/>
                  </a:lnTo>
                  <a:lnTo>
                    <a:pt x="25" y="2"/>
                  </a:lnTo>
                  <a:lnTo>
                    <a:pt x="21" y="8"/>
                  </a:lnTo>
                  <a:lnTo>
                    <a:pt x="17" y="21"/>
                  </a:lnTo>
                  <a:lnTo>
                    <a:pt x="17" y="27"/>
                  </a:lnTo>
                  <a:lnTo>
                    <a:pt x="17" y="33"/>
                  </a:lnTo>
                  <a:lnTo>
                    <a:pt x="13" y="29"/>
                  </a:lnTo>
                  <a:lnTo>
                    <a:pt x="11" y="23"/>
                  </a:lnTo>
                  <a:lnTo>
                    <a:pt x="11" y="8"/>
                  </a:lnTo>
                  <a:lnTo>
                    <a:pt x="9" y="8"/>
                  </a:lnTo>
                  <a:lnTo>
                    <a:pt x="3" y="14"/>
                  </a:lnTo>
                  <a:lnTo>
                    <a:pt x="0" y="21"/>
                  </a:lnTo>
                  <a:lnTo>
                    <a:pt x="0" y="27"/>
                  </a:lnTo>
                  <a:lnTo>
                    <a:pt x="3" y="33"/>
                  </a:lnTo>
                  <a:lnTo>
                    <a:pt x="11" y="39"/>
                  </a:lnTo>
                  <a:lnTo>
                    <a:pt x="19" y="45"/>
                  </a:lnTo>
                  <a:lnTo>
                    <a:pt x="25" y="51"/>
                  </a:lnTo>
                  <a:lnTo>
                    <a:pt x="31" y="61"/>
                  </a:lnTo>
                  <a:lnTo>
                    <a:pt x="39" y="78"/>
                  </a:lnTo>
                  <a:lnTo>
                    <a:pt x="45" y="92"/>
                  </a:lnTo>
                  <a:lnTo>
                    <a:pt x="50" y="104"/>
                  </a:lnTo>
                  <a:lnTo>
                    <a:pt x="56" y="121"/>
                  </a:lnTo>
                  <a:lnTo>
                    <a:pt x="60" y="133"/>
                  </a:lnTo>
                  <a:lnTo>
                    <a:pt x="66" y="141"/>
                  </a:lnTo>
                  <a:lnTo>
                    <a:pt x="72" y="145"/>
                  </a:lnTo>
                  <a:lnTo>
                    <a:pt x="88" y="149"/>
                  </a:lnTo>
                  <a:lnTo>
                    <a:pt x="94" y="14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6" name="Freeform 305"/>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7" name="Freeform 306"/>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8" name="Freeform 307"/>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19" name="Freeform 308"/>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0" name="Freeform 309"/>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1" name="Freeform 310"/>
            <p:cNvSpPr>
              <a:spLocks/>
            </p:cNvSpPr>
            <p:nvPr/>
          </p:nvSpPr>
          <p:spPr bwMode="auto">
            <a:xfrm>
              <a:off x="7977188" y="4886325"/>
              <a:ext cx="55563" cy="49213"/>
            </a:xfrm>
            <a:custGeom>
              <a:avLst/>
              <a:gdLst>
                <a:gd name="T0" fmla="*/ 32 w 35"/>
                <a:gd name="T1" fmla="*/ 0 h 31"/>
                <a:gd name="T2" fmla="*/ 35 w 35"/>
                <a:gd name="T3" fmla="*/ 4 h 31"/>
                <a:gd name="T4" fmla="*/ 35 w 35"/>
                <a:gd name="T5" fmla="*/ 8 h 31"/>
                <a:gd name="T6" fmla="*/ 32 w 35"/>
                <a:gd name="T7" fmla="*/ 14 h 31"/>
                <a:gd name="T8" fmla="*/ 26 w 35"/>
                <a:gd name="T9" fmla="*/ 25 h 31"/>
                <a:gd name="T10" fmla="*/ 24 w 35"/>
                <a:gd name="T11" fmla="*/ 29 h 31"/>
                <a:gd name="T12" fmla="*/ 16 w 35"/>
                <a:gd name="T13" fmla="*/ 31 h 31"/>
                <a:gd name="T14" fmla="*/ 8 w 35"/>
                <a:gd name="T15" fmla="*/ 29 h 31"/>
                <a:gd name="T16" fmla="*/ 4 w 35"/>
                <a:gd name="T17" fmla="*/ 25 h 31"/>
                <a:gd name="T18" fmla="*/ 2 w 35"/>
                <a:gd name="T19" fmla="*/ 21 h 31"/>
                <a:gd name="T20" fmla="*/ 6 w 35"/>
                <a:gd name="T21" fmla="*/ 18 h 31"/>
                <a:gd name="T22" fmla="*/ 6 w 35"/>
                <a:gd name="T23" fmla="*/ 14 h 31"/>
                <a:gd name="T24" fmla="*/ 2 w 35"/>
                <a:gd name="T25" fmla="*/ 12 h 31"/>
                <a:gd name="T26" fmla="*/ 0 w 35"/>
                <a:gd name="T27" fmla="*/ 10 h 31"/>
                <a:gd name="T28" fmla="*/ 4 w 35"/>
                <a:gd name="T29" fmla="*/ 4 h 31"/>
                <a:gd name="T30" fmla="*/ 14 w 35"/>
                <a:gd name="T31" fmla="*/ 2 h 31"/>
                <a:gd name="T32" fmla="*/ 18 w 35"/>
                <a:gd name="T33" fmla="*/ 4 h 31"/>
                <a:gd name="T34" fmla="*/ 22 w 35"/>
                <a:gd name="T35" fmla="*/ 8 h 31"/>
                <a:gd name="T36" fmla="*/ 22 w 35"/>
                <a:gd name="T37" fmla="*/ 18 h 31"/>
                <a:gd name="T38" fmla="*/ 26 w 35"/>
                <a:gd name="T39" fmla="*/ 18 h 31"/>
                <a:gd name="T40" fmla="*/ 24 w 35"/>
                <a:gd name="T41" fmla="*/ 12 h 31"/>
                <a:gd name="T42" fmla="*/ 26 w 35"/>
                <a:gd name="T43" fmla="*/ 10 h 31"/>
                <a:gd name="T44" fmla="*/ 30 w 35"/>
                <a:gd name="T45" fmla="*/ 8 h 31"/>
                <a:gd name="T46" fmla="*/ 28 w 35"/>
                <a:gd name="T47" fmla="*/ 4 h 31"/>
                <a:gd name="T48" fmla="*/ 28 w 35"/>
                <a:gd name="T49" fmla="*/ 0 h 31"/>
                <a:gd name="T50" fmla="*/ 32 w 35"/>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 h="31">
                  <a:moveTo>
                    <a:pt x="32" y="0"/>
                  </a:moveTo>
                  <a:lnTo>
                    <a:pt x="35" y="4"/>
                  </a:lnTo>
                  <a:lnTo>
                    <a:pt x="35" y="8"/>
                  </a:lnTo>
                  <a:lnTo>
                    <a:pt x="32" y="14"/>
                  </a:lnTo>
                  <a:lnTo>
                    <a:pt x="26" y="25"/>
                  </a:lnTo>
                  <a:lnTo>
                    <a:pt x="24" y="29"/>
                  </a:lnTo>
                  <a:lnTo>
                    <a:pt x="16" y="31"/>
                  </a:lnTo>
                  <a:lnTo>
                    <a:pt x="8" y="29"/>
                  </a:lnTo>
                  <a:lnTo>
                    <a:pt x="4" y="25"/>
                  </a:lnTo>
                  <a:lnTo>
                    <a:pt x="2" y="21"/>
                  </a:lnTo>
                  <a:lnTo>
                    <a:pt x="6" y="18"/>
                  </a:lnTo>
                  <a:lnTo>
                    <a:pt x="6" y="14"/>
                  </a:lnTo>
                  <a:lnTo>
                    <a:pt x="2" y="12"/>
                  </a:lnTo>
                  <a:lnTo>
                    <a:pt x="0" y="10"/>
                  </a:lnTo>
                  <a:lnTo>
                    <a:pt x="4" y="4"/>
                  </a:lnTo>
                  <a:lnTo>
                    <a:pt x="14" y="2"/>
                  </a:lnTo>
                  <a:lnTo>
                    <a:pt x="18" y="4"/>
                  </a:lnTo>
                  <a:lnTo>
                    <a:pt x="22" y="8"/>
                  </a:lnTo>
                  <a:lnTo>
                    <a:pt x="22" y="18"/>
                  </a:lnTo>
                  <a:lnTo>
                    <a:pt x="26" y="18"/>
                  </a:lnTo>
                  <a:lnTo>
                    <a:pt x="24" y="12"/>
                  </a:lnTo>
                  <a:lnTo>
                    <a:pt x="26" y="10"/>
                  </a:lnTo>
                  <a:lnTo>
                    <a:pt x="30" y="8"/>
                  </a:lnTo>
                  <a:lnTo>
                    <a:pt x="28" y="4"/>
                  </a:lnTo>
                  <a:lnTo>
                    <a:pt x="28" y="0"/>
                  </a:lnTo>
                  <a:lnTo>
                    <a:pt x="3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2" name="Freeform 311"/>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3" name="Freeform 312"/>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4" name="Freeform 313"/>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5" name="Freeform 314"/>
            <p:cNvSpPr>
              <a:spLocks/>
            </p:cNvSpPr>
            <p:nvPr/>
          </p:nvSpPr>
          <p:spPr bwMode="auto">
            <a:xfrm>
              <a:off x="6967538" y="4240213"/>
              <a:ext cx="549275" cy="536575"/>
            </a:xfrm>
            <a:custGeom>
              <a:avLst/>
              <a:gdLst>
                <a:gd name="T0" fmla="*/ 100 w 346"/>
                <a:gd name="T1" fmla="*/ 8 h 338"/>
                <a:gd name="T2" fmla="*/ 82 w 346"/>
                <a:gd name="T3" fmla="*/ 25 h 338"/>
                <a:gd name="T4" fmla="*/ 64 w 346"/>
                <a:gd name="T5" fmla="*/ 37 h 338"/>
                <a:gd name="T6" fmla="*/ 19 w 346"/>
                <a:gd name="T7" fmla="*/ 51 h 338"/>
                <a:gd name="T8" fmla="*/ 11 w 346"/>
                <a:gd name="T9" fmla="*/ 57 h 338"/>
                <a:gd name="T10" fmla="*/ 8 w 346"/>
                <a:gd name="T11" fmla="*/ 88 h 338"/>
                <a:gd name="T12" fmla="*/ 19 w 346"/>
                <a:gd name="T13" fmla="*/ 96 h 338"/>
                <a:gd name="T14" fmla="*/ 58 w 346"/>
                <a:gd name="T15" fmla="*/ 129 h 338"/>
                <a:gd name="T16" fmla="*/ 66 w 346"/>
                <a:gd name="T17" fmla="*/ 143 h 338"/>
                <a:gd name="T18" fmla="*/ 80 w 346"/>
                <a:gd name="T19" fmla="*/ 172 h 338"/>
                <a:gd name="T20" fmla="*/ 70 w 346"/>
                <a:gd name="T21" fmla="*/ 176 h 338"/>
                <a:gd name="T22" fmla="*/ 53 w 346"/>
                <a:gd name="T23" fmla="*/ 203 h 338"/>
                <a:gd name="T24" fmla="*/ 58 w 346"/>
                <a:gd name="T25" fmla="*/ 219 h 338"/>
                <a:gd name="T26" fmla="*/ 70 w 346"/>
                <a:gd name="T27" fmla="*/ 219 h 338"/>
                <a:gd name="T28" fmla="*/ 70 w 346"/>
                <a:gd name="T29" fmla="*/ 248 h 338"/>
                <a:gd name="T30" fmla="*/ 100 w 346"/>
                <a:gd name="T31" fmla="*/ 252 h 338"/>
                <a:gd name="T32" fmla="*/ 98 w 346"/>
                <a:gd name="T33" fmla="*/ 260 h 338"/>
                <a:gd name="T34" fmla="*/ 109 w 346"/>
                <a:gd name="T35" fmla="*/ 270 h 338"/>
                <a:gd name="T36" fmla="*/ 98 w 346"/>
                <a:gd name="T37" fmla="*/ 282 h 338"/>
                <a:gd name="T38" fmla="*/ 88 w 346"/>
                <a:gd name="T39" fmla="*/ 301 h 338"/>
                <a:gd name="T40" fmla="*/ 76 w 346"/>
                <a:gd name="T41" fmla="*/ 309 h 338"/>
                <a:gd name="T42" fmla="*/ 133 w 346"/>
                <a:gd name="T43" fmla="*/ 338 h 338"/>
                <a:gd name="T44" fmla="*/ 139 w 346"/>
                <a:gd name="T45" fmla="*/ 331 h 338"/>
                <a:gd name="T46" fmla="*/ 213 w 346"/>
                <a:gd name="T47" fmla="*/ 335 h 338"/>
                <a:gd name="T48" fmla="*/ 225 w 346"/>
                <a:gd name="T49" fmla="*/ 338 h 338"/>
                <a:gd name="T50" fmla="*/ 282 w 346"/>
                <a:gd name="T51" fmla="*/ 327 h 338"/>
                <a:gd name="T52" fmla="*/ 288 w 346"/>
                <a:gd name="T53" fmla="*/ 338 h 338"/>
                <a:gd name="T54" fmla="*/ 299 w 346"/>
                <a:gd name="T55" fmla="*/ 329 h 338"/>
                <a:gd name="T56" fmla="*/ 301 w 346"/>
                <a:gd name="T57" fmla="*/ 313 h 338"/>
                <a:gd name="T58" fmla="*/ 309 w 346"/>
                <a:gd name="T59" fmla="*/ 295 h 338"/>
                <a:gd name="T60" fmla="*/ 325 w 346"/>
                <a:gd name="T61" fmla="*/ 291 h 338"/>
                <a:gd name="T62" fmla="*/ 339 w 346"/>
                <a:gd name="T63" fmla="*/ 284 h 338"/>
                <a:gd name="T64" fmla="*/ 319 w 346"/>
                <a:gd name="T65" fmla="*/ 266 h 338"/>
                <a:gd name="T66" fmla="*/ 303 w 346"/>
                <a:gd name="T67" fmla="*/ 237 h 338"/>
                <a:gd name="T68" fmla="*/ 303 w 346"/>
                <a:gd name="T69" fmla="*/ 223 h 338"/>
                <a:gd name="T70" fmla="*/ 295 w 346"/>
                <a:gd name="T71" fmla="*/ 213 h 338"/>
                <a:gd name="T72" fmla="*/ 305 w 346"/>
                <a:gd name="T73" fmla="*/ 211 h 338"/>
                <a:gd name="T74" fmla="*/ 305 w 346"/>
                <a:gd name="T75" fmla="*/ 192 h 338"/>
                <a:gd name="T76" fmla="*/ 321 w 346"/>
                <a:gd name="T77" fmla="*/ 192 h 338"/>
                <a:gd name="T78" fmla="*/ 331 w 346"/>
                <a:gd name="T79" fmla="*/ 176 h 338"/>
                <a:gd name="T80" fmla="*/ 337 w 346"/>
                <a:gd name="T81" fmla="*/ 162 h 338"/>
                <a:gd name="T82" fmla="*/ 346 w 346"/>
                <a:gd name="T83" fmla="*/ 121 h 338"/>
                <a:gd name="T84" fmla="*/ 337 w 346"/>
                <a:gd name="T85" fmla="*/ 107 h 338"/>
                <a:gd name="T86" fmla="*/ 335 w 346"/>
                <a:gd name="T87" fmla="*/ 90 h 338"/>
                <a:gd name="T88" fmla="*/ 344 w 346"/>
                <a:gd name="T89" fmla="*/ 72 h 338"/>
                <a:gd name="T90" fmla="*/ 339 w 346"/>
                <a:gd name="T91" fmla="*/ 47 h 338"/>
                <a:gd name="T92" fmla="*/ 311 w 346"/>
                <a:gd name="T93" fmla="*/ 29 h 338"/>
                <a:gd name="T94" fmla="*/ 309 w 346"/>
                <a:gd name="T95" fmla="*/ 12 h 338"/>
                <a:gd name="T96" fmla="*/ 280 w 346"/>
                <a:gd name="T97" fmla="*/ 14 h 338"/>
                <a:gd name="T98" fmla="*/ 252 w 346"/>
                <a:gd name="T99" fmla="*/ 19 h 338"/>
                <a:gd name="T100" fmla="*/ 235 w 346"/>
                <a:gd name="T101" fmla="*/ 33 h 338"/>
                <a:gd name="T102" fmla="*/ 211 w 346"/>
                <a:gd name="T103" fmla="*/ 41 h 338"/>
                <a:gd name="T104" fmla="*/ 201 w 346"/>
                <a:gd name="T105" fmla="*/ 33 h 338"/>
                <a:gd name="T106" fmla="*/ 182 w 346"/>
                <a:gd name="T107" fmla="*/ 25 h 338"/>
                <a:gd name="T108" fmla="*/ 154 w 346"/>
                <a:gd name="T109" fmla="*/ 25 h 338"/>
                <a:gd name="T110" fmla="*/ 152 w 346"/>
                <a:gd name="T111" fmla="*/ 10 h 338"/>
                <a:gd name="T112" fmla="*/ 127 w 346"/>
                <a:gd name="T113" fmla="*/ 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46" h="338">
                  <a:moveTo>
                    <a:pt x="107" y="2"/>
                  </a:moveTo>
                  <a:lnTo>
                    <a:pt x="96" y="4"/>
                  </a:lnTo>
                  <a:lnTo>
                    <a:pt x="100" y="8"/>
                  </a:lnTo>
                  <a:lnTo>
                    <a:pt x="94" y="21"/>
                  </a:lnTo>
                  <a:lnTo>
                    <a:pt x="84" y="23"/>
                  </a:lnTo>
                  <a:lnTo>
                    <a:pt x="82" y="25"/>
                  </a:lnTo>
                  <a:lnTo>
                    <a:pt x="78" y="31"/>
                  </a:lnTo>
                  <a:lnTo>
                    <a:pt x="76" y="33"/>
                  </a:lnTo>
                  <a:lnTo>
                    <a:pt x="64" y="37"/>
                  </a:lnTo>
                  <a:lnTo>
                    <a:pt x="33" y="49"/>
                  </a:lnTo>
                  <a:lnTo>
                    <a:pt x="29" y="45"/>
                  </a:lnTo>
                  <a:lnTo>
                    <a:pt x="19" y="51"/>
                  </a:lnTo>
                  <a:lnTo>
                    <a:pt x="15" y="49"/>
                  </a:lnTo>
                  <a:lnTo>
                    <a:pt x="13" y="51"/>
                  </a:lnTo>
                  <a:lnTo>
                    <a:pt x="11" y="57"/>
                  </a:lnTo>
                  <a:lnTo>
                    <a:pt x="4" y="76"/>
                  </a:lnTo>
                  <a:lnTo>
                    <a:pt x="0" y="82"/>
                  </a:lnTo>
                  <a:lnTo>
                    <a:pt x="8" y="88"/>
                  </a:lnTo>
                  <a:lnTo>
                    <a:pt x="11" y="90"/>
                  </a:lnTo>
                  <a:lnTo>
                    <a:pt x="17" y="92"/>
                  </a:lnTo>
                  <a:lnTo>
                    <a:pt x="19" y="96"/>
                  </a:lnTo>
                  <a:lnTo>
                    <a:pt x="29" y="100"/>
                  </a:lnTo>
                  <a:lnTo>
                    <a:pt x="39" y="121"/>
                  </a:lnTo>
                  <a:lnTo>
                    <a:pt x="58" y="129"/>
                  </a:lnTo>
                  <a:lnTo>
                    <a:pt x="62" y="129"/>
                  </a:lnTo>
                  <a:lnTo>
                    <a:pt x="64" y="135"/>
                  </a:lnTo>
                  <a:lnTo>
                    <a:pt x="66" y="143"/>
                  </a:lnTo>
                  <a:lnTo>
                    <a:pt x="80" y="164"/>
                  </a:lnTo>
                  <a:lnTo>
                    <a:pt x="80" y="168"/>
                  </a:lnTo>
                  <a:lnTo>
                    <a:pt x="80" y="172"/>
                  </a:lnTo>
                  <a:lnTo>
                    <a:pt x="80" y="176"/>
                  </a:lnTo>
                  <a:lnTo>
                    <a:pt x="76" y="178"/>
                  </a:lnTo>
                  <a:lnTo>
                    <a:pt x="70" y="176"/>
                  </a:lnTo>
                  <a:lnTo>
                    <a:pt x="55" y="190"/>
                  </a:lnTo>
                  <a:lnTo>
                    <a:pt x="53" y="201"/>
                  </a:lnTo>
                  <a:lnTo>
                    <a:pt x="53" y="203"/>
                  </a:lnTo>
                  <a:lnTo>
                    <a:pt x="55" y="205"/>
                  </a:lnTo>
                  <a:lnTo>
                    <a:pt x="55" y="215"/>
                  </a:lnTo>
                  <a:lnTo>
                    <a:pt x="58" y="219"/>
                  </a:lnTo>
                  <a:lnTo>
                    <a:pt x="62" y="219"/>
                  </a:lnTo>
                  <a:lnTo>
                    <a:pt x="66" y="219"/>
                  </a:lnTo>
                  <a:lnTo>
                    <a:pt x="70" y="219"/>
                  </a:lnTo>
                  <a:lnTo>
                    <a:pt x="72" y="223"/>
                  </a:lnTo>
                  <a:lnTo>
                    <a:pt x="70" y="229"/>
                  </a:lnTo>
                  <a:lnTo>
                    <a:pt x="70" y="248"/>
                  </a:lnTo>
                  <a:lnTo>
                    <a:pt x="80" y="252"/>
                  </a:lnTo>
                  <a:lnTo>
                    <a:pt x="86" y="252"/>
                  </a:lnTo>
                  <a:lnTo>
                    <a:pt x="100" y="252"/>
                  </a:lnTo>
                  <a:lnTo>
                    <a:pt x="107" y="252"/>
                  </a:lnTo>
                  <a:lnTo>
                    <a:pt x="107" y="254"/>
                  </a:lnTo>
                  <a:lnTo>
                    <a:pt x="98" y="260"/>
                  </a:lnTo>
                  <a:lnTo>
                    <a:pt x="98" y="264"/>
                  </a:lnTo>
                  <a:lnTo>
                    <a:pt x="100" y="266"/>
                  </a:lnTo>
                  <a:lnTo>
                    <a:pt x="109" y="270"/>
                  </a:lnTo>
                  <a:lnTo>
                    <a:pt x="111" y="278"/>
                  </a:lnTo>
                  <a:lnTo>
                    <a:pt x="111" y="280"/>
                  </a:lnTo>
                  <a:lnTo>
                    <a:pt x="98" y="282"/>
                  </a:lnTo>
                  <a:lnTo>
                    <a:pt x="94" y="284"/>
                  </a:lnTo>
                  <a:lnTo>
                    <a:pt x="90" y="299"/>
                  </a:lnTo>
                  <a:lnTo>
                    <a:pt x="88" y="301"/>
                  </a:lnTo>
                  <a:lnTo>
                    <a:pt x="84" y="301"/>
                  </a:lnTo>
                  <a:lnTo>
                    <a:pt x="76" y="303"/>
                  </a:lnTo>
                  <a:lnTo>
                    <a:pt x="76" y="309"/>
                  </a:lnTo>
                  <a:lnTo>
                    <a:pt x="86" y="325"/>
                  </a:lnTo>
                  <a:lnTo>
                    <a:pt x="88" y="338"/>
                  </a:lnTo>
                  <a:lnTo>
                    <a:pt x="133" y="338"/>
                  </a:lnTo>
                  <a:lnTo>
                    <a:pt x="133" y="335"/>
                  </a:lnTo>
                  <a:lnTo>
                    <a:pt x="139" y="335"/>
                  </a:lnTo>
                  <a:lnTo>
                    <a:pt x="139" y="331"/>
                  </a:lnTo>
                  <a:lnTo>
                    <a:pt x="166" y="338"/>
                  </a:lnTo>
                  <a:lnTo>
                    <a:pt x="213" y="338"/>
                  </a:lnTo>
                  <a:lnTo>
                    <a:pt x="213" y="335"/>
                  </a:lnTo>
                  <a:lnTo>
                    <a:pt x="219" y="335"/>
                  </a:lnTo>
                  <a:lnTo>
                    <a:pt x="223" y="335"/>
                  </a:lnTo>
                  <a:lnTo>
                    <a:pt x="225" y="338"/>
                  </a:lnTo>
                  <a:lnTo>
                    <a:pt x="278" y="338"/>
                  </a:lnTo>
                  <a:lnTo>
                    <a:pt x="278" y="335"/>
                  </a:lnTo>
                  <a:lnTo>
                    <a:pt x="282" y="327"/>
                  </a:lnTo>
                  <a:lnTo>
                    <a:pt x="286" y="329"/>
                  </a:lnTo>
                  <a:lnTo>
                    <a:pt x="288" y="335"/>
                  </a:lnTo>
                  <a:lnTo>
                    <a:pt x="288" y="338"/>
                  </a:lnTo>
                  <a:lnTo>
                    <a:pt x="295" y="338"/>
                  </a:lnTo>
                  <a:lnTo>
                    <a:pt x="297" y="333"/>
                  </a:lnTo>
                  <a:lnTo>
                    <a:pt x="299" y="329"/>
                  </a:lnTo>
                  <a:lnTo>
                    <a:pt x="301" y="321"/>
                  </a:lnTo>
                  <a:lnTo>
                    <a:pt x="297" y="315"/>
                  </a:lnTo>
                  <a:lnTo>
                    <a:pt x="301" y="313"/>
                  </a:lnTo>
                  <a:lnTo>
                    <a:pt x="305" y="309"/>
                  </a:lnTo>
                  <a:lnTo>
                    <a:pt x="307" y="299"/>
                  </a:lnTo>
                  <a:lnTo>
                    <a:pt x="309" y="295"/>
                  </a:lnTo>
                  <a:lnTo>
                    <a:pt x="315" y="291"/>
                  </a:lnTo>
                  <a:lnTo>
                    <a:pt x="323" y="291"/>
                  </a:lnTo>
                  <a:lnTo>
                    <a:pt x="325" y="291"/>
                  </a:lnTo>
                  <a:lnTo>
                    <a:pt x="329" y="286"/>
                  </a:lnTo>
                  <a:lnTo>
                    <a:pt x="335" y="282"/>
                  </a:lnTo>
                  <a:lnTo>
                    <a:pt x="339" y="284"/>
                  </a:lnTo>
                  <a:lnTo>
                    <a:pt x="342" y="276"/>
                  </a:lnTo>
                  <a:lnTo>
                    <a:pt x="339" y="274"/>
                  </a:lnTo>
                  <a:lnTo>
                    <a:pt x="319" y="266"/>
                  </a:lnTo>
                  <a:lnTo>
                    <a:pt x="311" y="262"/>
                  </a:lnTo>
                  <a:lnTo>
                    <a:pt x="309" y="260"/>
                  </a:lnTo>
                  <a:lnTo>
                    <a:pt x="303" y="237"/>
                  </a:lnTo>
                  <a:lnTo>
                    <a:pt x="299" y="233"/>
                  </a:lnTo>
                  <a:lnTo>
                    <a:pt x="303" y="225"/>
                  </a:lnTo>
                  <a:lnTo>
                    <a:pt x="303" y="223"/>
                  </a:lnTo>
                  <a:lnTo>
                    <a:pt x="303" y="219"/>
                  </a:lnTo>
                  <a:lnTo>
                    <a:pt x="303" y="219"/>
                  </a:lnTo>
                  <a:lnTo>
                    <a:pt x="295" y="213"/>
                  </a:lnTo>
                  <a:lnTo>
                    <a:pt x="303" y="217"/>
                  </a:lnTo>
                  <a:lnTo>
                    <a:pt x="303" y="215"/>
                  </a:lnTo>
                  <a:lnTo>
                    <a:pt x="305" y="211"/>
                  </a:lnTo>
                  <a:lnTo>
                    <a:pt x="299" y="201"/>
                  </a:lnTo>
                  <a:lnTo>
                    <a:pt x="301" y="196"/>
                  </a:lnTo>
                  <a:lnTo>
                    <a:pt x="305" y="192"/>
                  </a:lnTo>
                  <a:lnTo>
                    <a:pt x="307" y="194"/>
                  </a:lnTo>
                  <a:lnTo>
                    <a:pt x="313" y="194"/>
                  </a:lnTo>
                  <a:lnTo>
                    <a:pt x="321" y="192"/>
                  </a:lnTo>
                  <a:lnTo>
                    <a:pt x="325" y="190"/>
                  </a:lnTo>
                  <a:lnTo>
                    <a:pt x="329" y="184"/>
                  </a:lnTo>
                  <a:lnTo>
                    <a:pt x="331" y="176"/>
                  </a:lnTo>
                  <a:lnTo>
                    <a:pt x="331" y="170"/>
                  </a:lnTo>
                  <a:lnTo>
                    <a:pt x="333" y="168"/>
                  </a:lnTo>
                  <a:lnTo>
                    <a:pt x="337" y="162"/>
                  </a:lnTo>
                  <a:lnTo>
                    <a:pt x="339" y="160"/>
                  </a:lnTo>
                  <a:lnTo>
                    <a:pt x="346" y="160"/>
                  </a:lnTo>
                  <a:lnTo>
                    <a:pt x="346" y="121"/>
                  </a:lnTo>
                  <a:lnTo>
                    <a:pt x="346" y="117"/>
                  </a:lnTo>
                  <a:lnTo>
                    <a:pt x="337" y="111"/>
                  </a:lnTo>
                  <a:lnTo>
                    <a:pt x="337" y="107"/>
                  </a:lnTo>
                  <a:lnTo>
                    <a:pt x="335" y="104"/>
                  </a:lnTo>
                  <a:lnTo>
                    <a:pt x="333" y="98"/>
                  </a:lnTo>
                  <a:lnTo>
                    <a:pt x="335" y="90"/>
                  </a:lnTo>
                  <a:lnTo>
                    <a:pt x="342" y="86"/>
                  </a:lnTo>
                  <a:lnTo>
                    <a:pt x="339" y="78"/>
                  </a:lnTo>
                  <a:lnTo>
                    <a:pt x="344" y="72"/>
                  </a:lnTo>
                  <a:lnTo>
                    <a:pt x="339" y="57"/>
                  </a:lnTo>
                  <a:lnTo>
                    <a:pt x="339" y="49"/>
                  </a:lnTo>
                  <a:lnTo>
                    <a:pt x="339" y="47"/>
                  </a:lnTo>
                  <a:lnTo>
                    <a:pt x="323" y="43"/>
                  </a:lnTo>
                  <a:lnTo>
                    <a:pt x="317" y="37"/>
                  </a:lnTo>
                  <a:lnTo>
                    <a:pt x="311" y="29"/>
                  </a:lnTo>
                  <a:lnTo>
                    <a:pt x="309" y="23"/>
                  </a:lnTo>
                  <a:lnTo>
                    <a:pt x="311" y="19"/>
                  </a:lnTo>
                  <a:lnTo>
                    <a:pt x="309" y="12"/>
                  </a:lnTo>
                  <a:lnTo>
                    <a:pt x="297" y="12"/>
                  </a:lnTo>
                  <a:lnTo>
                    <a:pt x="290" y="14"/>
                  </a:lnTo>
                  <a:lnTo>
                    <a:pt x="280" y="14"/>
                  </a:lnTo>
                  <a:lnTo>
                    <a:pt x="274" y="19"/>
                  </a:lnTo>
                  <a:lnTo>
                    <a:pt x="270" y="21"/>
                  </a:lnTo>
                  <a:lnTo>
                    <a:pt x="252" y="19"/>
                  </a:lnTo>
                  <a:lnTo>
                    <a:pt x="245" y="21"/>
                  </a:lnTo>
                  <a:lnTo>
                    <a:pt x="237" y="25"/>
                  </a:lnTo>
                  <a:lnTo>
                    <a:pt x="235" y="33"/>
                  </a:lnTo>
                  <a:lnTo>
                    <a:pt x="223" y="37"/>
                  </a:lnTo>
                  <a:lnTo>
                    <a:pt x="217" y="39"/>
                  </a:lnTo>
                  <a:lnTo>
                    <a:pt x="211" y="41"/>
                  </a:lnTo>
                  <a:lnTo>
                    <a:pt x="211" y="39"/>
                  </a:lnTo>
                  <a:lnTo>
                    <a:pt x="211" y="37"/>
                  </a:lnTo>
                  <a:lnTo>
                    <a:pt x="201" y="33"/>
                  </a:lnTo>
                  <a:lnTo>
                    <a:pt x="194" y="31"/>
                  </a:lnTo>
                  <a:lnTo>
                    <a:pt x="188" y="31"/>
                  </a:lnTo>
                  <a:lnTo>
                    <a:pt x="182" y="25"/>
                  </a:lnTo>
                  <a:lnTo>
                    <a:pt x="166" y="27"/>
                  </a:lnTo>
                  <a:lnTo>
                    <a:pt x="160" y="27"/>
                  </a:lnTo>
                  <a:lnTo>
                    <a:pt x="154" y="25"/>
                  </a:lnTo>
                  <a:lnTo>
                    <a:pt x="156" y="21"/>
                  </a:lnTo>
                  <a:lnTo>
                    <a:pt x="156" y="19"/>
                  </a:lnTo>
                  <a:lnTo>
                    <a:pt x="152" y="10"/>
                  </a:lnTo>
                  <a:lnTo>
                    <a:pt x="143" y="6"/>
                  </a:lnTo>
                  <a:lnTo>
                    <a:pt x="137" y="6"/>
                  </a:lnTo>
                  <a:lnTo>
                    <a:pt x="127" y="0"/>
                  </a:lnTo>
                  <a:lnTo>
                    <a:pt x="107"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6" name="Freeform 315"/>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7" name="Freeform 316"/>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8" name="Freeform 317"/>
            <p:cNvSpPr>
              <a:spLocks/>
            </p:cNvSpPr>
            <p:nvPr/>
          </p:nvSpPr>
          <p:spPr bwMode="auto">
            <a:xfrm>
              <a:off x="6967538" y="4240213"/>
              <a:ext cx="571500" cy="620713"/>
            </a:xfrm>
            <a:custGeom>
              <a:avLst/>
              <a:gdLst>
                <a:gd name="T0" fmla="*/ 13 w 360"/>
                <a:gd name="T1" fmla="*/ 51 h 391"/>
                <a:gd name="T2" fmla="*/ 33 w 360"/>
                <a:gd name="T3" fmla="*/ 49 h 391"/>
                <a:gd name="T4" fmla="*/ 82 w 360"/>
                <a:gd name="T5" fmla="*/ 25 h 391"/>
                <a:gd name="T6" fmla="*/ 96 w 360"/>
                <a:gd name="T7" fmla="*/ 4 h 391"/>
                <a:gd name="T8" fmla="*/ 143 w 360"/>
                <a:gd name="T9" fmla="*/ 6 h 391"/>
                <a:gd name="T10" fmla="*/ 156 w 360"/>
                <a:gd name="T11" fmla="*/ 25 h 391"/>
                <a:gd name="T12" fmla="*/ 188 w 360"/>
                <a:gd name="T13" fmla="*/ 31 h 391"/>
                <a:gd name="T14" fmla="*/ 211 w 360"/>
                <a:gd name="T15" fmla="*/ 39 h 391"/>
                <a:gd name="T16" fmla="*/ 217 w 360"/>
                <a:gd name="T17" fmla="*/ 39 h 391"/>
                <a:gd name="T18" fmla="*/ 245 w 360"/>
                <a:gd name="T19" fmla="*/ 21 h 391"/>
                <a:gd name="T20" fmla="*/ 280 w 360"/>
                <a:gd name="T21" fmla="*/ 14 h 391"/>
                <a:gd name="T22" fmla="*/ 311 w 360"/>
                <a:gd name="T23" fmla="*/ 19 h 391"/>
                <a:gd name="T24" fmla="*/ 323 w 360"/>
                <a:gd name="T25" fmla="*/ 43 h 391"/>
                <a:gd name="T26" fmla="*/ 344 w 360"/>
                <a:gd name="T27" fmla="*/ 72 h 391"/>
                <a:gd name="T28" fmla="*/ 333 w 360"/>
                <a:gd name="T29" fmla="*/ 98 h 391"/>
                <a:gd name="T30" fmla="*/ 346 w 360"/>
                <a:gd name="T31" fmla="*/ 117 h 391"/>
                <a:gd name="T32" fmla="*/ 360 w 360"/>
                <a:gd name="T33" fmla="*/ 149 h 391"/>
                <a:gd name="T34" fmla="*/ 339 w 360"/>
                <a:gd name="T35" fmla="*/ 160 h 391"/>
                <a:gd name="T36" fmla="*/ 331 w 360"/>
                <a:gd name="T37" fmla="*/ 176 h 391"/>
                <a:gd name="T38" fmla="*/ 313 w 360"/>
                <a:gd name="T39" fmla="*/ 194 h 391"/>
                <a:gd name="T40" fmla="*/ 299 w 360"/>
                <a:gd name="T41" fmla="*/ 201 h 391"/>
                <a:gd name="T42" fmla="*/ 295 w 360"/>
                <a:gd name="T43" fmla="*/ 213 h 391"/>
                <a:gd name="T44" fmla="*/ 303 w 360"/>
                <a:gd name="T45" fmla="*/ 225 h 391"/>
                <a:gd name="T46" fmla="*/ 311 w 360"/>
                <a:gd name="T47" fmla="*/ 262 h 391"/>
                <a:gd name="T48" fmla="*/ 339 w 360"/>
                <a:gd name="T49" fmla="*/ 284 h 391"/>
                <a:gd name="T50" fmla="*/ 323 w 360"/>
                <a:gd name="T51" fmla="*/ 291 h 391"/>
                <a:gd name="T52" fmla="*/ 305 w 360"/>
                <a:gd name="T53" fmla="*/ 309 h 391"/>
                <a:gd name="T54" fmla="*/ 299 w 360"/>
                <a:gd name="T55" fmla="*/ 329 h 391"/>
                <a:gd name="T56" fmla="*/ 288 w 360"/>
                <a:gd name="T57" fmla="*/ 335 h 391"/>
                <a:gd name="T58" fmla="*/ 278 w 360"/>
                <a:gd name="T59" fmla="*/ 342 h 391"/>
                <a:gd name="T60" fmla="*/ 272 w 360"/>
                <a:gd name="T61" fmla="*/ 366 h 391"/>
                <a:gd name="T62" fmla="*/ 274 w 360"/>
                <a:gd name="T63" fmla="*/ 385 h 391"/>
                <a:gd name="T64" fmla="*/ 243 w 360"/>
                <a:gd name="T65" fmla="*/ 385 h 391"/>
                <a:gd name="T66" fmla="*/ 227 w 360"/>
                <a:gd name="T67" fmla="*/ 370 h 391"/>
                <a:gd name="T68" fmla="*/ 223 w 360"/>
                <a:gd name="T69" fmla="*/ 335 h 391"/>
                <a:gd name="T70" fmla="*/ 213 w 360"/>
                <a:gd name="T71" fmla="*/ 346 h 391"/>
                <a:gd name="T72" fmla="*/ 196 w 360"/>
                <a:gd name="T73" fmla="*/ 362 h 391"/>
                <a:gd name="T74" fmla="*/ 178 w 360"/>
                <a:gd name="T75" fmla="*/ 346 h 391"/>
                <a:gd name="T76" fmla="*/ 139 w 360"/>
                <a:gd name="T77" fmla="*/ 331 h 391"/>
                <a:gd name="T78" fmla="*/ 131 w 360"/>
                <a:gd name="T79" fmla="*/ 344 h 391"/>
                <a:gd name="T80" fmla="*/ 115 w 360"/>
                <a:gd name="T81" fmla="*/ 360 h 391"/>
                <a:gd name="T82" fmla="*/ 86 w 360"/>
                <a:gd name="T83" fmla="*/ 325 h 391"/>
                <a:gd name="T84" fmla="*/ 88 w 360"/>
                <a:gd name="T85" fmla="*/ 301 h 391"/>
                <a:gd name="T86" fmla="*/ 111 w 360"/>
                <a:gd name="T87" fmla="*/ 280 h 391"/>
                <a:gd name="T88" fmla="*/ 98 w 360"/>
                <a:gd name="T89" fmla="*/ 264 h 391"/>
                <a:gd name="T90" fmla="*/ 100 w 360"/>
                <a:gd name="T91" fmla="*/ 252 h 391"/>
                <a:gd name="T92" fmla="*/ 70 w 360"/>
                <a:gd name="T93" fmla="*/ 229 h 391"/>
                <a:gd name="T94" fmla="*/ 62 w 360"/>
                <a:gd name="T95" fmla="*/ 219 h 391"/>
                <a:gd name="T96" fmla="*/ 53 w 360"/>
                <a:gd name="T97" fmla="*/ 203 h 391"/>
                <a:gd name="T98" fmla="*/ 76 w 360"/>
                <a:gd name="T99" fmla="*/ 178 h 391"/>
                <a:gd name="T100" fmla="*/ 80 w 360"/>
                <a:gd name="T101" fmla="*/ 164 h 391"/>
                <a:gd name="T102" fmla="*/ 58 w 360"/>
                <a:gd name="T103" fmla="*/ 129 h 391"/>
                <a:gd name="T104" fmla="*/ 17 w 360"/>
                <a:gd name="T105" fmla="*/ 92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0" h="391">
                  <a:moveTo>
                    <a:pt x="0" y="82"/>
                  </a:moveTo>
                  <a:lnTo>
                    <a:pt x="4" y="76"/>
                  </a:lnTo>
                  <a:lnTo>
                    <a:pt x="11" y="57"/>
                  </a:lnTo>
                  <a:lnTo>
                    <a:pt x="13" y="51"/>
                  </a:lnTo>
                  <a:lnTo>
                    <a:pt x="15" y="49"/>
                  </a:lnTo>
                  <a:lnTo>
                    <a:pt x="19" y="51"/>
                  </a:lnTo>
                  <a:lnTo>
                    <a:pt x="29" y="45"/>
                  </a:lnTo>
                  <a:lnTo>
                    <a:pt x="33" y="49"/>
                  </a:lnTo>
                  <a:lnTo>
                    <a:pt x="64" y="37"/>
                  </a:lnTo>
                  <a:lnTo>
                    <a:pt x="76" y="33"/>
                  </a:lnTo>
                  <a:lnTo>
                    <a:pt x="78" y="31"/>
                  </a:lnTo>
                  <a:lnTo>
                    <a:pt x="82" y="25"/>
                  </a:lnTo>
                  <a:lnTo>
                    <a:pt x="84" y="23"/>
                  </a:lnTo>
                  <a:lnTo>
                    <a:pt x="94" y="21"/>
                  </a:lnTo>
                  <a:lnTo>
                    <a:pt x="100" y="8"/>
                  </a:lnTo>
                  <a:lnTo>
                    <a:pt x="96" y="4"/>
                  </a:lnTo>
                  <a:lnTo>
                    <a:pt x="107" y="2"/>
                  </a:lnTo>
                  <a:lnTo>
                    <a:pt x="127" y="0"/>
                  </a:lnTo>
                  <a:lnTo>
                    <a:pt x="137" y="6"/>
                  </a:lnTo>
                  <a:lnTo>
                    <a:pt x="143" y="6"/>
                  </a:lnTo>
                  <a:lnTo>
                    <a:pt x="152" y="10"/>
                  </a:lnTo>
                  <a:lnTo>
                    <a:pt x="156" y="19"/>
                  </a:lnTo>
                  <a:lnTo>
                    <a:pt x="156" y="21"/>
                  </a:lnTo>
                  <a:lnTo>
                    <a:pt x="156" y="25"/>
                  </a:lnTo>
                  <a:lnTo>
                    <a:pt x="160" y="27"/>
                  </a:lnTo>
                  <a:lnTo>
                    <a:pt x="166" y="27"/>
                  </a:lnTo>
                  <a:lnTo>
                    <a:pt x="182" y="25"/>
                  </a:lnTo>
                  <a:lnTo>
                    <a:pt x="188" y="31"/>
                  </a:lnTo>
                  <a:lnTo>
                    <a:pt x="194" y="31"/>
                  </a:lnTo>
                  <a:lnTo>
                    <a:pt x="201" y="33"/>
                  </a:lnTo>
                  <a:lnTo>
                    <a:pt x="211" y="37"/>
                  </a:lnTo>
                  <a:lnTo>
                    <a:pt x="211" y="39"/>
                  </a:lnTo>
                  <a:lnTo>
                    <a:pt x="211" y="41"/>
                  </a:lnTo>
                  <a:lnTo>
                    <a:pt x="211" y="43"/>
                  </a:lnTo>
                  <a:lnTo>
                    <a:pt x="211" y="41"/>
                  </a:lnTo>
                  <a:lnTo>
                    <a:pt x="217" y="39"/>
                  </a:lnTo>
                  <a:lnTo>
                    <a:pt x="223" y="37"/>
                  </a:lnTo>
                  <a:lnTo>
                    <a:pt x="235" y="33"/>
                  </a:lnTo>
                  <a:lnTo>
                    <a:pt x="237" y="25"/>
                  </a:lnTo>
                  <a:lnTo>
                    <a:pt x="245" y="21"/>
                  </a:lnTo>
                  <a:lnTo>
                    <a:pt x="252" y="19"/>
                  </a:lnTo>
                  <a:lnTo>
                    <a:pt x="270" y="21"/>
                  </a:lnTo>
                  <a:lnTo>
                    <a:pt x="274" y="19"/>
                  </a:lnTo>
                  <a:lnTo>
                    <a:pt x="280" y="14"/>
                  </a:lnTo>
                  <a:lnTo>
                    <a:pt x="290" y="14"/>
                  </a:lnTo>
                  <a:lnTo>
                    <a:pt x="297" y="12"/>
                  </a:lnTo>
                  <a:lnTo>
                    <a:pt x="309" y="12"/>
                  </a:lnTo>
                  <a:lnTo>
                    <a:pt x="311" y="19"/>
                  </a:lnTo>
                  <a:lnTo>
                    <a:pt x="309" y="23"/>
                  </a:lnTo>
                  <a:lnTo>
                    <a:pt x="311" y="29"/>
                  </a:lnTo>
                  <a:lnTo>
                    <a:pt x="317" y="37"/>
                  </a:lnTo>
                  <a:lnTo>
                    <a:pt x="323" y="43"/>
                  </a:lnTo>
                  <a:lnTo>
                    <a:pt x="339" y="47"/>
                  </a:lnTo>
                  <a:lnTo>
                    <a:pt x="339" y="49"/>
                  </a:lnTo>
                  <a:lnTo>
                    <a:pt x="339" y="57"/>
                  </a:lnTo>
                  <a:lnTo>
                    <a:pt x="344" y="72"/>
                  </a:lnTo>
                  <a:lnTo>
                    <a:pt x="339" y="78"/>
                  </a:lnTo>
                  <a:lnTo>
                    <a:pt x="342" y="86"/>
                  </a:lnTo>
                  <a:lnTo>
                    <a:pt x="335" y="90"/>
                  </a:lnTo>
                  <a:lnTo>
                    <a:pt x="333" y="98"/>
                  </a:lnTo>
                  <a:lnTo>
                    <a:pt x="335" y="104"/>
                  </a:lnTo>
                  <a:lnTo>
                    <a:pt x="337" y="107"/>
                  </a:lnTo>
                  <a:lnTo>
                    <a:pt x="337" y="111"/>
                  </a:lnTo>
                  <a:lnTo>
                    <a:pt x="346" y="117"/>
                  </a:lnTo>
                  <a:lnTo>
                    <a:pt x="348" y="125"/>
                  </a:lnTo>
                  <a:lnTo>
                    <a:pt x="352" y="133"/>
                  </a:lnTo>
                  <a:lnTo>
                    <a:pt x="358" y="147"/>
                  </a:lnTo>
                  <a:lnTo>
                    <a:pt x="360" y="149"/>
                  </a:lnTo>
                  <a:lnTo>
                    <a:pt x="354" y="156"/>
                  </a:lnTo>
                  <a:lnTo>
                    <a:pt x="350" y="158"/>
                  </a:lnTo>
                  <a:lnTo>
                    <a:pt x="348" y="160"/>
                  </a:lnTo>
                  <a:lnTo>
                    <a:pt x="339" y="160"/>
                  </a:lnTo>
                  <a:lnTo>
                    <a:pt x="337" y="162"/>
                  </a:lnTo>
                  <a:lnTo>
                    <a:pt x="333" y="168"/>
                  </a:lnTo>
                  <a:lnTo>
                    <a:pt x="331" y="170"/>
                  </a:lnTo>
                  <a:lnTo>
                    <a:pt x="331" y="176"/>
                  </a:lnTo>
                  <a:lnTo>
                    <a:pt x="329" y="184"/>
                  </a:lnTo>
                  <a:lnTo>
                    <a:pt x="325" y="190"/>
                  </a:lnTo>
                  <a:lnTo>
                    <a:pt x="321" y="192"/>
                  </a:lnTo>
                  <a:lnTo>
                    <a:pt x="313" y="194"/>
                  </a:lnTo>
                  <a:lnTo>
                    <a:pt x="307" y="194"/>
                  </a:lnTo>
                  <a:lnTo>
                    <a:pt x="305" y="192"/>
                  </a:lnTo>
                  <a:lnTo>
                    <a:pt x="301" y="196"/>
                  </a:lnTo>
                  <a:lnTo>
                    <a:pt x="299" y="201"/>
                  </a:lnTo>
                  <a:lnTo>
                    <a:pt x="305" y="211"/>
                  </a:lnTo>
                  <a:lnTo>
                    <a:pt x="303" y="215"/>
                  </a:lnTo>
                  <a:lnTo>
                    <a:pt x="303" y="217"/>
                  </a:lnTo>
                  <a:lnTo>
                    <a:pt x="295" y="213"/>
                  </a:lnTo>
                  <a:lnTo>
                    <a:pt x="303" y="219"/>
                  </a:lnTo>
                  <a:lnTo>
                    <a:pt x="303" y="219"/>
                  </a:lnTo>
                  <a:lnTo>
                    <a:pt x="303" y="223"/>
                  </a:lnTo>
                  <a:lnTo>
                    <a:pt x="303" y="225"/>
                  </a:lnTo>
                  <a:lnTo>
                    <a:pt x="299" y="233"/>
                  </a:lnTo>
                  <a:lnTo>
                    <a:pt x="303" y="237"/>
                  </a:lnTo>
                  <a:lnTo>
                    <a:pt x="309" y="260"/>
                  </a:lnTo>
                  <a:lnTo>
                    <a:pt x="311" y="262"/>
                  </a:lnTo>
                  <a:lnTo>
                    <a:pt x="319" y="266"/>
                  </a:lnTo>
                  <a:lnTo>
                    <a:pt x="339" y="274"/>
                  </a:lnTo>
                  <a:lnTo>
                    <a:pt x="342" y="276"/>
                  </a:lnTo>
                  <a:lnTo>
                    <a:pt x="339" y="284"/>
                  </a:lnTo>
                  <a:lnTo>
                    <a:pt x="335" y="282"/>
                  </a:lnTo>
                  <a:lnTo>
                    <a:pt x="329" y="286"/>
                  </a:lnTo>
                  <a:lnTo>
                    <a:pt x="325" y="291"/>
                  </a:lnTo>
                  <a:lnTo>
                    <a:pt x="323" y="291"/>
                  </a:lnTo>
                  <a:lnTo>
                    <a:pt x="315" y="291"/>
                  </a:lnTo>
                  <a:lnTo>
                    <a:pt x="309" y="295"/>
                  </a:lnTo>
                  <a:lnTo>
                    <a:pt x="307" y="299"/>
                  </a:lnTo>
                  <a:lnTo>
                    <a:pt x="305" y="309"/>
                  </a:lnTo>
                  <a:lnTo>
                    <a:pt x="301" y="313"/>
                  </a:lnTo>
                  <a:lnTo>
                    <a:pt x="297" y="315"/>
                  </a:lnTo>
                  <a:lnTo>
                    <a:pt x="301" y="321"/>
                  </a:lnTo>
                  <a:lnTo>
                    <a:pt x="299" y="329"/>
                  </a:lnTo>
                  <a:lnTo>
                    <a:pt x="297" y="333"/>
                  </a:lnTo>
                  <a:lnTo>
                    <a:pt x="295" y="338"/>
                  </a:lnTo>
                  <a:lnTo>
                    <a:pt x="290" y="340"/>
                  </a:lnTo>
                  <a:lnTo>
                    <a:pt x="288" y="335"/>
                  </a:lnTo>
                  <a:lnTo>
                    <a:pt x="286" y="329"/>
                  </a:lnTo>
                  <a:lnTo>
                    <a:pt x="282" y="327"/>
                  </a:lnTo>
                  <a:lnTo>
                    <a:pt x="278" y="335"/>
                  </a:lnTo>
                  <a:lnTo>
                    <a:pt x="278" y="342"/>
                  </a:lnTo>
                  <a:lnTo>
                    <a:pt x="276" y="346"/>
                  </a:lnTo>
                  <a:lnTo>
                    <a:pt x="276" y="350"/>
                  </a:lnTo>
                  <a:lnTo>
                    <a:pt x="276" y="360"/>
                  </a:lnTo>
                  <a:lnTo>
                    <a:pt x="272" y="366"/>
                  </a:lnTo>
                  <a:lnTo>
                    <a:pt x="274" y="372"/>
                  </a:lnTo>
                  <a:lnTo>
                    <a:pt x="276" y="374"/>
                  </a:lnTo>
                  <a:lnTo>
                    <a:pt x="280" y="378"/>
                  </a:lnTo>
                  <a:lnTo>
                    <a:pt x="274" y="385"/>
                  </a:lnTo>
                  <a:lnTo>
                    <a:pt x="254" y="391"/>
                  </a:lnTo>
                  <a:lnTo>
                    <a:pt x="250" y="391"/>
                  </a:lnTo>
                  <a:lnTo>
                    <a:pt x="248" y="385"/>
                  </a:lnTo>
                  <a:lnTo>
                    <a:pt x="243" y="385"/>
                  </a:lnTo>
                  <a:lnTo>
                    <a:pt x="237" y="385"/>
                  </a:lnTo>
                  <a:lnTo>
                    <a:pt x="235" y="383"/>
                  </a:lnTo>
                  <a:lnTo>
                    <a:pt x="227" y="385"/>
                  </a:lnTo>
                  <a:lnTo>
                    <a:pt x="227" y="370"/>
                  </a:lnTo>
                  <a:lnTo>
                    <a:pt x="229" y="358"/>
                  </a:lnTo>
                  <a:lnTo>
                    <a:pt x="227" y="346"/>
                  </a:lnTo>
                  <a:lnTo>
                    <a:pt x="225" y="344"/>
                  </a:lnTo>
                  <a:lnTo>
                    <a:pt x="223" y="335"/>
                  </a:lnTo>
                  <a:lnTo>
                    <a:pt x="219" y="335"/>
                  </a:lnTo>
                  <a:lnTo>
                    <a:pt x="213" y="335"/>
                  </a:lnTo>
                  <a:lnTo>
                    <a:pt x="213" y="342"/>
                  </a:lnTo>
                  <a:lnTo>
                    <a:pt x="213" y="346"/>
                  </a:lnTo>
                  <a:lnTo>
                    <a:pt x="211" y="348"/>
                  </a:lnTo>
                  <a:lnTo>
                    <a:pt x="205" y="352"/>
                  </a:lnTo>
                  <a:lnTo>
                    <a:pt x="201" y="360"/>
                  </a:lnTo>
                  <a:lnTo>
                    <a:pt x="196" y="362"/>
                  </a:lnTo>
                  <a:lnTo>
                    <a:pt x="190" y="356"/>
                  </a:lnTo>
                  <a:lnTo>
                    <a:pt x="186" y="358"/>
                  </a:lnTo>
                  <a:lnTo>
                    <a:pt x="182" y="350"/>
                  </a:lnTo>
                  <a:lnTo>
                    <a:pt x="178" y="346"/>
                  </a:lnTo>
                  <a:lnTo>
                    <a:pt x="176" y="346"/>
                  </a:lnTo>
                  <a:lnTo>
                    <a:pt x="172" y="350"/>
                  </a:lnTo>
                  <a:lnTo>
                    <a:pt x="170" y="338"/>
                  </a:lnTo>
                  <a:lnTo>
                    <a:pt x="139" y="331"/>
                  </a:lnTo>
                  <a:lnTo>
                    <a:pt x="139" y="335"/>
                  </a:lnTo>
                  <a:lnTo>
                    <a:pt x="133" y="335"/>
                  </a:lnTo>
                  <a:lnTo>
                    <a:pt x="129" y="340"/>
                  </a:lnTo>
                  <a:lnTo>
                    <a:pt x="131" y="344"/>
                  </a:lnTo>
                  <a:lnTo>
                    <a:pt x="125" y="354"/>
                  </a:lnTo>
                  <a:lnTo>
                    <a:pt x="125" y="356"/>
                  </a:lnTo>
                  <a:lnTo>
                    <a:pt x="119" y="358"/>
                  </a:lnTo>
                  <a:lnTo>
                    <a:pt x="115" y="360"/>
                  </a:lnTo>
                  <a:lnTo>
                    <a:pt x="98" y="352"/>
                  </a:lnTo>
                  <a:lnTo>
                    <a:pt x="86" y="346"/>
                  </a:lnTo>
                  <a:lnTo>
                    <a:pt x="88" y="338"/>
                  </a:lnTo>
                  <a:lnTo>
                    <a:pt x="86" y="325"/>
                  </a:lnTo>
                  <a:lnTo>
                    <a:pt x="76" y="309"/>
                  </a:lnTo>
                  <a:lnTo>
                    <a:pt x="76" y="303"/>
                  </a:lnTo>
                  <a:lnTo>
                    <a:pt x="84" y="301"/>
                  </a:lnTo>
                  <a:lnTo>
                    <a:pt x="88" y="301"/>
                  </a:lnTo>
                  <a:lnTo>
                    <a:pt x="90" y="299"/>
                  </a:lnTo>
                  <a:lnTo>
                    <a:pt x="94" y="284"/>
                  </a:lnTo>
                  <a:lnTo>
                    <a:pt x="98" y="282"/>
                  </a:lnTo>
                  <a:lnTo>
                    <a:pt x="111" y="280"/>
                  </a:lnTo>
                  <a:lnTo>
                    <a:pt x="111" y="278"/>
                  </a:lnTo>
                  <a:lnTo>
                    <a:pt x="109" y="270"/>
                  </a:lnTo>
                  <a:lnTo>
                    <a:pt x="100" y="266"/>
                  </a:lnTo>
                  <a:lnTo>
                    <a:pt x="98" y="264"/>
                  </a:lnTo>
                  <a:lnTo>
                    <a:pt x="98" y="260"/>
                  </a:lnTo>
                  <a:lnTo>
                    <a:pt x="107" y="254"/>
                  </a:lnTo>
                  <a:lnTo>
                    <a:pt x="107" y="252"/>
                  </a:lnTo>
                  <a:lnTo>
                    <a:pt x="100" y="252"/>
                  </a:lnTo>
                  <a:lnTo>
                    <a:pt x="86" y="252"/>
                  </a:lnTo>
                  <a:lnTo>
                    <a:pt x="80" y="252"/>
                  </a:lnTo>
                  <a:lnTo>
                    <a:pt x="70" y="248"/>
                  </a:lnTo>
                  <a:lnTo>
                    <a:pt x="70" y="229"/>
                  </a:lnTo>
                  <a:lnTo>
                    <a:pt x="72" y="223"/>
                  </a:lnTo>
                  <a:lnTo>
                    <a:pt x="70" y="219"/>
                  </a:lnTo>
                  <a:lnTo>
                    <a:pt x="66" y="219"/>
                  </a:lnTo>
                  <a:lnTo>
                    <a:pt x="62" y="219"/>
                  </a:lnTo>
                  <a:lnTo>
                    <a:pt x="58" y="219"/>
                  </a:lnTo>
                  <a:lnTo>
                    <a:pt x="55" y="215"/>
                  </a:lnTo>
                  <a:lnTo>
                    <a:pt x="55" y="205"/>
                  </a:lnTo>
                  <a:lnTo>
                    <a:pt x="53" y="203"/>
                  </a:lnTo>
                  <a:lnTo>
                    <a:pt x="53" y="201"/>
                  </a:lnTo>
                  <a:lnTo>
                    <a:pt x="55" y="190"/>
                  </a:lnTo>
                  <a:lnTo>
                    <a:pt x="70" y="176"/>
                  </a:lnTo>
                  <a:lnTo>
                    <a:pt x="76" y="178"/>
                  </a:lnTo>
                  <a:lnTo>
                    <a:pt x="80" y="176"/>
                  </a:lnTo>
                  <a:lnTo>
                    <a:pt x="80" y="172"/>
                  </a:lnTo>
                  <a:lnTo>
                    <a:pt x="80" y="168"/>
                  </a:lnTo>
                  <a:lnTo>
                    <a:pt x="80" y="164"/>
                  </a:lnTo>
                  <a:lnTo>
                    <a:pt x="66" y="143"/>
                  </a:lnTo>
                  <a:lnTo>
                    <a:pt x="64" y="135"/>
                  </a:lnTo>
                  <a:lnTo>
                    <a:pt x="62" y="129"/>
                  </a:lnTo>
                  <a:lnTo>
                    <a:pt x="58" y="129"/>
                  </a:lnTo>
                  <a:lnTo>
                    <a:pt x="39" y="121"/>
                  </a:lnTo>
                  <a:lnTo>
                    <a:pt x="29" y="100"/>
                  </a:lnTo>
                  <a:lnTo>
                    <a:pt x="19" y="96"/>
                  </a:lnTo>
                  <a:lnTo>
                    <a:pt x="17" y="92"/>
                  </a:lnTo>
                  <a:lnTo>
                    <a:pt x="11" y="90"/>
                  </a:lnTo>
                  <a:lnTo>
                    <a:pt x="8" y="88"/>
                  </a:lnTo>
                  <a:lnTo>
                    <a:pt x="0" y="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29" name="Freeform 318"/>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0" name="Freeform 319"/>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1" name="Freeform 320"/>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2" name="Freeform 321"/>
            <p:cNvSpPr>
              <a:spLocks noEditPoints="1"/>
            </p:cNvSpPr>
            <p:nvPr/>
          </p:nvSpPr>
          <p:spPr bwMode="auto">
            <a:xfrm>
              <a:off x="8486775" y="5432425"/>
              <a:ext cx="301625" cy="180975"/>
            </a:xfrm>
            <a:custGeom>
              <a:avLst/>
              <a:gdLst>
                <a:gd name="T0" fmla="*/ 169 w 190"/>
                <a:gd name="T1" fmla="*/ 112 h 114"/>
                <a:gd name="T2" fmla="*/ 165 w 190"/>
                <a:gd name="T3" fmla="*/ 112 h 114"/>
                <a:gd name="T4" fmla="*/ 163 w 190"/>
                <a:gd name="T5" fmla="*/ 112 h 114"/>
                <a:gd name="T6" fmla="*/ 177 w 190"/>
                <a:gd name="T7" fmla="*/ 114 h 114"/>
                <a:gd name="T8" fmla="*/ 171 w 190"/>
                <a:gd name="T9" fmla="*/ 110 h 114"/>
                <a:gd name="T10" fmla="*/ 171 w 190"/>
                <a:gd name="T11" fmla="*/ 83 h 114"/>
                <a:gd name="T12" fmla="*/ 161 w 190"/>
                <a:gd name="T13" fmla="*/ 85 h 114"/>
                <a:gd name="T14" fmla="*/ 165 w 190"/>
                <a:gd name="T15" fmla="*/ 92 h 114"/>
                <a:gd name="T16" fmla="*/ 181 w 190"/>
                <a:gd name="T17" fmla="*/ 112 h 114"/>
                <a:gd name="T18" fmla="*/ 190 w 190"/>
                <a:gd name="T19" fmla="*/ 114 h 114"/>
                <a:gd name="T20" fmla="*/ 177 w 190"/>
                <a:gd name="T21" fmla="*/ 96 h 114"/>
                <a:gd name="T22" fmla="*/ 169 w 190"/>
                <a:gd name="T23" fmla="*/ 87 h 114"/>
                <a:gd name="T24" fmla="*/ 173 w 190"/>
                <a:gd name="T25" fmla="*/ 83 h 114"/>
                <a:gd name="T26" fmla="*/ 2 w 190"/>
                <a:gd name="T27" fmla="*/ 2 h 114"/>
                <a:gd name="T28" fmla="*/ 0 w 190"/>
                <a:gd name="T29" fmla="*/ 6 h 114"/>
                <a:gd name="T30" fmla="*/ 6 w 190"/>
                <a:gd name="T31" fmla="*/ 16 h 114"/>
                <a:gd name="T32" fmla="*/ 22 w 190"/>
                <a:gd name="T33" fmla="*/ 32 h 114"/>
                <a:gd name="T34" fmla="*/ 24 w 190"/>
                <a:gd name="T35" fmla="*/ 49 h 114"/>
                <a:gd name="T36" fmla="*/ 26 w 190"/>
                <a:gd name="T37" fmla="*/ 61 h 114"/>
                <a:gd name="T38" fmla="*/ 45 w 190"/>
                <a:gd name="T39" fmla="*/ 81 h 114"/>
                <a:gd name="T40" fmla="*/ 55 w 190"/>
                <a:gd name="T41" fmla="*/ 94 h 114"/>
                <a:gd name="T42" fmla="*/ 67 w 190"/>
                <a:gd name="T43" fmla="*/ 100 h 114"/>
                <a:gd name="T44" fmla="*/ 81 w 190"/>
                <a:gd name="T45" fmla="*/ 114 h 114"/>
                <a:gd name="T46" fmla="*/ 149 w 190"/>
                <a:gd name="T47" fmla="*/ 110 h 114"/>
                <a:gd name="T48" fmla="*/ 141 w 190"/>
                <a:gd name="T49" fmla="*/ 102 h 114"/>
                <a:gd name="T50" fmla="*/ 137 w 190"/>
                <a:gd name="T51" fmla="*/ 96 h 114"/>
                <a:gd name="T52" fmla="*/ 137 w 190"/>
                <a:gd name="T53" fmla="*/ 87 h 114"/>
                <a:gd name="T54" fmla="*/ 139 w 190"/>
                <a:gd name="T55" fmla="*/ 77 h 114"/>
                <a:gd name="T56" fmla="*/ 124 w 190"/>
                <a:gd name="T57" fmla="*/ 61 h 114"/>
                <a:gd name="T58" fmla="*/ 120 w 190"/>
                <a:gd name="T59" fmla="*/ 63 h 114"/>
                <a:gd name="T60" fmla="*/ 124 w 190"/>
                <a:gd name="T61" fmla="*/ 67 h 114"/>
                <a:gd name="T62" fmla="*/ 130 w 190"/>
                <a:gd name="T63" fmla="*/ 73 h 114"/>
                <a:gd name="T64" fmla="*/ 128 w 190"/>
                <a:gd name="T65" fmla="*/ 87 h 114"/>
                <a:gd name="T66" fmla="*/ 124 w 190"/>
                <a:gd name="T67" fmla="*/ 87 h 114"/>
                <a:gd name="T68" fmla="*/ 120 w 190"/>
                <a:gd name="T69" fmla="*/ 90 h 114"/>
                <a:gd name="T70" fmla="*/ 116 w 190"/>
                <a:gd name="T71" fmla="*/ 96 h 114"/>
                <a:gd name="T72" fmla="*/ 112 w 190"/>
                <a:gd name="T73" fmla="*/ 98 h 114"/>
                <a:gd name="T74" fmla="*/ 106 w 190"/>
                <a:gd name="T75" fmla="*/ 90 h 114"/>
                <a:gd name="T76" fmla="*/ 102 w 190"/>
                <a:gd name="T77" fmla="*/ 83 h 114"/>
                <a:gd name="T78" fmla="*/ 83 w 190"/>
                <a:gd name="T79" fmla="*/ 69 h 114"/>
                <a:gd name="T80" fmla="*/ 73 w 190"/>
                <a:gd name="T81" fmla="*/ 57 h 114"/>
                <a:gd name="T82" fmla="*/ 61 w 190"/>
                <a:gd name="T83" fmla="*/ 47 h 114"/>
                <a:gd name="T84" fmla="*/ 51 w 190"/>
                <a:gd name="T85" fmla="*/ 36 h 114"/>
                <a:gd name="T86" fmla="*/ 45 w 190"/>
                <a:gd name="T87" fmla="*/ 34 h 114"/>
                <a:gd name="T88" fmla="*/ 34 w 190"/>
                <a:gd name="T89" fmla="*/ 32 h 114"/>
                <a:gd name="T90" fmla="*/ 26 w 190"/>
                <a:gd name="T91" fmla="*/ 28 h 114"/>
                <a:gd name="T92" fmla="*/ 20 w 190"/>
                <a:gd name="T93" fmla="*/ 24 h 114"/>
                <a:gd name="T94" fmla="*/ 14 w 190"/>
                <a:gd name="T95" fmla="*/ 16 h 114"/>
                <a:gd name="T96" fmla="*/ 10 w 190"/>
                <a:gd name="T97" fmla="*/ 10 h 114"/>
                <a:gd name="T98" fmla="*/ 10 w 190"/>
                <a:gd name="T99" fmla="*/ 4 h 114"/>
                <a:gd name="T100" fmla="*/ 8 w 190"/>
                <a:gd name="T101" fmla="*/ 2 h 114"/>
                <a:gd name="T102" fmla="*/ 2 w 190"/>
                <a:gd name="T10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14">
                  <a:moveTo>
                    <a:pt x="169" y="110"/>
                  </a:moveTo>
                  <a:lnTo>
                    <a:pt x="169" y="112"/>
                  </a:lnTo>
                  <a:lnTo>
                    <a:pt x="167" y="114"/>
                  </a:lnTo>
                  <a:lnTo>
                    <a:pt x="165" y="112"/>
                  </a:lnTo>
                  <a:lnTo>
                    <a:pt x="165" y="110"/>
                  </a:lnTo>
                  <a:lnTo>
                    <a:pt x="163" y="112"/>
                  </a:lnTo>
                  <a:lnTo>
                    <a:pt x="163" y="114"/>
                  </a:lnTo>
                  <a:lnTo>
                    <a:pt x="177" y="114"/>
                  </a:lnTo>
                  <a:lnTo>
                    <a:pt x="175" y="112"/>
                  </a:lnTo>
                  <a:lnTo>
                    <a:pt x="171" y="110"/>
                  </a:lnTo>
                  <a:lnTo>
                    <a:pt x="169" y="110"/>
                  </a:lnTo>
                  <a:close/>
                  <a:moveTo>
                    <a:pt x="171" y="83"/>
                  </a:moveTo>
                  <a:lnTo>
                    <a:pt x="165" y="85"/>
                  </a:lnTo>
                  <a:lnTo>
                    <a:pt x="161" y="85"/>
                  </a:lnTo>
                  <a:lnTo>
                    <a:pt x="161" y="90"/>
                  </a:lnTo>
                  <a:lnTo>
                    <a:pt x="165" y="92"/>
                  </a:lnTo>
                  <a:lnTo>
                    <a:pt x="171" y="94"/>
                  </a:lnTo>
                  <a:lnTo>
                    <a:pt x="181" y="112"/>
                  </a:lnTo>
                  <a:lnTo>
                    <a:pt x="184" y="114"/>
                  </a:lnTo>
                  <a:lnTo>
                    <a:pt x="190" y="114"/>
                  </a:lnTo>
                  <a:lnTo>
                    <a:pt x="190" y="108"/>
                  </a:lnTo>
                  <a:lnTo>
                    <a:pt x="177" y="96"/>
                  </a:lnTo>
                  <a:lnTo>
                    <a:pt x="171" y="90"/>
                  </a:lnTo>
                  <a:lnTo>
                    <a:pt x="169" y="87"/>
                  </a:lnTo>
                  <a:lnTo>
                    <a:pt x="177" y="85"/>
                  </a:lnTo>
                  <a:lnTo>
                    <a:pt x="173" y="83"/>
                  </a:lnTo>
                  <a:lnTo>
                    <a:pt x="171" y="83"/>
                  </a:lnTo>
                  <a:close/>
                  <a:moveTo>
                    <a:pt x="2" y="2"/>
                  </a:moveTo>
                  <a:lnTo>
                    <a:pt x="0" y="0"/>
                  </a:lnTo>
                  <a:lnTo>
                    <a:pt x="0" y="6"/>
                  </a:lnTo>
                  <a:lnTo>
                    <a:pt x="0" y="10"/>
                  </a:lnTo>
                  <a:lnTo>
                    <a:pt x="6" y="16"/>
                  </a:lnTo>
                  <a:lnTo>
                    <a:pt x="16" y="28"/>
                  </a:lnTo>
                  <a:lnTo>
                    <a:pt x="22" y="32"/>
                  </a:lnTo>
                  <a:lnTo>
                    <a:pt x="22" y="40"/>
                  </a:lnTo>
                  <a:lnTo>
                    <a:pt x="24" y="49"/>
                  </a:lnTo>
                  <a:lnTo>
                    <a:pt x="24" y="55"/>
                  </a:lnTo>
                  <a:lnTo>
                    <a:pt x="26" y="61"/>
                  </a:lnTo>
                  <a:lnTo>
                    <a:pt x="38" y="75"/>
                  </a:lnTo>
                  <a:lnTo>
                    <a:pt x="45" y="81"/>
                  </a:lnTo>
                  <a:lnTo>
                    <a:pt x="53" y="90"/>
                  </a:lnTo>
                  <a:lnTo>
                    <a:pt x="55" y="94"/>
                  </a:lnTo>
                  <a:lnTo>
                    <a:pt x="59" y="98"/>
                  </a:lnTo>
                  <a:lnTo>
                    <a:pt x="67" y="100"/>
                  </a:lnTo>
                  <a:lnTo>
                    <a:pt x="71" y="102"/>
                  </a:lnTo>
                  <a:lnTo>
                    <a:pt x="81" y="114"/>
                  </a:lnTo>
                  <a:lnTo>
                    <a:pt x="151" y="114"/>
                  </a:lnTo>
                  <a:lnTo>
                    <a:pt x="149" y="110"/>
                  </a:lnTo>
                  <a:lnTo>
                    <a:pt x="143" y="104"/>
                  </a:lnTo>
                  <a:lnTo>
                    <a:pt x="141" y="102"/>
                  </a:lnTo>
                  <a:lnTo>
                    <a:pt x="139" y="100"/>
                  </a:lnTo>
                  <a:lnTo>
                    <a:pt x="137" y="96"/>
                  </a:lnTo>
                  <a:lnTo>
                    <a:pt x="137" y="92"/>
                  </a:lnTo>
                  <a:lnTo>
                    <a:pt x="137" y="87"/>
                  </a:lnTo>
                  <a:lnTo>
                    <a:pt x="134" y="85"/>
                  </a:lnTo>
                  <a:lnTo>
                    <a:pt x="139" y="77"/>
                  </a:lnTo>
                  <a:lnTo>
                    <a:pt x="134" y="71"/>
                  </a:lnTo>
                  <a:lnTo>
                    <a:pt x="124" y="61"/>
                  </a:lnTo>
                  <a:lnTo>
                    <a:pt x="122" y="61"/>
                  </a:lnTo>
                  <a:lnTo>
                    <a:pt x="120" y="63"/>
                  </a:lnTo>
                  <a:lnTo>
                    <a:pt x="122" y="65"/>
                  </a:lnTo>
                  <a:lnTo>
                    <a:pt x="124" y="67"/>
                  </a:lnTo>
                  <a:lnTo>
                    <a:pt x="128" y="71"/>
                  </a:lnTo>
                  <a:lnTo>
                    <a:pt x="130" y="73"/>
                  </a:lnTo>
                  <a:lnTo>
                    <a:pt x="132" y="75"/>
                  </a:lnTo>
                  <a:lnTo>
                    <a:pt x="128" y="87"/>
                  </a:lnTo>
                  <a:lnTo>
                    <a:pt x="126" y="87"/>
                  </a:lnTo>
                  <a:lnTo>
                    <a:pt x="124" y="87"/>
                  </a:lnTo>
                  <a:lnTo>
                    <a:pt x="120" y="87"/>
                  </a:lnTo>
                  <a:lnTo>
                    <a:pt x="120" y="90"/>
                  </a:lnTo>
                  <a:lnTo>
                    <a:pt x="118" y="92"/>
                  </a:lnTo>
                  <a:lnTo>
                    <a:pt x="116" y="96"/>
                  </a:lnTo>
                  <a:lnTo>
                    <a:pt x="114" y="98"/>
                  </a:lnTo>
                  <a:lnTo>
                    <a:pt x="112" y="98"/>
                  </a:lnTo>
                  <a:lnTo>
                    <a:pt x="108" y="96"/>
                  </a:lnTo>
                  <a:lnTo>
                    <a:pt x="106" y="90"/>
                  </a:lnTo>
                  <a:lnTo>
                    <a:pt x="104" y="85"/>
                  </a:lnTo>
                  <a:lnTo>
                    <a:pt x="102" y="83"/>
                  </a:lnTo>
                  <a:lnTo>
                    <a:pt x="96" y="81"/>
                  </a:lnTo>
                  <a:lnTo>
                    <a:pt x="83" y="69"/>
                  </a:lnTo>
                  <a:lnTo>
                    <a:pt x="75" y="61"/>
                  </a:lnTo>
                  <a:lnTo>
                    <a:pt x="73" y="57"/>
                  </a:lnTo>
                  <a:lnTo>
                    <a:pt x="63" y="49"/>
                  </a:lnTo>
                  <a:lnTo>
                    <a:pt x="61" y="47"/>
                  </a:lnTo>
                  <a:lnTo>
                    <a:pt x="59" y="45"/>
                  </a:lnTo>
                  <a:lnTo>
                    <a:pt x="51" y="36"/>
                  </a:lnTo>
                  <a:lnTo>
                    <a:pt x="49" y="34"/>
                  </a:lnTo>
                  <a:lnTo>
                    <a:pt x="45" y="34"/>
                  </a:lnTo>
                  <a:lnTo>
                    <a:pt x="40" y="34"/>
                  </a:lnTo>
                  <a:lnTo>
                    <a:pt x="34" y="32"/>
                  </a:lnTo>
                  <a:lnTo>
                    <a:pt x="30" y="30"/>
                  </a:lnTo>
                  <a:lnTo>
                    <a:pt x="26" y="28"/>
                  </a:lnTo>
                  <a:lnTo>
                    <a:pt x="24" y="24"/>
                  </a:lnTo>
                  <a:lnTo>
                    <a:pt x="20" y="24"/>
                  </a:lnTo>
                  <a:lnTo>
                    <a:pt x="18" y="20"/>
                  </a:lnTo>
                  <a:lnTo>
                    <a:pt x="14" y="16"/>
                  </a:lnTo>
                  <a:lnTo>
                    <a:pt x="12" y="12"/>
                  </a:lnTo>
                  <a:lnTo>
                    <a:pt x="10" y="10"/>
                  </a:lnTo>
                  <a:lnTo>
                    <a:pt x="10" y="8"/>
                  </a:lnTo>
                  <a:lnTo>
                    <a:pt x="10" y="4"/>
                  </a:lnTo>
                  <a:lnTo>
                    <a:pt x="10" y="2"/>
                  </a:lnTo>
                  <a:lnTo>
                    <a:pt x="8" y="2"/>
                  </a:lnTo>
                  <a:lnTo>
                    <a:pt x="6" y="2"/>
                  </a:lnTo>
                  <a:lnTo>
                    <a:pt x="2" y="0"/>
                  </a:lnTo>
                  <a:lnTo>
                    <a:pt x="2"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3" name="Freeform 322"/>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4" name="Freeform 323"/>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5" name="Freeform 324"/>
            <p:cNvSpPr>
              <a:spLocks/>
            </p:cNvSpPr>
            <p:nvPr/>
          </p:nvSpPr>
          <p:spPr bwMode="auto">
            <a:xfrm>
              <a:off x="8486775" y="5432425"/>
              <a:ext cx="349250" cy="277813"/>
            </a:xfrm>
            <a:custGeom>
              <a:avLst/>
              <a:gdLst>
                <a:gd name="T0" fmla="*/ 2 w 220"/>
                <a:gd name="T1" fmla="*/ 2 h 175"/>
                <a:gd name="T2" fmla="*/ 8 w 220"/>
                <a:gd name="T3" fmla="*/ 2 h 175"/>
                <a:gd name="T4" fmla="*/ 10 w 220"/>
                <a:gd name="T5" fmla="*/ 8 h 175"/>
                <a:gd name="T6" fmla="*/ 14 w 220"/>
                <a:gd name="T7" fmla="*/ 16 h 175"/>
                <a:gd name="T8" fmla="*/ 24 w 220"/>
                <a:gd name="T9" fmla="*/ 24 h 175"/>
                <a:gd name="T10" fmla="*/ 34 w 220"/>
                <a:gd name="T11" fmla="*/ 32 h 175"/>
                <a:gd name="T12" fmla="*/ 49 w 220"/>
                <a:gd name="T13" fmla="*/ 34 h 175"/>
                <a:gd name="T14" fmla="*/ 61 w 220"/>
                <a:gd name="T15" fmla="*/ 47 h 175"/>
                <a:gd name="T16" fmla="*/ 75 w 220"/>
                <a:gd name="T17" fmla="*/ 61 h 175"/>
                <a:gd name="T18" fmla="*/ 102 w 220"/>
                <a:gd name="T19" fmla="*/ 83 h 175"/>
                <a:gd name="T20" fmla="*/ 108 w 220"/>
                <a:gd name="T21" fmla="*/ 96 h 175"/>
                <a:gd name="T22" fmla="*/ 116 w 220"/>
                <a:gd name="T23" fmla="*/ 96 h 175"/>
                <a:gd name="T24" fmla="*/ 120 w 220"/>
                <a:gd name="T25" fmla="*/ 87 h 175"/>
                <a:gd name="T26" fmla="*/ 128 w 220"/>
                <a:gd name="T27" fmla="*/ 87 h 175"/>
                <a:gd name="T28" fmla="*/ 128 w 220"/>
                <a:gd name="T29" fmla="*/ 71 h 175"/>
                <a:gd name="T30" fmla="*/ 120 w 220"/>
                <a:gd name="T31" fmla="*/ 63 h 175"/>
                <a:gd name="T32" fmla="*/ 134 w 220"/>
                <a:gd name="T33" fmla="*/ 71 h 175"/>
                <a:gd name="T34" fmla="*/ 137 w 220"/>
                <a:gd name="T35" fmla="*/ 87 h 175"/>
                <a:gd name="T36" fmla="*/ 139 w 220"/>
                <a:gd name="T37" fmla="*/ 100 h 175"/>
                <a:gd name="T38" fmla="*/ 149 w 220"/>
                <a:gd name="T39" fmla="*/ 110 h 175"/>
                <a:gd name="T40" fmla="*/ 159 w 220"/>
                <a:gd name="T41" fmla="*/ 118 h 175"/>
                <a:gd name="T42" fmla="*/ 163 w 220"/>
                <a:gd name="T43" fmla="*/ 118 h 175"/>
                <a:gd name="T44" fmla="*/ 165 w 220"/>
                <a:gd name="T45" fmla="*/ 110 h 175"/>
                <a:gd name="T46" fmla="*/ 169 w 220"/>
                <a:gd name="T47" fmla="*/ 112 h 175"/>
                <a:gd name="T48" fmla="*/ 175 w 220"/>
                <a:gd name="T49" fmla="*/ 112 h 175"/>
                <a:gd name="T50" fmla="*/ 171 w 220"/>
                <a:gd name="T51" fmla="*/ 94 h 175"/>
                <a:gd name="T52" fmla="*/ 161 w 220"/>
                <a:gd name="T53" fmla="*/ 85 h 175"/>
                <a:gd name="T54" fmla="*/ 173 w 220"/>
                <a:gd name="T55" fmla="*/ 83 h 175"/>
                <a:gd name="T56" fmla="*/ 171 w 220"/>
                <a:gd name="T57" fmla="*/ 90 h 175"/>
                <a:gd name="T58" fmla="*/ 208 w 220"/>
                <a:gd name="T59" fmla="*/ 126 h 175"/>
                <a:gd name="T60" fmla="*/ 210 w 220"/>
                <a:gd name="T61" fmla="*/ 137 h 175"/>
                <a:gd name="T62" fmla="*/ 218 w 220"/>
                <a:gd name="T63" fmla="*/ 134 h 175"/>
                <a:gd name="T64" fmla="*/ 204 w 220"/>
                <a:gd name="T65" fmla="*/ 141 h 175"/>
                <a:gd name="T66" fmla="*/ 177 w 220"/>
                <a:gd name="T67" fmla="*/ 147 h 175"/>
                <a:gd name="T68" fmla="*/ 155 w 220"/>
                <a:gd name="T69" fmla="*/ 161 h 175"/>
                <a:gd name="T70" fmla="*/ 151 w 220"/>
                <a:gd name="T71" fmla="*/ 175 h 175"/>
                <a:gd name="T72" fmla="*/ 126 w 220"/>
                <a:gd name="T73" fmla="*/ 159 h 175"/>
                <a:gd name="T74" fmla="*/ 94 w 220"/>
                <a:gd name="T75" fmla="*/ 128 h 175"/>
                <a:gd name="T76" fmla="*/ 67 w 220"/>
                <a:gd name="T77" fmla="*/ 100 h 175"/>
                <a:gd name="T78" fmla="*/ 53 w 220"/>
                <a:gd name="T79" fmla="*/ 90 h 175"/>
                <a:gd name="T80" fmla="*/ 26 w 220"/>
                <a:gd name="T81" fmla="*/ 61 h 175"/>
                <a:gd name="T82" fmla="*/ 22 w 220"/>
                <a:gd name="T83" fmla="*/ 40 h 175"/>
                <a:gd name="T84" fmla="*/ 6 w 220"/>
                <a:gd name="T85" fmla="*/ 1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75">
                  <a:moveTo>
                    <a:pt x="0" y="6"/>
                  </a:moveTo>
                  <a:lnTo>
                    <a:pt x="0" y="0"/>
                  </a:lnTo>
                  <a:lnTo>
                    <a:pt x="2" y="2"/>
                  </a:lnTo>
                  <a:lnTo>
                    <a:pt x="2" y="0"/>
                  </a:lnTo>
                  <a:lnTo>
                    <a:pt x="6" y="2"/>
                  </a:lnTo>
                  <a:lnTo>
                    <a:pt x="8" y="2"/>
                  </a:lnTo>
                  <a:lnTo>
                    <a:pt x="10" y="2"/>
                  </a:lnTo>
                  <a:lnTo>
                    <a:pt x="10" y="4"/>
                  </a:lnTo>
                  <a:lnTo>
                    <a:pt x="10" y="8"/>
                  </a:lnTo>
                  <a:lnTo>
                    <a:pt x="10" y="10"/>
                  </a:lnTo>
                  <a:lnTo>
                    <a:pt x="12" y="12"/>
                  </a:lnTo>
                  <a:lnTo>
                    <a:pt x="14" y="16"/>
                  </a:lnTo>
                  <a:lnTo>
                    <a:pt x="18" y="20"/>
                  </a:lnTo>
                  <a:lnTo>
                    <a:pt x="20" y="24"/>
                  </a:lnTo>
                  <a:lnTo>
                    <a:pt x="24" y="24"/>
                  </a:lnTo>
                  <a:lnTo>
                    <a:pt x="26" y="28"/>
                  </a:lnTo>
                  <a:lnTo>
                    <a:pt x="30" y="30"/>
                  </a:lnTo>
                  <a:lnTo>
                    <a:pt x="34" y="32"/>
                  </a:lnTo>
                  <a:lnTo>
                    <a:pt x="40" y="34"/>
                  </a:lnTo>
                  <a:lnTo>
                    <a:pt x="45" y="34"/>
                  </a:lnTo>
                  <a:lnTo>
                    <a:pt x="49" y="34"/>
                  </a:lnTo>
                  <a:lnTo>
                    <a:pt x="51" y="36"/>
                  </a:lnTo>
                  <a:lnTo>
                    <a:pt x="59" y="45"/>
                  </a:lnTo>
                  <a:lnTo>
                    <a:pt x="61" y="47"/>
                  </a:lnTo>
                  <a:lnTo>
                    <a:pt x="63" y="49"/>
                  </a:lnTo>
                  <a:lnTo>
                    <a:pt x="73" y="57"/>
                  </a:lnTo>
                  <a:lnTo>
                    <a:pt x="75" y="61"/>
                  </a:lnTo>
                  <a:lnTo>
                    <a:pt x="83" y="69"/>
                  </a:lnTo>
                  <a:lnTo>
                    <a:pt x="96" y="81"/>
                  </a:lnTo>
                  <a:lnTo>
                    <a:pt x="102" y="83"/>
                  </a:lnTo>
                  <a:lnTo>
                    <a:pt x="104" y="85"/>
                  </a:lnTo>
                  <a:lnTo>
                    <a:pt x="106" y="90"/>
                  </a:lnTo>
                  <a:lnTo>
                    <a:pt x="108" y="96"/>
                  </a:lnTo>
                  <a:lnTo>
                    <a:pt x="112" y="98"/>
                  </a:lnTo>
                  <a:lnTo>
                    <a:pt x="114" y="98"/>
                  </a:lnTo>
                  <a:lnTo>
                    <a:pt x="116" y="96"/>
                  </a:lnTo>
                  <a:lnTo>
                    <a:pt x="118" y="92"/>
                  </a:lnTo>
                  <a:lnTo>
                    <a:pt x="120" y="90"/>
                  </a:lnTo>
                  <a:lnTo>
                    <a:pt x="120" y="87"/>
                  </a:lnTo>
                  <a:lnTo>
                    <a:pt x="124" y="87"/>
                  </a:lnTo>
                  <a:lnTo>
                    <a:pt x="126" y="87"/>
                  </a:lnTo>
                  <a:lnTo>
                    <a:pt x="128" y="87"/>
                  </a:lnTo>
                  <a:lnTo>
                    <a:pt x="132" y="75"/>
                  </a:lnTo>
                  <a:lnTo>
                    <a:pt x="130" y="73"/>
                  </a:lnTo>
                  <a:lnTo>
                    <a:pt x="128" y="71"/>
                  </a:lnTo>
                  <a:lnTo>
                    <a:pt x="124" y="67"/>
                  </a:lnTo>
                  <a:lnTo>
                    <a:pt x="122" y="65"/>
                  </a:lnTo>
                  <a:lnTo>
                    <a:pt x="120" y="63"/>
                  </a:lnTo>
                  <a:lnTo>
                    <a:pt x="122" y="61"/>
                  </a:lnTo>
                  <a:lnTo>
                    <a:pt x="124" y="61"/>
                  </a:lnTo>
                  <a:lnTo>
                    <a:pt x="134" y="71"/>
                  </a:lnTo>
                  <a:lnTo>
                    <a:pt x="139" y="77"/>
                  </a:lnTo>
                  <a:lnTo>
                    <a:pt x="134" y="85"/>
                  </a:lnTo>
                  <a:lnTo>
                    <a:pt x="137" y="87"/>
                  </a:lnTo>
                  <a:lnTo>
                    <a:pt x="137" y="92"/>
                  </a:lnTo>
                  <a:lnTo>
                    <a:pt x="137" y="96"/>
                  </a:lnTo>
                  <a:lnTo>
                    <a:pt x="139" y="100"/>
                  </a:lnTo>
                  <a:lnTo>
                    <a:pt x="141" y="102"/>
                  </a:lnTo>
                  <a:lnTo>
                    <a:pt x="143" y="104"/>
                  </a:lnTo>
                  <a:lnTo>
                    <a:pt x="149" y="110"/>
                  </a:lnTo>
                  <a:lnTo>
                    <a:pt x="155" y="116"/>
                  </a:lnTo>
                  <a:lnTo>
                    <a:pt x="157" y="118"/>
                  </a:lnTo>
                  <a:lnTo>
                    <a:pt x="159" y="118"/>
                  </a:lnTo>
                  <a:lnTo>
                    <a:pt x="161" y="120"/>
                  </a:lnTo>
                  <a:lnTo>
                    <a:pt x="163" y="118"/>
                  </a:lnTo>
                  <a:lnTo>
                    <a:pt x="163" y="118"/>
                  </a:lnTo>
                  <a:lnTo>
                    <a:pt x="165" y="116"/>
                  </a:lnTo>
                  <a:lnTo>
                    <a:pt x="163" y="112"/>
                  </a:lnTo>
                  <a:lnTo>
                    <a:pt x="165" y="110"/>
                  </a:lnTo>
                  <a:lnTo>
                    <a:pt x="165" y="112"/>
                  </a:lnTo>
                  <a:lnTo>
                    <a:pt x="167" y="114"/>
                  </a:lnTo>
                  <a:lnTo>
                    <a:pt x="169" y="112"/>
                  </a:lnTo>
                  <a:lnTo>
                    <a:pt x="169" y="110"/>
                  </a:lnTo>
                  <a:lnTo>
                    <a:pt x="171" y="110"/>
                  </a:lnTo>
                  <a:lnTo>
                    <a:pt x="175" y="112"/>
                  </a:lnTo>
                  <a:lnTo>
                    <a:pt x="186" y="114"/>
                  </a:lnTo>
                  <a:lnTo>
                    <a:pt x="181" y="112"/>
                  </a:lnTo>
                  <a:lnTo>
                    <a:pt x="171" y="94"/>
                  </a:lnTo>
                  <a:lnTo>
                    <a:pt x="165" y="92"/>
                  </a:lnTo>
                  <a:lnTo>
                    <a:pt x="161" y="90"/>
                  </a:lnTo>
                  <a:lnTo>
                    <a:pt x="161" y="85"/>
                  </a:lnTo>
                  <a:lnTo>
                    <a:pt x="165" y="85"/>
                  </a:lnTo>
                  <a:lnTo>
                    <a:pt x="171" y="83"/>
                  </a:lnTo>
                  <a:lnTo>
                    <a:pt x="173" y="83"/>
                  </a:lnTo>
                  <a:lnTo>
                    <a:pt x="177" y="85"/>
                  </a:lnTo>
                  <a:lnTo>
                    <a:pt x="169" y="87"/>
                  </a:lnTo>
                  <a:lnTo>
                    <a:pt x="171" y="90"/>
                  </a:lnTo>
                  <a:lnTo>
                    <a:pt x="177" y="96"/>
                  </a:lnTo>
                  <a:lnTo>
                    <a:pt x="198" y="116"/>
                  </a:lnTo>
                  <a:lnTo>
                    <a:pt x="208" y="126"/>
                  </a:lnTo>
                  <a:lnTo>
                    <a:pt x="208" y="130"/>
                  </a:lnTo>
                  <a:lnTo>
                    <a:pt x="208" y="134"/>
                  </a:lnTo>
                  <a:lnTo>
                    <a:pt x="210" y="137"/>
                  </a:lnTo>
                  <a:lnTo>
                    <a:pt x="216" y="137"/>
                  </a:lnTo>
                  <a:lnTo>
                    <a:pt x="216" y="130"/>
                  </a:lnTo>
                  <a:lnTo>
                    <a:pt x="218" y="134"/>
                  </a:lnTo>
                  <a:lnTo>
                    <a:pt x="220" y="139"/>
                  </a:lnTo>
                  <a:lnTo>
                    <a:pt x="212" y="141"/>
                  </a:lnTo>
                  <a:lnTo>
                    <a:pt x="204" y="141"/>
                  </a:lnTo>
                  <a:lnTo>
                    <a:pt x="177" y="147"/>
                  </a:lnTo>
                  <a:lnTo>
                    <a:pt x="175" y="145"/>
                  </a:lnTo>
                  <a:lnTo>
                    <a:pt x="177" y="147"/>
                  </a:lnTo>
                  <a:lnTo>
                    <a:pt x="173" y="149"/>
                  </a:lnTo>
                  <a:lnTo>
                    <a:pt x="155" y="157"/>
                  </a:lnTo>
                  <a:lnTo>
                    <a:pt x="155" y="161"/>
                  </a:lnTo>
                  <a:lnTo>
                    <a:pt x="153" y="167"/>
                  </a:lnTo>
                  <a:lnTo>
                    <a:pt x="153" y="173"/>
                  </a:lnTo>
                  <a:lnTo>
                    <a:pt x="151" y="175"/>
                  </a:lnTo>
                  <a:lnTo>
                    <a:pt x="145" y="175"/>
                  </a:lnTo>
                  <a:lnTo>
                    <a:pt x="137" y="167"/>
                  </a:lnTo>
                  <a:lnTo>
                    <a:pt x="126" y="159"/>
                  </a:lnTo>
                  <a:lnTo>
                    <a:pt x="110" y="149"/>
                  </a:lnTo>
                  <a:lnTo>
                    <a:pt x="108" y="147"/>
                  </a:lnTo>
                  <a:lnTo>
                    <a:pt x="94" y="128"/>
                  </a:lnTo>
                  <a:lnTo>
                    <a:pt x="81" y="114"/>
                  </a:lnTo>
                  <a:lnTo>
                    <a:pt x="71" y="102"/>
                  </a:lnTo>
                  <a:lnTo>
                    <a:pt x="67" y="100"/>
                  </a:lnTo>
                  <a:lnTo>
                    <a:pt x="59" y="98"/>
                  </a:lnTo>
                  <a:lnTo>
                    <a:pt x="55" y="94"/>
                  </a:lnTo>
                  <a:lnTo>
                    <a:pt x="53" y="90"/>
                  </a:lnTo>
                  <a:lnTo>
                    <a:pt x="45" y="81"/>
                  </a:lnTo>
                  <a:lnTo>
                    <a:pt x="38" y="75"/>
                  </a:lnTo>
                  <a:lnTo>
                    <a:pt x="26" y="61"/>
                  </a:lnTo>
                  <a:lnTo>
                    <a:pt x="24" y="55"/>
                  </a:lnTo>
                  <a:lnTo>
                    <a:pt x="24" y="49"/>
                  </a:lnTo>
                  <a:lnTo>
                    <a:pt x="22" y="40"/>
                  </a:lnTo>
                  <a:lnTo>
                    <a:pt x="22" y="32"/>
                  </a:lnTo>
                  <a:lnTo>
                    <a:pt x="16" y="28"/>
                  </a:lnTo>
                  <a:lnTo>
                    <a:pt x="6" y="16"/>
                  </a:lnTo>
                  <a:lnTo>
                    <a:pt x="0" y="1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6" name="Freeform 325"/>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7" name="Freeform 326"/>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8" name="Freeform 327"/>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39" name="Freeform 328"/>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0" name="Freeform 329"/>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1" name="Freeform 330"/>
            <p:cNvSpPr>
              <a:spLocks/>
            </p:cNvSpPr>
            <p:nvPr/>
          </p:nvSpPr>
          <p:spPr bwMode="auto">
            <a:xfrm>
              <a:off x="8791575" y="5480050"/>
              <a:ext cx="28575" cy="33338"/>
            </a:xfrm>
            <a:custGeom>
              <a:avLst/>
              <a:gdLst>
                <a:gd name="T0" fmla="*/ 0 w 18"/>
                <a:gd name="T1" fmla="*/ 4 h 21"/>
                <a:gd name="T2" fmla="*/ 0 w 18"/>
                <a:gd name="T3" fmla="*/ 4 h 21"/>
                <a:gd name="T4" fmla="*/ 2 w 18"/>
                <a:gd name="T5" fmla="*/ 0 h 21"/>
                <a:gd name="T6" fmla="*/ 2 w 18"/>
                <a:gd name="T7" fmla="*/ 0 h 21"/>
                <a:gd name="T8" fmla="*/ 4 w 18"/>
                <a:gd name="T9" fmla="*/ 0 h 21"/>
                <a:gd name="T10" fmla="*/ 4 w 18"/>
                <a:gd name="T11" fmla="*/ 4 h 21"/>
                <a:gd name="T12" fmla="*/ 8 w 18"/>
                <a:gd name="T13" fmla="*/ 10 h 21"/>
                <a:gd name="T14" fmla="*/ 14 w 18"/>
                <a:gd name="T15" fmla="*/ 15 h 21"/>
                <a:gd name="T16" fmla="*/ 18 w 18"/>
                <a:gd name="T17" fmla="*/ 19 h 21"/>
                <a:gd name="T18" fmla="*/ 16 w 18"/>
                <a:gd name="T19" fmla="*/ 21 h 21"/>
                <a:gd name="T20" fmla="*/ 6 w 18"/>
                <a:gd name="T21" fmla="*/ 15 h 21"/>
                <a:gd name="T22" fmla="*/ 0 w 18"/>
                <a:gd name="T23" fmla="*/ 15 h 21"/>
                <a:gd name="T24" fmla="*/ 0 w 18"/>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0" y="4"/>
                  </a:moveTo>
                  <a:lnTo>
                    <a:pt x="0" y="4"/>
                  </a:lnTo>
                  <a:lnTo>
                    <a:pt x="2" y="0"/>
                  </a:lnTo>
                  <a:lnTo>
                    <a:pt x="2" y="0"/>
                  </a:lnTo>
                  <a:lnTo>
                    <a:pt x="4" y="0"/>
                  </a:lnTo>
                  <a:lnTo>
                    <a:pt x="4" y="4"/>
                  </a:lnTo>
                  <a:lnTo>
                    <a:pt x="8" y="10"/>
                  </a:lnTo>
                  <a:lnTo>
                    <a:pt x="14" y="15"/>
                  </a:lnTo>
                  <a:lnTo>
                    <a:pt x="18" y="19"/>
                  </a:lnTo>
                  <a:lnTo>
                    <a:pt x="16" y="21"/>
                  </a:lnTo>
                  <a:lnTo>
                    <a:pt x="6" y="15"/>
                  </a:lnTo>
                  <a:lnTo>
                    <a:pt x="0" y="15"/>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2" name="Freeform 331"/>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3" name="Freeform 332"/>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4" name="Freeform 333"/>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5" name="Freeform 334"/>
            <p:cNvSpPr>
              <a:spLocks/>
            </p:cNvSpPr>
            <p:nvPr/>
          </p:nvSpPr>
          <p:spPr bwMode="auto">
            <a:xfrm>
              <a:off x="8901113" y="5110163"/>
              <a:ext cx="301625" cy="661988"/>
            </a:xfrm>
            <a:custGeom>
              <a:avLst/>
              <a:gdLst>
                <a:gd name="T0" fmla="*/ 190 w 190"/>
                <a:gd name="T1" fmla="*/ 10 h 417"/>
                <a:gd name="T2" fmla="*/ 182 w 190"/>
                <a:gd name="T3" fmla="*/ 27 h 417"/>
                <a:gd name="T4" fmla="*/ 178 w 190"/>
                <a:gd name="T5" fmla="*/ 37 h 417"/>
                <a:gd name="T6" fmla="*/ 172 w 190"/>
                <a:gd name="T7" fmla="*/ 49 h 417"/>
                <a:gd name="T8" fmla="*/ 170 w 190"/>
                <a:gd name="T9" fmla="*/ 70 h 417"/>
                <a:gd name="T10" fmla="*/ 166 w 190"/>
                <a:gd name="T11" fmla="*/ 88 h 417"/>
                <a:gd name="T12" fmla="*/ 158 w 190"/>
                <a:gd name="T13" fmla="*/ 108 h 417"/>
                <a:gd name="T14" fmla="*/ 151 w 190"/>
                <a:gd name="T15" fmla="*/ 127 h 417"/>
                <a:gd name="T16" fmla="*/ 141 w 190"/>
                <a:gd name="T17" fmla="*/ 145 h 417"/>
                <a:gd name="T18" fmla="*/ 133 w 190"/>
                <a:gd name="T19" fmla="*/ 166 h 417"/>
                <a:gd name="T20" fmla="*/ 119 w 190"/>
                <a:gd name="T21" fmla="*/ 180 h 417"/>
                <a:gd name="T22" fmla="*/ 106 w 190"/>
                <a:gd name="T23" fmla="*/ 182 h 417"/>
                <a:gd name="T24" fmla="*/ 98 w 190"/>
                <a:gd name="T25" fmla="*/ 192 h 417"/>
                <a:gd name="T26" fmla="*/ 82 w 190"/>
                <a:gd name="T27" fmla="*/ 213 h 417"/>
                <a:gd name="T28" fmla="*/ 78 w 190"/>
                <a:gd name="T29" fmla="*/ 219 h 417"/>
                <a:gd name="T30" fmla="*/ 68 w 190"/>
                <a:gd name="T31" fmla="*/ 231 h 417"/>
                <a:gd name="T32" fmla="*/ 59 w 190"/>
                <a:gd name="T33" fmla="*/ 243 h 417"/>
                <a:gd name="T34" fmla="*/ 53 w 190"/>
                <a:gd name="T35" fmla="*/ 260 h 417"/>
                <a:gd name="T36" fmla="*/ 49 w 190"/>
                <a:gd name="T37" fmla="*/ 276 h 417"/>
                <a:gd name="T38" fmla="*/ 51 w 190"/>
                <a:gd name="T39" fmla="*/ 280 h 417"/>
                <a:gd name="T40" fmla="*/ 61 w 190"/>
                <a:gd name="T41" fmla="*/ 278 h 417"/>
                <a:gd name="T42" fmla="*/ 68 w 190"/>
                <a:gd name="T43" fmla="*/ 270 h 417"/>
                <a:gd name="T44" fmla="*/ 72 w 190"/>
                <a:gd name="T45" fmla="*/ 278 h 417"/>
                <a:gd name="T46" fmla="*/ 78 w 190"/>
                <a:gd name="T47" fmla="*/ 280 h 417"/>
                <a:gd name="T48" fmla="*/ 74 w 190"/>
                <a:gd name="T49" fmla="*/ 286 h 417"/>
                <a:gd name="T50" fmla="*/ 74 w 190"/>
                <a:gd name="T51" fmla="*/ 293 h 417"/>
                <a:gd name="T52" fmla="*/ 80 w 190"/>
                <a:gd name="T53" fmla="*/ 299 h 417"/>
                <a:gd name="T54" fmla="*/ 80 w 190"/>
                <a:gd name="T55" fmla="*/ 303 h 417"/>
                <a:gd name="T56" fmla="*/ 72 w 190"/>
                <a:gd name="T57" fmla="*/ 305 h 417"/>
                <a:gd name="T58" fmla="*/ 68 w 190"/>
                <a:gd name="T59" fmla="*/ 305 h 417"/>
                <a:gd name="T60" fmla="*/ 59 w 190"/>
                <a:gd name="T61" fmla="*/ 307 h 417"/>
                <a:gd name="T62" fmla="*/ 53 w 190"/>
                <a:gd name="T63" fmla="*/ 299 h 417"/>
                <a:gd name="T64" fmla="*/ 47 w 190"/>
                <a:gd name="T65" fmla="*/ 297 h 417"/>
                <a:gd name="T66" fmla="*/ 43 w 190"/>
                <a:gd name="T67" fmla="*/ 329 h 417"/>
                <a:gd name="T68" fmla="*/ 45 w 190"/>
                <a:gd name="T69" fmla="*/ 340 h 417"/>
                <a:gd name="T70" fmla="*/ 35 w 190"/>
                <a:gd name="T71" fmla="*/ 354 h 417"/>
                <a:gd name="T72" fmla="*/ 25 w 190"/>
                <a:gd name="T73" fmla="*/ 356 h 417"/>
                <a:gd name="T74" fmla="*/ 19 w 190"/>
                <a:gd name="T75" fmla="*/ 354 h 417"/>
                <a:gd name="T76" fmla="*/ 2 w 190"/>
                <a:gd name="T77" fmla="*/ 352 h 417"/>
                <a:gd name="T78" fmla="*/ 0 w 190"/>
                <a:gd name="T79" fmla="*/ 348 h 417"/>
                <a:gd name="T80" fmla="*/ 4 w 190"/>
                <a:gd name="T81" fmla="*/ 362 h 417"/>
                <a:gd name="T82" fmla="*/ 29 w 190"/>
                <a:gd name="T83" fmla="*/ 376 h 417"/>
                <a:gd name="T84" fmla="*/ 43 w 190"/>
                <a:gd name="T85" fmla="*/ 417 h 417"/>
                <a:gd name="T86" fmla="*/ 115 w 190"/>
                <a:gd name="T87" fmla="*/ 376 h 417"/>
                <a:gd name="T88" fmla="*/ 121 w 190"/>
                <a:gd name="T89" fmla="*/ 342 h 417"/>
                <a:gd name="T90" fmla="*/ 137 w 190"/>
                <a:gd name="T91" fmla="*/ 305 h 417"/>
                <a:gd name="T92" fmla="*/ 143 w 190"/>
                <a:gd name="T93" fmla="*/ 272 h 417"/>
                <a:gd name="T94" fmla="*/ 147 w 190"/>
                <a:gd name="T95" fmla="*/ 256 h 417"/>
                <a:gd name="T96" fmla="*/ 151 w 190"/>
                <a:gd name="T97" fmla="*/ 231 h 417"/>
                <a:gd name="T98" fmla="*/ 170 w 190"/>
                <a:gd name="T99" fmla="*/ 190 h 417"/>
                <a:gd name="T100" fmla="*/ 190 w 190"/>
                <a:gd name="T101" fmla="*/ 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0" h="417">
                  <a:moveTo>
                    <a:pt x="190" y="0"/>
                  </a:moveTo>
                  <a:lnTo>
                    <a:pt x="190" y="2"/>
                  </a:lnTo>
                  <a:lnTo>
                    <a:pt x="190" y="4"/>
                  </a:lnTo>
                  <a:lnTo>
                    <a:pt x="190" y="10"/>
                  </a:lnTo>
                  <a:lnTo>
                    <a:pt x="188" y="14"/>
                  </a:lnTo>
                  <a:lnTo>
                    <a:pt x="186" y="16"/>
                  </a:lnTo>
                  <a:lnTo>
                    <a:pt x="184" y="23"/>
                  </a:lnTo>
                  <a:lnTo>
                    <a:pt x="182" y="27"/>
                  </a:lnTo>
                  <a:lnTo>
                    <a:pt x="180" y="29"/>
                  </a:lnTo>
                  <a:lnTo>
                    <a:pt x="180" y="33"/>
                  </a:lnTo>
                  <a:lnTo>
                    <a:pt x="180" y="35"/>
                  </a:lnTo>
                  <a:lnTo>
                    <a:pt x="178" y="37"/>
                  </a:lnTo>
                  <a:lnTo>
                    <a:pt x="176" y="41"/>
                  </a:lnTo>
                  <a:lnTo>
                    <a:pt x="174" y="43"/>
                  </a:lnTo>
                  <a:lnTo>
                    <a:pt x="172" y="45"/>
                  </a:lnTo>
                  <a:lnTo>
                    <a:pt x="172" y="49"/>
                  </a:lnTo>
                  <a:lnTo>
                    <a:pt x="172" y="55"/>
                  </a:lnTo>
                  <a:lnTo>
                    <a:pt x="172" y="57"/>
                  </a:lnTo>
                  <a:lnTo>
                    <a:pt x="172" y="64"/>
                  </a:lnTo>
                  <a:lnTo>
                    <a:pt x="170" y="70"/>
                  </a:lnTo>
                  <a:lnTo>
                    <a:pt x="168" y="74"/>
                  </a:lnTo>
                  <a:lnTo>
                    <a:pt x="168" y="80"/>
                  </a:lnTo>
                  <a:lnTo>
                    <a:pt x="166" y="84"/>
                  </a:lnTo>
                  <a:lnTo>
                    <a:pt x="166" y="88"/>
                  </a:lnTo>
                  <a:lnTo>
                    <a:pt x="166" y="92"/>
                  </a:lnTo>
                  <a:lnTo>
                    <a:pt x="164" y="98"/>
                  </a:lnTo>
                  <a:lnTo>
                    <a:pt x="162" y="100"/>
                  </a:lnTo>
                  <a:lnTo>
                    <a:pt x="158" y="108"/>
                  </a:lnTo>
                  <a:lnTo>
                    <a:pt x="158" y="113"/>
                  </a:lnTo>
                  <a:lnTo>
                    <a:pt x="158" y="119"/>
                  </a:lnTo>
                  <a:lnTo>
                    <a:pt x="155" y="123"/>
                  </a:lnTo>
                  <a:lnTo>
                    <a:pt x="151" y="127"/>
                  </a:lnTo>
                  <a:lnTo>
                    <a:pt x="149" y="129"/>
                  </a:lnTo>
                  <a:lnTo>
                    <a:pt x="145" y="135"/>
                  </a:lnTo>
                  <a:lnTo>
                    <a:pt x="143" y="141"/>
                  </a:lnTo>
                  <a:lnTo>
                    <a:pt x="141" y="145"/>
                  </a:lnTo>
                  <a:lnTo>
                    <a:pt x="141" y="149"/>
                  </a:lnTo>
                  <a:lnTo>
                    <a:pt x="137" y="156"/>
                  </a:lnTo>
                  <a:lnTo>
                    <a:pt x="135" y="160"/>
                  </a:lnTo>
                  <a:lnTo>
                    <a:pt x="133" y="166"/>
                  </a:lnTo>
                  <a:lnTo>
                    <a:pt x="131" y="170"/>
                  </a:lnTo>
                  <a:lnTo>
                    <a:pt x="127" y="174"/>
                  </a:lnTo>
                  <a:lnTo>
                    <a:pt x="123" y="178"/>
                  </a:lnTo>
                  <a:lnTo>
                    <a:pt x="119" y="180"/>
                  </a:lnTo>
                  <a:lnTo>
                    <a:pt x="117" y="184"/>
                  </a:lnTo>
                  <a:lnTo>
                    <a:pt x="113" y="182"/>
                  </a:lnTo>
                  <a:lnTo>
                    <a:pt x="108" y="182"/>
                  </a:lnTo>
                  <a:lnTo>
                    <a:pt x="106" y="182"/>
                  </a:lnTo>
                  <a:lnTo>
                    <a:pt x="106" y="184"/>
                  </a:lnTo>
                  <a:lnTo>
                    <a:pt x="104" y="186"/>
                  </a:lnTo>
                  <a:lnTo>
                    <a:pt x="100" y="190"/>
                  </a:lnTo>
                  <a:lnTo>
                    <a:pt x="98" y="192"/>
                  </a:lnTo>
                  <a:lnTo>
                    <a:pt x="94" y="196"/>
                  </a:lnTo>
                  <a:lnTo>
                    <a:pt x="86" y="205"/>
                  </a:lnTo>
                  <a:lnTo>
                    <a:pt x="84" y="211"/>
                  </a:lnTo>
                  <a:lnTo>
                    <a:pt x="82" y="213"/>
                  </a:lnTo>
                  <a:lnTo>
                    <a:pt x="80" y="213"/>
                  </a:lnTo>
                  <a:lnTo>
                    <a:pt x="78" y="215"/>
                  </a:lnTo>
                  <a:lnTo>
                    <a:pt x="78" y="217"/>
                  </a:lnTo>
                  <a:lnTo>
                    <a:pt x="78" y="219"/>
                  </a:lnTo>
                  <a:lnTo>
                    <a:pt x="76" y="223"/>
                  </a:lnTo>
                  <a:lnTo>
                    <a:pt x="74" y="227"/>
                  </a:lnTo>
                  <a:lnTo>
                    <a:pt x="72" y="229"/>
                  </a:lnTo>
                  <a:lnTo>
                    <a:pt x="68" y="231"/>
                  </a:lnTo>
                  <a:lnTo>
                    <a:pt x="66" y="233"/>
                  </a:lnTo>
                  <a:lnTo>
                    <a:pt x="66" y="237"/>
                  </a:lnTo>
                  <a:lnTo>
                    <a:pt x="64" y="239"/>
                  </a:lnTo>
                  <a:lnTo>
                    <a:pt x="59" y="243"/>
                  </a:lnTo>
                  <a:lnTo>
                    <a:pt x="57" y="245"/>
                  </a:lnTo>
                  <a:lnTo>
                    <a:pt x="55" y="250"/>
                  </a:lnTo>
                  <a:lnTo>
                    <a:pt x="53" y="252"/>
                  </a:lnTo>
                  <a:lnTo>
                    <a:pt x="53" y="260"/>
                  </a:lnTo>
                  <a:lnTo>
                    <a:pt x="51" y="264"/>
                  </a:lnTo>
                  <a:lnTo>
                    <a:pt x="49" y="266"/>
                  </a:lnTo>
                  <a:lnTo>
                    <a:pt x="47" y="272"/>
                  </a:lnTo>
                  <a:lnTo>
                    <a:pt x="49" y="276"/>
                  </a:lnTo>
                  <a:lnTo>
                    <a:pt x="49" y="276"/>
                  </a:lnTo>
                  <a:lnTo>
                    <a:pt x="51" y="276"/>
                  </a:lnTo>
                  <a:lnTo>
                    <a:pt x="51" y="278"/>
                  </a:lnTo>
                  <a:lnTo>
                    <a:pt x="51" y="280"/>
                  </a:lnTo>
                  <a:lnTo>
                    <a:pt x="53" y="280"/>
                  </a:lnTo>
                  <a:lnTo>
                    <a:pt x="55" y="278"/>
                  </a:lnTo>
                  <a:lnTo>
                    <a:pt x="57" y="278"/>
                  </a:lnTo>
                  <a:lnTo>
                    <a:pt x="61" y="278"/>
                  </a:lnTo>
                  <a:lnTo>
                    <a:pt x="66" y="280"/>
                  </a:lnTo>
                  <a:lnTo>
                    <a:pt x="66" y="276"/>
                  </a:lnTo>
                  <a:lnTo>
                    <a:pt x="66" y="274"/>
                  </a:lnTo>
                  <a:lnTo>
                    <a:pt x="68" y="270"/>
                  </a:lnTo>
                  <a:lnTo>
                    <a:pt x="70" y="270"/>
                  </a:lnTo>
                  <a:lnTo>
                    <a:pt x="72" y="272"/>
                  </a:lnTo>
                  <a:lnTo>
                    <a:pt x="72" y="276"/>
                  </a:lnTo>
                  <a:lnTo>
                    <a:pt x="72" y="278"/>
                  </a:lnTo>
                  <a:lnTo>
                    <a:pt x="72" y="280"/>
                  </a:lnTo>
                  <a:lnTo>
                    <a:pt x="74" y="280"/>
                  </a:lnTo>
                  <a:lnTo>
                    <a:pt x="76" y="280"/>
                  </a:lnTo>
                  <a:lnTo>
                    <a:pt x="78" y="280"/>
                  </a:lnTo>
                  <a:lnTo>
                    <a:pt x="78" y="282"/>
                  </a:lnTo>
                  <a:lnTo>
                    <a:pt x="78" y="282"/>
                  </a:lnTo>
                  <a:lnTo>
                    <a:pt x="76" y="284"/>
                  </a:lnTo>
                  <a:lnTo>
                    <a:pt x="74" y="286"/>
                  </a:lnTo>
                  <a:lnTo>
                    <a:pt x="74" y="288"/>
                  </a:lnTo>
                  <a:lnTo>
                    <a:pt x="76" y="290"/>
                  </a:lnTo>
                  <a:lnTo>
                    <a:pt x="76" y="293"/>
                  </a:lnTo>
                  <a:lnTo>
                    <a:pt x="74" y="293"/>
                  </a:lnTo>
                  <a:lnTo>
                    <a:pt x="74" y="295"/>
                  </a:lnTo>
                  <a:lnTo>
                    <a:pt x="78" y="297"/>
                  </a:lnTo>
                  <a:lnTo>
                    <a:pt x="80" y="297"/>
                  </a:lnTo>
                  <a:lnTo>
                    <a:pt x="80" y="299"/>
                  </a:lnTo>
                  <a:lnTo>
                    <a:pt x="82" y="301"/>
                  </a:lnTo>
                  <a:lnTo>
                    <a:pt x="84" y="301"/>
                  </a:lnTo>
                  <a:lnTo>
                    <a:pt x="84" y="303"/>
                  </a:lnTo>
                  <a:lnTo>
                    <a:pt x="80" y="303"/>
                  </a:lnTo>
                  <a:lnTo>
                    <a:pt x="78" y="303"/>
                  </a:lnTo>
                  <a:lnTo>
                    <a:pt x="76" y="305"/>
                  </a:lnTo>
                  <a:lnTo>
                    <a:pt x="72" y="307"/>
                  </a:lnTo>
                  <a:lnTo>
                    <a:pt x="72" y="305"/>
                  </a:lnTo>
                  <a:lnTo>
                    <a:pt x="70" y="303"/>
                  </a:lnTo>
                  <a:lnTo>
                    <a:pt x="68" y="301"/>
                  </a:lnTo>
                  <a:lnTo>
                    <a:pt x="68" y="303"/>
                  </a:lnTo>
                  <a:lnTo>
                    <a:pt x="68" y="305"/>
                  </a:lnTo>
                  <a:lnTo>
                    <a:pt x="66" y="307"/>
                  </a:lnTo>
                  <a:lnTo>
                    <a:pt x="68" y="307"/>
                  </a:lnTo>
                  <a:lnTo>
                    <a:pt x="64" y="307"/>
                  </a:lnTo>
                  <a:lnTo>
                    <a:pt x="59" y="307"/>
                  </a:lnTo>
                  <a:lnTo>
                    <a:pt x="57" y="307"/>
                  </a:lnTo>
                  <a:lnTo>
                    <a:pt x="55" y="303"/>
                  </a:lnTo>
                  <a:lnTo>
                    <a:pt x="53" y="299"/>
                  </a:lnTo>
                  <a:lnTo>
                    <a:pt x="53" y="299"/>
                  </a:lnTo>
                  <a:lnTo>
                    <a:pt x="51" y="299"/>
                  </a:lnTo>
                  <a:lnTo>
                    <a:pt x="49" y="299"/>
                  </a:lnTo>
                  <a:lnTo>
                    <a:pt x="47" y="297"/>
                  </a:lnTo>
                  <a:lnTo>
                    <a:pt x="47" y="297"/>
                  </a:lnTo>
                  <a:lnTo>
                    <a:pt x="45" y="301"/>
                  </a:lnTo>
                  <a:lnTo>
                    <a:pt x="45" y="309"/>
                  </a:lnTo>
                  <a:lnTo>
                    <a:pt x="45" y="319"/>
                  </a:lnTo>
                  <a:lnTo>
                    <a:pt x="43" y="329"/>
                  </a:lnTo>
                  <a:lnTo>
                    <a:pt x="43" y="331"/>
                  </a:lnTo>
                  <a:lnTo>
                    <a:pt x="45" y="337"/>
                  </a:lnTo>
                  <a:lnTo>
                    <a:pt x="45" y="337"/>
                  </a:lnTo>
                  <a:lnTo>
                    <a:pt x="45" y="340"/>
                  </a:lnTo>
                  <a:lnTo>
                    <a:pt x="41" y="340"/>
                  </a:lnTo>
                  <a:lnTo>
                    <a:pt x="39" y="342"/>
                  </a:lnTo>
                  <a:lnTo>
                    <a:pt x="35" y="350"/>
                  </a:lnTo>
                  <a:lnTo>
                    <a:pt x="35" y="354"/>
                  </a:lnTo>
                  <a:lnTo>
                    <a:pt x="33" y="358"/>
                  </a:lnTo>
                  <a:lnTo>
                    <a:pt x="29" y="358"/>
                  </a:lnTo>
                  <a:lnTo>
                    <a:pt x="29" y="356"/>
                  </a:lnTo>
                  <a:lnTo>
                    <a:pt x="25" y="356"/>
                  </a:lnTo>
                  <a:lnTo>
                    <a:pt x="25" y="358"/>
                  </a:lnTo>
                  <a:lnTo>
                    <a:pt x="23" y="358"/>
                  </a:lnTo>
                  <a:lnTo>
                    <a:pt x="21" y="358"/>
                  </a:lnTo>
                  <a:lnTo>
                    <a:pt x="19" y="354"/>
                  </a:lnTo>
                  <a:lnTo>
                    <a:pt x="17" y="354"/>
                  </a:lnTo>
                  <a:lnTo>
                    <a:pt x="12" y="350"/>
                  </a:lnTo>
                  <a:lnTo>
                    <a:pt x="6" y="352"/>
                  </a:lnTo>
                  <a:lnTo>
                    <a:pt x="2" y="352"/>
                  </a:lnTo>
                  <a:lnTo>
                    <a:pt x="2" y="350"/>
                  </a:lnTo>
                  <a:lnTo>
                    <a:pt x="2" y="346"/>
                  </a:lnTo>
                  <a:lnTo>
                    <a:pt x="0" y="346"/>
                  </a:lnTo>
                  <a:lnTo>
                    <a:pt x="0" y="348"/>
                  </a:lnTo>
                  <a:lnTo>
                    <a:pt x="0" y="352"/>
                  </a:lnTo>
                  <a:lnTo>
                    <a:pt x="2" y="356"/>
                  </a:lnTo>
                  <a:lnTo>
                    <a:pt x="4" y="358"/>
                  </a:lnTo>
                  <a:lnTo>
                    <a:pt x="4" y="362"/>
                  </a:lnTo>
                  <a:lnTo>
                    <a:pt x="10" y="362"/>
                  </a:lnTo>
                  <a:lnTo>
                    <a:pt x="14" y="364"/>
                  </a:lnTo>
                  <a:lnTo>
                    <a:pt x="23" y="368"/>
                  </a:lnTo>
                  <a:lnTo>
                    <a:pt x="29" y="376"/>
                  </a:lnTo>
                  <a:lnTo>
                    <a:pt x="37" y="387"/>
                  </a:lnTo>
                  <a:lnTo>
                    <a:pt x="41" y="397"/>
                  </a:lnTo>
                  <a:lnTo>
                    <a:pt x="43" y="409"/>
                  </a:lnTo>
                  <a:lnTo>
                    <a:pt x="43" y="417"/>
                  </a:lnTo>
                  <a:lnTo>
                    <a:pt x="43" y="417"/>
                  </a:lnTo>
                  <a:lnTo>
                    <a:pt x="102" y="417"/>
                  </a:lnTo>
                  <a:lnTo>
                    <a:pt x="106" y="395"/>
                  </a:lnTo>
                  <a:lnTo>
                    <a:pt x="115" y="376"/>
                  </a:lnTo>
                  <a:lnTo>
                    <a:pt x="117" y="368"/>
                  </a:lnTo>
                  <a:lnTo>
                    <a:pt x="117" y="358"/>
                  </a:lnTo>
                  <a:lnTo>
                    <a:pt x="119" y="350"/>
                  </a:lnTo>
                  <a:lnTo>
                    <a:pt x="121" y="342"/>
                  </a:lnTo>
                  <a:lnTo>
                    <a:pt x="125" y="333"/>
                  </a:lnTo>
                  <a:lnTo>
                    <a:pt x="131" y="321"/>
                  </a:lnTo>
                  <a:lnTo>
                    <a:pt x="137" y="307"/>
                  </a:lnTo>
                  <a:lnTo>
                    <a:pt x="137" y="305"/>
                  </a:lnTo>
                  <a:lnTo>
                    <a:pt x="139" y="299"/>
                  </a:lnTo>
                  <a:lnTo>
                    <a:pt x="141" y="286"/>
                  </a:lnTo>
                  <a:lnTo>
                    <a:pt x="143" y="280"/>
                  </a:lnTo>
                  <a:lnTo>
                    <a:pt x="143" y="272"/>
                  </a:lnTo>
                  <a:lnTo>
                    <a:pt x="141" y="266"/>
                  </a:lnTo>
                  <a:lnTo>
                    <a:pt x="143" y="264"/>
                  </a:lnTo>
                  <a:lnTo>
                    <a:pt x="147" y="260"/>
                  </a:lnTo>
                  <a:lnTo>
                    <a:pt x="147" y="256"/>
                  </a:lnTo>
                  <a:lnTo>
                    <a:pt x="151" y="250"/>
                  </a:lnTo>
                  <a:lnTo>
                    <a:pt x="149" y="239"/>
                  </a:lnTo>
                  <a:lnTo>
                    <a:pt x="149" y="237"/>
                  </a:lnTo>
                  <a:lnTo>
                    <a:pt x="151" y="231"/>
                  </a:lnTo>
                  <a:lnTo>
                    <a:pt x="155" y="217"/>
                  </a:lnTo>
                  <a:lnTo>
                    <a:pt x="160" y="207"/>
                  </a:lnTo>
                  <a:lnTo>
                    <a:pt x="164" y="198"/>
                  </a:lnTo>
                  <a:lnTo>
                    <a:pt x="170" y="190"/>
                  </a:lnTo>
                  <a:lnTo>
                    <a:pt x="174" y="182"/>
                  </a:lnTo>
                  <a:lnTo>
                    <a:pt x="184" y="174"/>
                  </a:lnTo>
                  <a:lnTo>
                    <a:pt x="190" y="164"/>
                  </a:lnTo>
                  <a:lnTo>
                    <a:pt x="190" y="0"/>
                  </a:lnTo>
                  <a:lnTo>
                    <a:pt x="19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6" name="Freeform 335"/>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7" name="Freeform 336"/>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8" name="Freeform 337"/>
            <p:cNvSpPr>
              <a:spLocks/>
            </p:cNvSpPr>
            <p:nvPr/>
          </p:nvSpPr>
          <p:spPr bwMode="auto">
            <a:xfrm>
              <a:off x="8901113" y="5060950"/>
              <a:ext cx="357188" cy="815975"/>
            </a:xfrm>
            <a:custGeom>
              <a:avLst/>
              <a:gdLst>
                <a:gd name="T0" fmla="*/ 2 w 225"/>
                <a:gd name="T1" fmla="*/ 381 h 514"/>
                <a:gd name="T2" fmla="*/ 17 w 225"/>
                <a:gd name="T3" fmla="*/ 385 h 514"/>
                <a:gd name="T4" fmla="*/ 25 w 225"/>
                <a:gd name="T5" fmla="*/ 389 h 514"/>
                <a:gd name="T6" fmla="*/ 33 w 225"/>
                <a:gd name="T7" fmla="*/ 389 h 514"/>
                <a:gd name="T8" fmla="*/ 41 w 225"/>
                <a:gd name="T9" fmla="*/ 371 h 514"/>
                <a:gd name="T10" fmla="*/ 43 w 225"/>
                <a:gd name="T11" fmla="*/ 362 h 514"/>
                <a:gd name="T12" fmla="*/ 45 w 225"/>
                <a:gd name="T13" fmla="*/ 332 h 514"/>
                <a:gd name="T14" fmla="*/ 51 w 225"/>
                <a:gd name="T15" fmla="*/ 330 h 514"/>
                <a:gd name="T16" fmla="*/ 57 w 225"/>
                <a:gd name="T17" fmla="*/ 338 h 514"/>
                <a:gd name="T18" fmla="*/ 66 w 225"/>
                <a:gd name="T19" fmla="*/ 338 h 514"/>
                <a:gd name="T20" fmla="*/ 70 w 225"/>
                <a:gd name="T21" fmla="*/ 334 h 514"/>
                <a:gd name="T22" fmla="*/ 78 w 225"/>
                <a:gd name="T23" fmla="*/ 334 h 514"/>
                <a:gd name="T24" fmla="*/ 82 w 225"/>
                <a:gd name="T25" fmla="*/ 332 h 514"/>
                <a:gd name="T26" fmla="*/ 74 w 225"/>
                <a:gd name="T27" fmla="*/ 326 h 514"/>
                <a:gd name="T28" fmla="*/ 74 w 225"/>
                <a:gd name="T29" fmla="*/ 319 h 514"/>
                <a:gd name="T30" fmla="*/ 78 w 225"/>
                <a:gd name="T31" fmla="*/ 313 h 514"/>
                <a:gd name="T32" fmla="*/ 72 w 225"/>
                <a:gd name="T33" fmla="*/ 311 h 514"/>
                <a:gd name="T34" fmla="*/ 70 w 225"/>
                <a:gd name="T35" fmla="*/ 301 h 514"/>
                <a:gd name="T36" fmla="*/ 66 w 225"/>
                <a:gd name="T37" fmla="*/ 311 h 514"/>
                <a:gd name="T38" fmla="*/ 53 w 225"/>
                <a:gd name="T39" fmla="*/ 311 h 514"/>
                <a:gd name="T40" fmla="*/ 49 w 225"/>
                <a:gd name="T41" fmla="*/ 307 h 514"/>
                <a:gd name="T42" fmla="*/ 51 w 225"/>
                <a:gd name="T43" fmla="*/ 295 h 514"/>
                <a:gd name="T44" fmla="*/ 57 w 225"/>
                <a:gd name="T45" fmla="*/ 276 h 514"/>
                <a:gd name="T46" fmla="*/ 66 w 225"/>
                <a:gd name="T47" fmla="*/ 264 h 514"/>
                <a:gd name="T48" fmla="*/ 76 w 225"/>
                <a:gd name="T49" fmla="*/ 254 h 514"/>
                <a:gd name="T50" fmla="*/ 80 w 225"/>
                <a:gd name="T51" fmla="*/ 244 h 514"/>
                <a:gd name="T52" fmla="*/ 94 w 225"/>
                <a:gd name="T53" fmla="*/ 227 h 514"/>
                <a:gd name="T54" fmla="*/ 106 w 225"/>
                <a:gd name="T55" fmla="*/ 215 h 514"/>
                <a:gd name="T56" fmla="*/ 117 w 225"/>
                <a:gd name="T57" fmla="*/ 215 h 514"/>
                <a:gd name="T58" fmla="*/ 131 w 225"/>
                <a:gd name="T59" fmla="*/ 201 h 514"/>
                <a:gd name="T60" fmla="*/ 141 w 225"/>
                <a:gd name="T61" fmla="*/ 180 h 514"/>
                <a:gd name="T62" fmla="*/ 149 w 225"/>
                <a:gd name="T63" fmla="*/ 160 h 514"/>
                <a:gd name="T64" fmla="*/ 158 w 225"/>
                <a:gd name="T65" fmla="*/ 144 h 514"/>
                <a:gd name="T66" fmla="*/ 166 w 225"/>
                <a:gd name="T67" fmla="*/ 123 h 514"/>
                <a:gd name="T68" fmla="*/ 168 w 225"/>
                <a:gd name="T69" fmla="*/ 105 h 514"/>
                <a:gd name="T70" fmla="*/ 172 w 225"/>
                <a:gd name="T71" fmla="*/ 86 h 514"/>
                <a:gd name="T72" fmla="*/ 176 w 225"/>
                <a:gd name="T73" fmla="*/ 72 h 514"/>
                <a:gd name="T74" fmla="*/ 180 w 225"/>
                <a:gd name="T75" fmla="*/ 60 h 514"/>
                <a:gd name="T76" fmla="*/ 188 w 225"/>
                <a:gd name="T77" fmla="*/ 45 h 514"/>
                <a:gd name="T78" fmla="*/ 190 w 225"/>
                <a:gd name="T79" fmla="*/ 31 h 514"/>
                <a:gd name="T80" fmla="*/ 200 w 225"/>
                <a:gd name="T81" fmla="*/ 23 h 514"/>
                <a:gd name="T82" fmla="*/ 205 w 225"/>
                <a:gd name="T83" fmla="*/ 15 h 514"/>
                <a:gd name="T84" fmla="*/ 211 w 225"/>
                <a:gd name="T85" fmla="*/ 3 h 514"/>
                <a:gd name="T86" fmla="*/ 223 w 225"/>
                <a:gd name="T87" fmla="*/ 11 h 514"/>
                <a:gd name="T88" fmla="*/ 215 w 225"/>
                <a:gd name="T89" fmla="*/ 70 h 514"/>
                <a:gd name="T90" fmla="*/ 211 w 225"/>
                <a:gd name="T91" fmla="*/ 101 h 514"/>
                <a:gd name="T92" fmla="*/ 198 w 225"/>
                <a:gd name="T93" fmla="*/ 152 h 514"/>
                <a:gd name="T94" fmla="*/ 192 w 225"/>
                <a:gd name="T95" fmla="*/ 193 h 514"/>
                <a:gd name="T96" fmla="*/ 164 w 225"/>
                <a:gd name="T97" fmla="*/ 229 h 514"/>
                <a:gd name="T98" fmla="*/ 149 w 225"/>
                <a:gd name="T99" fmla="*/ 268 h 514"/>
                <a:gd name="T100" fmla="*/ 147 w 225"/>
                <a:gd name="T101" fmla="*/ 291 h 514"/>
                <a:gd name="T102" fmla="*/ 143 w 225"/>
                <a:gd name="T103" fmla="*/ 311 h 514"/>
                <a:gd name="T104" fmla="*/ 137 w 225"/>
                <a:gd name="T105" fmla="*/ 338 h 514"/>
                <a:gd name="T106" fmla="*/ 119 w 225"/>
                <a:gd name="T107" fmla="*/ 381 h 514"/>
                <a:gd name="T108" fmla="*/ 106 w 225"/>
                <a:gd name="T109" fmla="*/ 426 h 514"/>
                <a:gd name="T110" fmla="*/ 80 w 225"/>
                <a:gd name="T111" fmla="*/ 503 h 514"/>
                <a:gd name="T112" fmla="*/ 64 w 225"/>
                <a:gd name="T113" fmla="*/ 510 h 514"/>
                <a:gd name="T114" fmla="*/ 49 w 225"/>
                <a:gd name="T115" fmla="*/ 493 h 514"/>
                <a:gd name="T116" fmla="*/ 49 w 225"/>
                <a:gd name="T117" fmla="*/ 481 h 514"/>
                <a:gd name="T118" fmla="*/ 49 w 225"/>
                <a:gd name="T119" fmla="*/ 460 h 514"/>
                <a:gd name="T120" fmla="*/ 43 w 225"/>
                <a:gd name="T121" fmla="*/ 440 h 514"/>
                <a:gd name="T122" fmla="*/ 23 w 225"/>
                <a:gd name="T123" fmla="*/ 399 h 514"/>
                <a:gd name="T124" fmla="*/ 4 w 225"/>
                <a:gd name="T125" fmla="*/ 389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25" h="514">
                  <a:moveTo>
                    <a:pt x="0" y="379"/>
                  </a:moveTo>
                  <a:lnTo>
                    <a:pt x="0" y="377"/>
                  </a:lnTo>
                  <a:lnTo>
                    <a:pt x="2" y="377"/>
                  </a:lnTo>
                  <a:lnTo>
                    <a:pt x="2" y="381"/>
                  </a:lnTo>
                  <a:lnTo>
                    <a:pt x="2" y="383"/>
                  </a:lnTo>
                  <a:lnTo>
                    <a:pt x="6" y="383"/>
                  </a:lnTo>
                  <a:lnTo>
                    <a:pt x="12" y="381"/>
                  </a:lnTo>
                  <a:lnTo>
                    <a:pt x="17" y="385"/>
                  </a:lnTo>
                  <a:lnTo>
                    <a:pt x="19" y="385"/>
                  </a:lnTo>
                  <a:lnTo>
                    <a:pt x="21" y="389"/>
                  </a:lnTo>
                  <a:lnTo>
                    <a:pt x="23" y="389"/>
                  </a:lnTo>
                  <a:lnTo>
                    <a:pt x="25" y="389"/>
                  </a:lnTo>
                  <a:lnTo>
                    <a:pt x="25" y="387"/>
                  </a:lnTo>
                  <a:lnTo>
                    <a:pt x="29" y="387"/>
                  </a:lnTo>
                  <a:lnTo>
                    <a:pt x="29" y="389"/>
                  </a:lnTo>
                  <a:lnTo>
                    <a:pt x="33" y="389"/>
                  </a:lnTo>
                  <a:lnTo>
                    <a:pt x="35" y="385"/>
                  </a:lnTo>
                  <a:lnTo>
                    <a:pt x="35" y="381"/>
                  </a:lnTo>
                  <a:lnTo>
                    <a:pt x="39" y="373"/>
                  </a:lnTo>
                  <a:lnTo>
                    <a:pt x="41" y="371"/>
                  </a:lnTo>
                  <a:lnTo>
                    <a:pt x="45" y="371"/>
                  </a:lnTo>
                  <a:lnTo>
                    <a:pt x="45" y="368"/>
                  </a:lnTo>
                  <a:lnTo>
                    <a:pt x="45" y="368"/>
                  </a:lnTo>
                  <a:lnTo>
                    <a:pt x="43" y="362"/>
                  </a:lnTo>
                  <a:lnTo>
                    <a:pt x="43" y="360"/>
                  </a:lnTo>
                  <a:lnTo>
                    <a:pt x="45" y="350"/>
                  </a:lnTo>
                  <a:lnTo>
                    <a:pt x="45" y="340"/>
                  </a:lnTo>
                  <a:lnTo>
                    <a:pt x="45" y="332"/>
                  </a:lnTo>
                  <a:lnTo>
                    <a:pt x="47" y="328"/>
                  </a:lnTo>
                  <a:lnTo>
                    <a:pt x="47" y="328"/>
                  </a:lnTo>
                  <a:lnTo>
                    <a:pt x="49" y="330"/>
                  </a:lnTo>
                  <a:lnTo>
                    <a:pt x="51" y="330"/>
                  </a:lnTo>
                  <a:lnTo>
                    <a:pt x="53" y="330"/>
                  </a:lnTo>
                  <a:lnTo>
                    <a:pt x="53" y="330"/>
                  </a:lnTo>
                  <a:lnTo>
                    <a:pt x="55" y="334"/>
                  </a:lnTo>
                  <a:lnTo>
                    <a:pt x="57" y="338"/>
                  </a:lnTo>
                  <a:lnTo>
                    <a:pt x="59" y="338"/>
                  </a:lnTo>
                  <a:lnTo>
                    <a:pt x="64" y="338"/>
                  </a:lnTo>
                  <a:lnTo>
                    <a:pt x="68" y="338"/>
                  </a:lnTo>
                  <a:lnTo>
                    <a:pt x="66" y="338"/>
                  </a:lnTo>
                  <a:lnTo>
                    <a:pt x="68" y="336"/>
                  </a:lnTo>
                  <a:lnTo>
                    <a:pt x="68" y="334"/>
                  </a:lnTo>
                  <a:lnTo>
                    <a:pt x="68" y="332"/>
                  </a:lnTo>
                  <a:lnTo>
                    <a:pt x="70" y="334"/>
                  </a:lnTo>
                  <a:lnTo>
                    <a:pt x="72" y="336"/>
                  </a:lnTo>
                  <a:lnTo>
                    <a:pt x="72" y="338"/>
                  </a:lnTo>
                  <a:lnTo>
                    <a:pt x="76" y="336"/>
                  </a:lnTo>
                  <a:lnTo>
                    <a:pt x="78" y="334"/>
                  </a:lnTo>
                  <a:lnTo>
                    <a:pt x="80" y="334"/>
                  </a:lnTo>
                  <a:lnTo>
                    <a:pt x="84" y="334"/>
                  </a:lnTo>
                  <a:lnTo>
                    <a:pt x="84" y="332"/>
                  </a:lnTo>
                  <a:lnTo>
                    <a:pt x="82" y="332"/>
                  </a:lnTo>
                  <a:lnTo>
                    <a:pt x="80" y="330"/>
                  </a:lnTo>
                  <a:lnTo>
                    <a:pt x="80" y="328"/>
                  </a:lnTo>
                  <a:lnTo>
                    <a:pt x="78" y="328"/>
                  </a:lnTo>
                  <a:lnTo>
                    <a:pt x="74" y="326"/>
                  </a:lnTo>
                  <a:lnTo>
                    <a:pt x="74" y="324"/>
                  </a:lnTo>
                  <a:lnTo>
                    <a:pt x="76" y="324"/>
                  </a:lnTo>
                  <a:lnTo>
                    <a:pt x="76" y="321"/>
                  </a:lnTo>
                  <a:lnTo>
                    <a:pt x="74" y="319"/>
                  </a:lnTo>
                  <a:lnTo>
                    <a:pt x="74" y="317"/>
                  </a:lnTo>
                  <a:lnTo>
                    <a:pt x="76" y="315"/>
                  </a:lnTo>
                  <a:lnTo>
                    <a:pt x="78" y="313"/>
                  </a:lnTo>
                  <a:lnTo>
                    <a:pt x="78" y="313"/>
                  </a:lnTo>
                  <a:lnTo>
                    <a:pt x="78" y="311"/>
                  </a:lnTo>
                  <a:lnTo>
                    <a:pt x="76" y="311"/>
                  </a:lnTo>
                  <a:lnTo>
                    <a:pt x="74" y="311"/>
                  </a:lnTo>
                  <a:lnTo>
                    <a:pt x="72" y="311"/>
                  </a:lnTo>
                  <a:lnTo>
                    <a:pt x="72" y="309"/>
                  </a:lnTo>
                  <a:lnTo>
                    <a:pt x="72" y="307"/>
                  </a:lnTo>
                  <a:lnTo>
                    <a:pt x="72" y="303"/>
                  </a:lnTo>
                  <a:lnTo>
                    <a:pt x="70" y="301"/>
                  </a:lnTo>
                  <a:lnTo>
                    <a:pt x="68" y="301"/>
                  </a:lnTo>
                  <a:lnTo>
                    <a:pt x="66" y="305"/>
                  </a:lnTo>
                  <a:lnTo>
                    <a:pt x="66" y="307"/>
                  </a:lnTo>
                  <a:lnTo>
                    <a:pt x="66" y="311"/>
                  </a:lnTo>
                  <a:lnTo>
                    <a:pt x="61" y="309"/>
                  </a:lnTo>
                  <a:lnTo>
                    <a:pt x="57" y="309"/>
                  </a:lnTo>
                  <a:lnTo>
                    <a:pt x="55" y="309"/>
                  </a:lnTo>
                  <a:lnTo>
                    <a:pt x="53" y="311"/>
                  </a:lnTo>
                  <a:lnTo>
                    <a:pt x="51" y="311"/>
                  </a:lnTo>
                  <a:lnTo>
                    <a:pt x="51" y="309"/>
                  </a:lnTo>
                  <a:lnTo>
                    <a:pt x="51" y="307"/>
                  </a:lnTo>
                  <a:lnTo>
                    <a:pt x="49" y="307"/>
                  </a:lnTo>
                  <a:lnTo>
                    <a:pt x="49" y="307"/>
                  </a:lnTo>
                  <a:lnTo>
                    <a:pt x="47" y="303"/>
                  </a:lnTo>
                  <a:lnTo>
                    <a:pt x="49" y="297"/>
                  </a:lnTo>
                  <a:lnTo>
                    <a:pt x="51" y="295"/>
                  </a:lnTo>
                  <a:lnTo>
                    <a:pt x="53" y="291"/>
                  </a:lnTo>
                  <a:lnTo>
                    <a:pt x="53" y="283"/>
                  </a:lnTo>
                  <a:lnTo>
                    <a:pt x="55" y="281"/>
                  </a:lnTo>
                  <a:lnTo>
                    <a:pt x="57" y="276"/>
                  </a:lnTo>
                  <a:lnTo>
                    <a:pt x="59" y="274"/>
                  </a:lnTo>
                  <a:lnTo>
                    <a:pt x="64" y="270"/>
                  </a:lnTo>
                  <a:lnTo>
                    <a:pt x="66" y="268"/>
                  </a:lnTo>
                  <a:lnTo>
                    <a:pt x="66" y="264"/>
                  </a:lnTo>
                  <a:lnTo>
                    <a:pt x="68" y="262"/>
                  </a:lnTo>
                  <a:lnTo>
                    <a:pt x="72" y="260"/>
                  </a:lnTo>
                  <a:lnTo>
                    <a:pt x="74" y="258"/>
                  </a:lnTo>
                  <a:lnTo>
                    <a:pt x="76" y="254"/>
                  </a:lnTo>
                  <a:lnTo>
                    <a:pt x="78" y="250"/>
                  </a:lnTo>
                  <a:lnTo>
                    <a:pt x="78" y="248"/>
                  </a:lnTo>
                  <a:lnTo>
                    <a:pt x="78" y="246"/>
                  </a:lnTo>
                  <a:lnTo>
                    <a:pt x="80" y="244"/>
                  </a:lnTo>
                  <a:lnTo>
                    <a:pt x="82" y="244"/>
                  </a:lnTo>
                  <a:lnTo>
                    <a:pt x="84" y="242"/>
                  </a:lnTo>
                  <a:lnTo>
                    <a:pt x="86" y="236"/>
                  </a:lnTo>
                  <a:lnTo>
                    <a:pt x="94" y="227"/>
                  </a:lnTo>
                  <a:lnTo>
                    <a:pt x="98" y="223"/>
                  </a:lnTo>
                  <a:lnTo>
                    <a:pt x="100" y="221"/>
                  </a:lnTo>
                  <a:lnTo>
                    <a:pt x="104" y="217"/>
                  </a:lnTo>
                  <a:lnTo>
                    <a:pt x="106" y="215"/>
                  </a:lnTo>
                  <a:lnTo>
                    <a:pt x="106" y="213"/>
                  </a:lnTo>
                  <a:lnTo>
                    <a:pt x="108" y="213"/>
                  </a:lnTo>
                  <a:lnTo>
                    <a:pt x="113" y="213"/>
                  </a:lnTo>
                  <a:lnTo>
                    <a:pt x="117" y="215"/>
                  </a:lnTo>
                  <a:lnTo>
                    <a:pt x="119" y="211"/>
                  </a:lnTo>
                  <a:lnTo>
                    <a:pt x="123" y="209"/>
                  </a:lnTo>
                  <a:lnTo>
                    <a:pt x="127" y="205"/>
                  </a:lnTo>
                  <a:lnTo>
                    <a:pt x="131" y="201"/>
                  </a:lnTo>
                  <a:lnTo>
                    <a:pt x="133" y="197"/>
                  </a:lnTo>
                  <a:lnTo>
                    <a:pt x="135" y="191"/>
                  </a:lnTo>
                  <a:lnTo>
                    <a:pt x="137" y="187"/>
                  </a:lnTo>
                  <a:lnTo>
                    <a:pt x="141" y="180"/>
                  </a:lnTo>
                  <a:lnTo>
                    <a:pt x="141" y="176"/>
                  </a:lnTo>
                  <a:lnTo>
                    <a:pt x="143" y="172"/>
                  </a:lnTo>
                  <a:lnTo>
                    <a:pt x="145" y="166"/>
                  </a:lnTo>
                  <a:lnTo>
                    <a:pt x="149" y="160"/>
                  </a:lnTo>
                  <a:lnTo>
                    <a:pt x="151" y="158"/>
                  </a:lnTo>
                  <a:lnTo>
                    <a:pt x="155" y="154"/>
                  </a:lnTo>
                  <a:lnTo>
                    <a:pt x="158" y="150"/>
                  </a:lnTo>
                  <a:lnTo>
                    <a:pt x="158" y="144"/>
                  </a:lnTo>
                  <a:lnTo>
                    <a:pt x="158" y="139"/>
                  </a:lnTo>
                  <a:lnTo>
                    <a:pt x="162" y="131"/>
                  </a:lnTo>
                  <a:lnTo>
                    <a:pt x="164" y="129"/>
                  </a:lnTo>
                  <a:lnTo>
                    <a:pt x="166" y="123"/>
                  </a:lnTo>
                  <a:lnTo>
                    <a:pt x="166" y="119"/>
                  </a:lnTo>
                  <a:lnTo>
                    <a:pt x="166" y="115"/>
                  </a:lnTo>
                  <a:lnTo>
                    <a:pt x="168" y="111"/>
                  </a:lnTo>
                  <a:lnTo>
                    <a:pt x="168" y="105"/>
                  </a:lnTo>
                  <a:lnTo>
                    <a:pt x="170" y="101"/>
                  </a:lnTo>
                  <a:lnTo>
                    <a:pt x="172" y="95"/>
                  </a:lnTo>
                  <a:lnTo>
                    <a:pt x="172" y="88"/>
                  </a:lnTo>
                  <a:lnTo>
                    <a:pt x="172" y="86"/>
                  </a:lnTo>
                  <a:lnTo>
                    <a:pt x="172" y="80"/>
                  </a:lnTo>
                  <a:lnTo>
                    <a:pt x="172" y="76"/>
                  </a:lnTo>
                  <a:lnTo>
                    <a:pt x="174" y="74"/>
                  </a:lnTo>
                  <a:lnTo>
                    <a:pt x="176" y="72"/>
                  </a:lnTo>
                  <a:lnTo>
                    <a:pt x="178" y="68"/>
                  </a:lnTo>
                  <a:lnTo>
                    <a:pt x="180" y="66"/>
                  </a:lnTo>
                  <a:lnTo>
                    <a:pt x="180" y="64"/>
                  </a:lnTo>
                  <a:lnTo>
                    <a:pt x="180" y="60"/>
                  </a:lnTo>
                  <a:lnTo>
                    <a:pt x="182" y="58"/>
                  </a:lnTo>
                  <a:lnTo>
                    <a:pt x="184" y="54"/>
                  </a:lnTo>
                  <a:lnTo>
                    <a:pt x="186" y="47"/>
                  </a:lnTo>
                  <a:lnTo>
                    <a:pt x="188" y="45"/>
                  </a:lnTo>
                  <a:lnTo>
                    <a:pt x="190" y="41"/>
                  </a:lnTo>
                  <a:lnTo>
                    <a:pt x="190" y="35"/>
                  </a:lnTo>
                  <a:lnTo>
                    <a:pt x="190" y="33"/>
                  </a:lnTo>
                  <a:lnTo>
                    <a:pt x="190" y="31"/>
                  </a:lnTo>
                  <a:lnTo>
                    <a:pt x="192" y="29"/>
                  </a:lnTo>
                  <a:lnTo>
                    <a:pt x="194" y="25"/>
                  </a:lnTo>
                  <a:lnTo>
                    <a:pt x="198" y="25"/>
                  </a:lnTo>
                  <a:lnTo>
                    <a:pt x="200" y="23"/>
                  </a:lnTo>
                  <a:lnTo>
                    <a:pt x="200" y="21"/>
                  </a:lnTo>
                  <a:lnTo>
                    <a:pt x="202" y="21"/>
                  </a:lnTo>
                  <a:lnTo>
                    <a:pt x="205" y="17"/>
                  </a:lnTo>
                  <a:lnTo>
                    <a:pt x="205" y="15"/>
                  </a:lnTo>
                  <a:lnTo>
                    <a:pt x="205" y="11"/>
                  </a:lnTo>
                  <a:lnTo>
                    <a:pt x="205" y="7"/>
                  </a:lnTo>
                  <a:lnTo>
                    <a:pt x="209" y="5"/>
                  </a:lnTo>
                  <a:lnTo>
                    <a:pt x="211" y="3"/>
                  </a:lnTo>
                  <a:lnTo>
                    <a:pt x="213" y="0"/>
                  </a:lnTo>
                  <a:lnTo>
                    <a:pt x="215" y="3"/>
                  </a:lnTo>
                  <a:lnTo>
                    <a:pt x="221" y="9"/>
                  </a:lnTo>
                  <a:lnTo>
                    <a:pt x="223" y="11"/>
                  </a:lnTo>
                  <a:lnTo>
                    <a:pt x="225" y="19"/>
                  </a:lnTo>
                  <a:lnTo>
                    <a:pt x="223" y="27"/>
                  </a:lnTo>
                  <a:lnTo>
                    <a:pt x="219" y="41"/>
                  </a:lnTo>
                  <a:lnTo>
                    <a:pt x="215" y="70"/>
                  </a:lnTo>
                  <a:lnTo>
                    <a:pt x="215" y="82"/>
                  </a:lnTo>
                  <a:lnTo>
                    <a:pt x="215" y="90"/>
                  </a:lnTo>
                  <a:lnTo>
                    <a:pt x="213" y="97"/>
                  </a:lnTo>
                  <a:lnTo>
                    <a:pt x="211" y="101"/>
                  </a:lnTo>
                  <a:lnTo>
                    <a:pt x="207" y="107"/>
                  </a:lnTo>
                  <a:lnTo>
                    <a:pt x="205" y="115"/>
                  </a:lnTo>
                  <a:lnTo>
                    <a:pt x="205" y="127"/>
                  </a:lnTo>
                  <a:lnTo>
                    <a:pt x="198" y="152"/>
                  </a:lnTo>
                  <a:lnTo>
                    <a:pt x="192" y="168"/>
                  </a:lnTo>
                  <a:lnTo>
                    <a:pt x="192" y="178"/>
                  </a:lnTo>
                  <a:lnTo>
                    <a:pt x="192" y="187"/>
                  </a:lnTo>
                  <a:lnTo>
                    <a:pt x="192" y="193"/>
                  </a:lnTo>
                  <a:lnTo>
                    <a:pt x="184" y="205"/>
                  </a:lnTo>
                  <a:lnTo>
                    <a:pt x="174" y="213"/>
                  </a:lnTo>
                  <a:lnTo>
                    <a:pt x="170" y="221"/>
                  </a:lnTo>
                  <a:lnTo>
                    <a:pt x="164" y="229"/>
                  </a:lnTo>
                  <a:lnTo>
                    <a:pt x="160" y="238"/>
                  </a:lnTo>
                  <a:lnTo>
                    <a:pt x="155" y="248"/>
                  </a:lnTo>
                  <a:lnTo>
                    <a:pt x="151" y="262"/>
                  </a:lnTo>
                  <a:lnTo>
                    <a:pt x="149" y="268"/>
                  </a:lnTo>
                  <a:lnTo>
                    <a:pt x="149" y="270"/>
                  </a:lnTo>
                  <a:lnTo>
                    <a:pt x="151" y="281"/>
                  </a:lnTo>
                  <a:lnTo>
                    <a:pt x="147" y="287"/>
                  </a:lnTo>
                  <a:lnTo>
                    <a:pt x="147" y="291"/>
                  </a:lnTo>
                  <a:lnTo>
                    <a:pt x="143" y="295"/>
                  </a:lnTo>
                  <a:lnTo>
                    <a:pt x="141" y="297"/>
                  </a:lnTo>
                  <a:lnTo>
                    <a:pt x="143" y="303"/>
                  </a:lnTo>
                  <a:lnTo>
                    <a:pt x="143" y="311"/>
                  </a:lnTo>
                  <a:lnTo>
                    <a:pt x="141" y="317"/>
                  </a:lnTo>
                  <a:lnTo>
                    <a:pt x="139" y="330"/>
                  </a:lnTo>
                  <a:lnTo>
                    <a:pt x="137" y="336"/>
                  </a:lnTo>
                  <a:lnTo>
                    <a:pt x="137" y="338"/>
                  </a:lnTo>
                  <a:lnTo>
                    <a:pt x="131" y="352"/>
                  </a:lnTo>
                  <a:lnTo>
                    <a:pt x="125" y="364"/>
                  </a:lnTo>
                  <a:lnTo>
                    <a:pt x="121" y="373"/>
                  </a:lnTo>
                  <a:lnTo>
                    <a:pt x="119" y="381"/>
                  </a:lnTo>
                  <a:lnTo>
                    <a:pt x="117" y="389"/>
                  </a:lnTo>
                  <a:lnTo>
                    <a:pt x="117" y="399"/>
                  </a:lnTo>
                  <a:lnTo>
                    <a:pt x="115" y="407"/>
                  </a:lnTo>
                  <a:lnTo>
                    <a:pt x="106" y="426"/>
                  </a:lnTo>
                  <a:lnTo>
                    <a:pt x="100" y="456"/>
                  </a:lnTo>
                  <a:lnTo>
                    <a:pt x="92" y="487"/>
                  </a:lnTo>
                  <a:lnTo>
                    <a:pt x="86" y="497"/>
                  </a:lnTo>
                  <a:lnTo>
                    <a:pt x="80" y="503"/>
                  </a:lnTo>
                  <a:lnTo>
                    <a:pt x="74" y="510"/>
                  </a:lnTo>
                  <a:lnTo>
                    <a:pt x="68" y="514"/>
                  </a:lnTo>
                  <a:lnTo>
                    <a:pt x="64" y="512"/>
                  </a:lnTo>
                  <a:lnTo>
                    <a:pt x="64" y="510"/>
                  </a:lnTo>
                  <a:lnTo>
                    <a:pt x="61" y="510"/>
                  </a:lnTo>
                  <a:lnTo>
                    <a:pt x="59" y="508"/>
                  </a:lnTo>
                  <a:lnTo>
                    <a:pt x="57" y="505"/>
                  </a:lnTo>
                  <a:lnTo>
                    <a:pt x="49" y="493"/>
                  </a:lnTo>
                  <a:lnTo>
                    <a:pt x="51" y="489"/>
                  </a:lnTo>
                  <a:lnTo>
                    <a:pt x="51" y="487"/>
                  </a:lnTo>
                  <a:lnTo>
                    <a:pt x="51" y="483"/>
                  </a:lnTo>
                  <a:lnTo>
                    <a:pt x="49" y="481"/>
                  </a:lnTo>
                  <a:lnTo>
                    <a:pt x="51" y="479"/>
                  </a:lnTo>
                  <a:lnTo>
                    <a:pt x="55" y="477"/>
                  </a:lnTo>
                  <a:lnTo>
                    <a:pt x="53" y="471"/>
                  </a:lnTo>
                  <a:lnTo>
                    <a:pt x="49" y="460"/>
                  </a:lnTo>
                  <a:lnTo>
                    <a:pt x="47" y="454"/>
                  </a:lnTo>
                  <a:lnTo>
                    <a:pt x="45" y="452"/>
                  </a:lnTo>
                  <a:lnTo>
                    <a:pt x="43" y="448"/>
                  </a:lnTo>
                  <a:lnTo>
                    <a:pt x="43" y="440"/>
                  </a:lnTo>
                  <a:lnTo>
                    <a:pt x="41" y="428"/>
                  </a:lnTo>
                  <a:lnTo>
                    <a:pt x="37" y="418"/>
                  </a:lnTo>
                  <a:lnTo>
                    <a:pt x="29" y="407"/>
                  </a:lnTo>
                  <a:lnTo>
                    <a:pt x="23" y="399"/>
                  </a:lnTo>
                  <a:lnTo>
                    <a:pt x="14" y="395"/>
                  </a:lnTo>
                  <a:lnTo>
                    <a:pt x="10" y="393"/>
                  </a:lnTo>
                  <a:lnTo>
                    <a:pt x="4" y="393"/>
                  </a:lnTo>
                  <a:lnTo>
                    <a:pt x="4" y="389"/>
                  </a:lnTo>
                  <a:lnTo>
                    <a:pt x="2" y="387"/>
                  </a:lnTo>
                  <a:lnTo>
                    <a:pt x="0" y="383"/>
                  </a:lnTo>
                  <a:lnTo>
                    <a:pt x="0" y="3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49" name="Freeform 338"/>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1" name="Freeform 350"/>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0" name="Freeform 339"/>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1" name="Freeform 340"/>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2" name="Freeform 341"/>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3" name="Freeform 342"/>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4" name="Freeform 343"/>
            <p:cNvSpPr>
              <a:spLocks/>
            </p:cNvSpPr>
            <p:nvPr/>
          </p:nvSpPr>
          <p:spPr bwMode="auto">
            <a:xfrm>
              <a:off x="8885238" y="5519738"/>
              <a:ext cx="38100" cy="47625"/>
            </a:xfrm>
            <a:custGeom>
              <a:avLst/>
              <a:gdLst>
                <a:gd name="T0" fmla="*/ 0 w 24"/>
                <a:gd name="T1" fmla="*/ 8 h 30"/>
                <a:gd name="T2" fmla="*/ 0 w 24"/>
                <a:gd name="T3" fmla="*/ 6 h 30"/>
                <a:gd name="T4" fmla="*/ 12 w 24"/>
                <a:gd name="T5" fmla="*/ 0 h 30"/>
                <a:gd name="T6" fmla="*/ 22 w 24"/>
                <a:gd name="T7" fmla="*/ 0 h 30"/>
                <a:gd name="T8" fmla="*/ 22 w 24"/>
                <a:gd name="T9" fmla="*/ 0 h 30"/>
                <a:gd name="T10" fmla="*/ 20 w 24"/>
                <a:gd name="T11" fmla="*/ 6 h 30"/>
                <a:gd name="T12" fmla="*/ 22 w 24"/>
                <a:gd name="T13" fmla="*/ 12 h 30"/>
                <a:gd name="T14" fmla="*/ 24 w 24"/>
                <a:gd name="T15" fmla="*/ 16 h 30"/>
                <a:gd name="T16" fmla="*/ 24 w 24"/>
                <a:gd name="T17" fmla="*/ 22 h 30"/>
                <a:gd name="T18" fmla="*/ 24 w 24"/>
                <a:gd name="T19" fmla="*/ 22 h 30"/>
                <a:gd name="T20" fmla="*/ 16 w 24"/>
                <a:gd name="T21" fmla="*/ 30 h 30"/>
                <a:gd name="T22" fmla="*/ 14 w 24"/>
                <a:gd name="T23" fmla="*/ 30 h 30"/>
                <a:gd name="T24" fmla="*/ 12 w 24"/>
                <a:gd name="T25" fmla="*/ 30 h 30"/>
                <a:gd name="T26" fmla="*/ 8 w 24"/>
                <a:gd name="T27" fmla="*/ 18 h 30"/>
                <a:gd name="T28" fmla="*/ 0 w 24"/>
                <a:gd name="T29" fmla="*/ 8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0">
                  <a:moveTo>
                    <a:pt x="0" y="8"/>
                  </a:moveTo>
                  <a:lnTo>
                    <a:pt x="0" y="6"/>
                  </a:lnTo>
                  <a:lnTo>
                    <a:pt x="12" y="0"/>
                  </a:lnTo>
                  <a:lnTo>
                    <a:pt x="22" y="0"/>
                  </a:lnTo>
                  <a:lnTo>
                    <a:pt x="22" y="0"/>
                  </a:lnTo>
                  <a:lnTo>
                    <a:pt x="20" y="6"/>
                  </a:lnTo>
                  <a:lnTo>
                    <a:pt x="22" y="12"/>
                  </a:lnTo>
                  <a:lnTo>
                    <a:pt x="24" y="16"/>
                  </a:lnTo>
                  <a:lnTo>
                    <a:pt x="24" y="22"/>
                  </a:lnTo>
                  <a:lnTo>
                    <a:pt x="24" y="22"/>
                  </a:lnTo>
                  <a:lnTo>
                    <a:pt x="16" y="30"/>
                  </a:lnTo>
                  <a:lnTo>
                    <a:pt x="14" y="30"/>
                  </a:lnTo>
                  <a:lnTo>
                    <a:pt x="12" y="30"/>
                  </a:lnTo>
                  <a:lnTo>
                    <a:pt x="8" y="18"/>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5" name="Freeform 344"/>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6" name="Freeform 345"/>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7" name="Freeform 346"/>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8" name="Freeform 347"/>
            <p:cNvSpPr>
              <a:spLocks/>
            </p:cNvSpPr>
            <p:nvPr/>
          </p:nvSpPr>
          <p:spPr bwMode="auto">
            <a:xfrm>
              <a:off x="8353425" y="4752975"/>
              <a:ext cx="550863" cy="441325"/>
            </a:xfrm>
            <a:custGeom>
              <a:avLst/>
              <a:gdLst>
                <a:gd name="T0" fmla="*/ 280 w 347"/>
                <a:gd name="T1" fmla="*/ 21 h 278"/>
                <a:gd name="T2" fmla="*/ 249 w 347"/>
                <a:gd name="T3" fmla="*/ 29 h 278"/>
                <a:gd name="T4" fmla="*/ 216 w 347"/>
                <a:gd name="T5" fmla="*/ 12 h 278"/>
                <a:gd name="T6" fmla="*/ 180 w 347"/>
                <a:gd name="T7" fmla="*/ 21 h 278"/>
                <a:gd name="T8" fmla="*/ 151 w 347"/>
                <a:gd name="T9" fmla="*/ 43 h 278"/>
                <a:gd name="T10" fmla="*/ 153 w 347"/>
                <a:gd name="T11" fmla="*/ 55 h 278"/>
                <a:gd name="T12" fmla="*/ 118 w 347"/>
                <a:gd name="T13" fmla="*/ 60 h 278"/>
                <a:gd name="T14" fmla="*/ 110 w 347"/>
                <a:gd name="T15" fmla="*/ 55 h 278"/>
                <a:gd name="T16" fmla="*/ 98 w 347"/>
                <a:gd name="T17" fmla="*/ 64 h 278"/>
                <a:gd name="T18" fmla="*/ 75 w 347"/>
                <a:gd name="T19" fmla="*/ 82 h 278"/>
                <a:gd name="T20" fmla="*/ 49 w 347"/>
                <a:gd name="T21" fmla="*/ 90 h 278"/>
                <a:gd name="T22" fmla="*/ 45 w 347"/>
                <a:gd name="T23" fmla="*/ 119 h 278"/>
                <a:gd name="T24" fmla="*/ 55 w 347"/>
                <a:gd name="T25" fmla="*/ 127 h 278"/>
                <a:gd name="T26" fmla="*/ 65 w 347"/>
                <a:gd name="T27" fmla="*/ 143 h 278"/>
                <a:gd name="T28" fmla="*/ 80 w 347"/>
                <a:gd name="T29" fmla="*/ 147 h 278"/>
                <a:gd name="T30" fmla="*/ 69 w 347"/>
                <a:gd name="T31" fmla="*/ 160 h 278"/>
                <a:gd name="T32" fmla="*/ 59 w 347"/>
                <a:gd name="T33" fmla="*/ 172 h 278"/>
                <a:gd name="T34" fmla="*/ 39 w 347"/>
                <a:gd name="T35" fmla="*/ 197 h 278"/>
                <a:gd name="T36" fmla="*/ 39 w 347"/>
                <a:gd name="T37" fmla="*/ 207 h 278"/>
                <a:gd name="T38" fmla="*/ 33 w 347"/>
                <a:gd name="T39" fmla="*/ 217 h 278"/>
                <a:gd name="T40" fmla="*/ 39 w 347"/>
                <a:gd name="T41" fmla="*/ 221 h 278"/>
                <a:gd name="T42" fmla="*/ 45 w 347"/>
                <a:gd name="T43" fmla="*/ 231 h 278"/>
                <a:gd name="T44" fmla="*/ 49 w 347"/>
                <a:gd name="T45" fmla="*/ 241 h 278"/>
                <a:gd name="T46" fmla="*/ 55 w 347"/>
                <a:gd name="T47" fmla="*/ 250 h 278"/>
                <a:gd name="T48" fmla="*/ 49 w 347"/>
                <a:gd name="T49" fmla="*/ 254 h 278"/>
                <a:gd name="T50" fmla="*/ 41 w 347"/>
                <a:gd name="T51" fmla="*/ 256 h 278"/>
                <a:gd name="T52" fmla="*/ 35 w 347"/>
                <a:gd name="T53" fmla="*/ 260 h 278"/>
                <a:gd name="T54" fmla="*/ 22 w 347"/>
                <a:gd name="T55" fmla="*/ 262 h 278"/>
                <a:gd name="T56" fmla="*/ 26 w 347"/>
                <a:gd name="T57" fmla="*/ 258 h 278"/>
                <a:gd name="T58" fmla="*/ 20 w 347"/>
                <a:gd name="T59" fmla="*/ 258 h 278"/>
                <a:gd name="T60" fmla="*/ 16 w 347"/>
                <a:gd name="T61" fmla="*/ 268 h 278"/>
                <a:gd name="T62" fmla="*/ 6 w 347"/>
                <a:gd name="T63" fmla="*/ 274 h 278"/>
                <a:gd name="T64" fmla="*/ 0 w 347"/>
                <a:gd name="T65" fmla="*/ 274 h 278"/>
                <a:gd name="T66" fmla="*/ 208 w 347"/>
                <a:gd name="T67" fmla="*/ 278 h 278"/>
                <a:gd name="T68" fmla="*/ 214 w 347"/>
                <a:gd name="T69" fmla="*/ 250 h 278"/>
                <a:gd name="T70" fmla="*/ 237 w 347"/>
                <a:gd name="T71" fmla="*/ 231 h 278"/>
                <a:gd name="T72" fmla="*/ 247 w 347"/>
                <a:gd name="T73" fmla="*/ 213 h 278"/>
                <a:gd name="T74" fmla="*/ 270 w 347"/>
                <a:gd name="T75" fmla="*/ 209 h 278"/>
                <a:gd name="T76" fmla="*/ 292 w 347"/>
                <a:gd name="T77" fmla="*/ 201 h 278"/>
                <a:gd name="T78" fmla="*/ 308 w 347"/>
                <a:gd name="T79" fmla="*/ 211 h 278"/>
                <a:gd name="T80" fmla="*/ 315 w 347"/>
                <a:gd name="T81" fmla="*/ 203 h 278"/>
                <a:gd name="T82" fmla="*/ 329 w 347"/>
                <a:gd name="T83" fmla="*/ 207 h 278"/>
                <a:gd name="T84" fmla="*/ 339 w 347"/>
                <a:gd name="T85" fmla="*/ 188 h 278"/>
                <a:gd name="T86" fmla="*/ 329 w 347"/>
                <a:gd name="T87" fmla="*/ 123 h 278"/>
                <a:gd name="T88" fmla="*/ 315 w 347"/>
                <a:gd name="T89" fmla="*/ 115 h 278"/>
                <a:gd name="T90" fmla="*/ 294 w 347"/>
                <a:gd name="T91" fmla="*/ 94 h 278"/>
                <a:gd name="T92" fmla="*/ 312 w 347"/>
                <a:gd name="T93" fmla="*/ 90 h 278"/>
                <a:gd name="T94" fmla="*/ 331 w 347"/>
                <a:gd name="T95" fmla="*/ 76 h 278"/>
                <a:gd name="T96" fmla="*/ 329 w 347"/>
                <a:gd name="T97" fmla="*/ 55 h 278"/>
                <a:gd name="T98" fmla="*/ 343 w 347"/>
                <a:gd name="T99" fmla="*/ 37 h 278"/>
                <a:gd name="T100" fmla="*/ 329 w 347"/>
                <a:gd name="T101" fmla="*/ 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47" h="278">
                  <a:moveTo>
                    <a:pt x="319" y="4"/>
                  </a:moveTo>
                  <a:lnTo>
                    <a:pt x="294" y="23"/>
                  </a:lnTo>
                  <a:lnTo>
                    <a:pt x="292" y="23"/>
                  </a:lnTo>
                  <a:lnTo>
                    <a:pt x="280" y="21"/>
                  </a:lnTo>
                  <a:lnTo>
                    <a:pt x="268" y="23"/>
                  </a:lnTo>
                  <a:lnTo>
                    <a:pt x="261" y="23"/>
                  </a:lnTo>
                  <a:lnTo>
                    <a:pt x="257" y="23"/>
                  </a:lnTo>
                  <a:lnTo>
                    <a:pt x="249" y="29"/>
                  </a:lnTo>
                  <a:lnTo>
                    <a:pt x="247" y="33"/>
                  </a:lnTo>
                  <a:lnTo>
                    <a:pt x="221" y="33"/>
                  </a:lnTo>
                  <a:lnTo>
                    <a:pt x="218" y="23"/>
                  </a:lnTo>
                  <a:lnTo>
                    <a:pt x="216" y="12"/>
                  </a:lnTo>
                  <a:lnTo>
                    <a:pt x="212" y="12"/>
                  </a:lnTo>
                  <a:lnTo>
                    <a:pt x="202" y="19"/>
                  </a:lnTo>
                  <a:lnTo>
                    <a:pt x="190" y="17"/>
                  </a:lnTo>
                  <a:lnTo>
                    <a:pt x="180" y="21"/>
                  </a:lnTo>
                  <a:lnTo>
                    <a:pt x="176" y="23"/>
                  </a:lnTo>
                  <a:lnTo>
                    <a:pt x="161" y="27"/>
                  </a:lnTo>
                  <a:lnTo>
                    <a:pt x="153" y="35"/>
                  </a:lnTo>
                  <a:lnTo>
                    <a:pt x="151" y="43"/>
                  </a:lnTo>
                  <a:lnTo>
                    <a:pt x="151" y="43"/>
                  </a:lnTo>
                  <a:lnTo>
                    <a:pt x="155" y="49"/>
                  </a:lnTo>
                  <a:lnTo>
                    <a:pt x="155" y="53"/>
                  </a:lnTo>
                  <a:lnTo>
                    <a:pt x="153" y="55"/>
                  </a:lnTo>
                  <a:lnTo>
                    <a:pt x="143" y="57"/>
                  </a:lnTo>
                  <a:lnTo>
                    <a:pt x="137" y="57"/>
                  </a:lnTo>
                  <a:lnTo>
                    <a:pt x="129" y="62"/>
                  </a:lnTo>
                  <a:lnTo>
                    <a:pt x="118" y="60"/>
                  </a:lnTo>
                  <a:lnTo>
                    <a:pt x="116" y="55"/>
                  </a:lnTo>
                  <a:lnTo>
                    <a:pt x="116" y="55"/>
                  </a:lnTo>
                  <a:lnTo>
                    <a:pt x="112" y="53"/>
                  </a:lnTo>
                  <a:lnTo>
                    <a:pt x="110" y="55"/>
                  </a:lnTo>
                  <a:lnTo>
                    <a:pt x="106" y="57"/>
                  </a:lnTo>
                  <a:lnTo>
                    <a:pt x="106" y="60"/>
                  </a:lnTo>
                  <a:lnTo>
                    <a:pt x="102" y="62"/>
                  </a:lnTo>
                  <a:lnTo>
                    <a:pt x="98" y="64"/>
                  </a:lnTo>
                  <a:lnTo>
                    <a:pt x="98" y="70"/>
                  </a:lnTo>
                  <a:lnTo>
                    <a:pt x="94" y="72"/>
                  </a:lnTo>
                  <a:lnTo>
                    <a:pt x="92" y="78"/>
                  </a:lnTo>
                  <a:lnTo>
                    <a:pt x="75" y="82"/>
                  </a:lnTo>
                  <a:lnTo>
                    <a:pt x="73" y="84"/>
                  </a:lnTo>
                  <a:lnTo>
                    <a:pt x="67" y="84"/>
                  </a:lnTo>
                  <a:lnTo>
                    <a:pt x="55" y="90"/>
                  </a:lnTo>
                  <a:lnTo>
                    <a:pt x="49" y="90"/>
                  </a:lnTo>
                  <a:lnTo>
                    <a:pt x="45" y="107"/>
                  </a:lnTo>
                  <a:lnTo>
                    <a:pt x="47" y="111"/>
                  </a:lnTo>
                  <a:lnTo>
                    <a:pt x="47" y="115"/>
                  </a:lnTo>
                  <a:lnTo>
                    <a:pt x="45" y="119"/>
                  </a:lnTo>
                  <a:lnTo>
                    <a:pt x="45" y="123"/>
                  </a:lnTo>
                  <a:lnTo>
                    <a:pt x="49" y="123"/>
                  </a:lnTo>
                  <a:lnTo>
                    <a:pt x="53" y="125"/>
                  </a:lnTo>
                  <a:lnTo>
                    <a:pt x="55" y="127"/>
                  </a:lnTo>
                  <a:lnTo>
                    <a:pt x="59" y="129"/>
                  </a:lnTo>
                  <a:lnTo>
                    <a:pt x="57" y="135"/>
                  </a:lnTo>
                  <a:lnTo>
                    <a:pt x="59" y="141"/>
                  </a:lnTo>
                  <a:lnTo>
                    <a:pt x="65" y="143"/>
                  </a:lnTo>
                  <a:lnTo>
                    <a:pt x="69" y="143"/>
                  </a:lnTo>
                  <a:lnTo>
                    <a:pt x="75" y="141"/>
                  </a:lnTo>
                  <a:lnTo>
                    <a:pt x="80" y="143"/>
                  </a:lnTo>
                  <a:lnTo>
                    <a:pt x="80" y="147"/>
                  </a:lnTo>
                  <a:lnTo>
                    <a:pt x="75" y="149"/>
                  </a:lnTo>
                  <a:lnTo>
                    <a:pt x="71" y="152"/>
                  </a:lnTo>
                  <a:lnTo>
                    <a:pt x="71" y="158"/>
                  </a:lnTo>
                  <a:lnTo>
                    <a:pt x="69" y="160"/>
                  </a:lnTo>
                  <a:lnTo>
                    <a:pt x="67" y="170"/>
                  </a:lnTo>
                  <a:lnTo>
                    <a:pt x="65" y="170"/>
                  </a:lnTo>
                  <a:lnTo>
                    <a:pt x="61" y="170"/>
                  </a:lnTo>
                  <a:lnTo>
                    <a:pt x="59" y="172"/>
                  </a:lnTo>
                  <a:lnTo>
                    <a:pt x="53" y="184"/>
                  </a:lnTo>
                  <a:lnTo>
                    <a:pt x="45" y="188"/>
                  </a:lnTo>
                  <a:lnTo>
                    <a:pt x="43" y="194"/>
                  </a:lnTo>
                  <a:lnTo>
                    <a:pt x="39" y="197"/>
                  </a:lnTo>
                  <a:lnTo>
                    <a:pt x="39" y="197"/>
                  </a:lnTo>
                  <a:lnTo>
                    <a:pt x="35" y="192"/>
                  </a:lnTo>
                  <a:lnTo>
                    <a:pt x="35" y="201"/>
                  </a:lnTo>
                  <a:lnTo>
                    <a:pt x="39" y="207"/>
                  </a:lnTo>
                  <a:lnTo>
                    <a:pt x="33" y="211"/>
                  </a:lnTo>
                  <a:lnTo>
                    <a:pt x="30" y="211"/>
                  </a:lnTo>
                  <a:lnTo>
                    <a:pt x="33" y="213"/>
                  </a:lnTo>
                  <a:lnTo>
                    <a:pt x="33" y="217"/>
                  </a:lnTo>
                  <a:lnTo>
                    <a:pt x="33" y="219"/>
                  </a:lnTo>
                  <a:lnTo>
                    <a:pt x="33" y="221"/>
                  </a:lnTo>
                  <a:lnTo>
                    <a:pt x="35" y="221"/>
                  </a:lnTo>
                  <a:lnTo>
                    <a:pt x="39" y="221"/>
                  </a:lnTo>
                  <a:lnTo>
                    <a:pt x="41" y="223"/>
                  </a:lnTo>
                  <a:lnTo>
                    <a:pt x="43" y="227"/>
                  </a:lnTo>
                  <a:lnTo>
                    <a:pt x="43" y="229"/>
                  </a:lnTo>
                  <a:lnTo>
                    <a:pt x="45" y="231"/>
                  </a:lnTo>
                  <a:lnTo>
                    <a:pt x="45" y="233"/>
                  </a:lnTo>
                  <a:lnTo>
                    <a:pt x="47" y="235"/>
                  </a:lnTo>
                  <a:lnTo>
                    <a:pt x="49" y="239"/>
                  </a:lnTo>
                  <a:lnTo>
                    <a:pt x="49" y="241"/>
                  </a:lnTo>
                  <a:lnTo>
                    <a:pt x="51" y="244"/>
                  </a:lnTo>
                  <a:lnTo>
                    <a:pt x="53" y="246"/>
                  </a:lnTo>
                  <a:lnTo>
                    <a:pt x="55" y="248"/>
                  </a:lnTo>
                  <a:lnTo>
                    <a:pt x="55" y="250"/>
                  </a:lnTo>
                  <a:lnTo>
                    <a:pt x="51" y="250"/>
                  </a:lnTo>
                  <a:lnTo>
                    <a:pt x="51" y="248"/>
                  </a:lnTo>
                  <a:lnTo>
                    <a:pt x="51" y="252"/>
                  </a:lnTo>
                  <a:lnTo>
                    <a:pt x="49" y="254"/>
                  </a:lnTo>
                  <a:lnTo>
                    <a:pt x="47" y="254"/>
                  </a:lnTo>
                  <a:lnTo>
                    <a:pt x="47" y="254"/>
                  </a:lnTo>
                  <a:lnTo>
                    <a:pt x="41" y="254"/>
                  </a:lnTo>
                  <a:lnTo>
                    <a:pt x="41" y="256"/>
                  </a:lnTo>
                  <a:lnTo>
                    <a:pt x="39" y="256"/>
                  </a:lnTo>
                  <a:lnTo>
                    <a:pt x="37" y="258"/>
                  </a:lnTo>
                  <a:lnTo>
                    <a:pt x="35" y="258"/>
                  </a:lnTo>
                  <a:lnTo>
                    <a:pt x="35" y="260"/>
                  </a:lnTo>
                  <a:lnTo>
                    <a:pt x="30" y="260"/>
                  </a:lnTo>
                  <a:lnTo>
                    <a:pt x="28" y="262"/>
                  </a:lnTo>
                  <a:lnTo>
                    <a:pt x="24" y="262"/>
                  </a:lnTo>
                  <a:lnTo>
                    <a:pt x="22" y="262"/>
                  </a:lnTo>
                  <a:lnTo>
                    <a:pt x="20" y="262"/>
                  </a:lnTo>
                  <a:lnTo>
                    <a:pt x="22" y="260"/>
                  </a:lnTo>
                  <a:lnTo>
                    <a:pt x="22" y="260"/>
                  </a:lnTo>
                  <a:lnTo>
                    <a:pt x="26" y="258"/>
                  </a:lnTo>
                  <a:lnTo>
                    <a:pt x="26" y="256"/>
                  </a:lnTo>
                  <a:lnTo>
                    <a:pt x="24" y="256"/>
                  </a:lnTo>
                  <a:lnTo>
                    <a:pt x="22" y="256"/>
                  </a:lnTo>
                  <a:lnTo>
                    <a:pt x="20" y="258"/>
                  </a:lnTo>
                  <a:lnTo>
                    <a:pt x="18" y="262"/>
                  </a:lnTo>
                  <a:lnTo>
                    <a:pt x="16" y="264"/>
                  </a:lnTo>
                  <a:lnTo>
                    <a:pt x="16" y="266"/>
                  </a:lnTo>
                  <a:lnTo>
                    <a:pt x="16" y="268"/>
                  </a:lnTo>
                  <a:lnTo>
                    <a:pt x="14" y="270"/>
                  </a:lnTo>
                  <a:lnTo>
                    <a:pt x="12" y="274"/>
                  </a:lnTo>
                  <a:lnTo>
                    <a:pt x="10" y="274"/>
                  </a:lnTo>
                  <a:lnTo>
                    <a:pt x="6" y="274"/>
                  </a:lnTo>
                  <a:lnTo>
                    <a:pt x="6" y="274"/>
                  </a:lnTo>
                  <a:lnTo>
                    <a:pt x="6" y="272"/>
                  </a:lnTo>
                  <a:lnTo>
                    <a:pt x="4" y="272"/>
                  </a:lnTo>
                  <a:lnTo>
                    <a:pt x="0" y="274"/>
                  </a:lnTo>
                  <a:lnTo>
                    <a:pt x="0" y="276"/>
                  </a:lnTo>
                  <a:lnTo>
                    <a:pt x="0" y="278"/>
                  </a:lnTo>
                  <a:lnTo>
                    <a:pt x="208" y="278"/>
                  </a:lnTo>
                  <a:lnTo>
                    <a:pt x="208" y="278"/>
                  </a:lnTo>
                  <a:lnTo>
                    <a:pt x="206" y="272"/>
                  </a:lnTo>
                  <a:lnTo>
                    <a:pt x="208" y="266"/>
                  </a:lnTo>
                  <a:lnTo>
                    <a:pt x="214" y="258"/>
                  </a:lnTo>
                  <a:lnTo>
                    <a:pt x="214" y="250"/>
                  </a:lnTo>
                  <a:lnTo>
                    <a:pt x="227" y="237"/>
                  </a:lnTo>
                  <a:lnTo>
                    <a:pt x="229" y="235"/>
                  </a:lnTo>
                  <a:lnTo>
                    <a:pt x="227" y="233"/>
                  </a:lnTo>
                  <a:lnTo>
                    <a:pt x="237" y="231"/>
                  </a:lnTo>
                  <a:lnTo>
                    <a:pt x="239" y="231"/>
                  </a:lnTo>
                  <a:lnTo>
                    <a:pt x="241" y="221"/>
                  </a:lnTo>
                  <a:lnTo>
                    <a:pt x="245" y="217"/>
                  </a:lnTo>
                  <a:lnTo>
                    <a:pt x="247" y="213"/>
                  </a:lnTo>
                  <a:lnTo>
                    <a:pt x="255" y="215"/>
                  </a:lnTo>
                  <a:lnTo>
                    <a:pt x="257" y="211"/>
                  </a:lnTo>
                  <a:lnTo>
                    <a:pt x="263" y="209"/>
                  </a:lnTo>
                  <a:lnTo>
                    <a:pt x="270" y="209"/>
                  </a:lnTo>
                  <a:lnTo>
                    <a:pt x="278" y="211"/>
                  </a:lnTo>
                  <a:lnTo>
                    <a:pt x="286" y="209"/>
                  </a:lnTo>
                  <a:lnTo>
                    <a:pt x="288" y="209"/>
                  </a:lnTo>
                  <a:lnTo>
                    <a:pt x="292" y="201"/>
                  </a:lnTo>
                  <a:lnTo>
                    <a:pt x="294" y="201"/>
                  </a:lnTo>
                  <a:lnTo>
                    <a:pt x="300" y="203"/>
                  </a:lnTo>
                  <a:lnTo>
                    <a:pt x="304" y="201"/>
                  </a:lnTo>
                  <a:lnTo>
                    <a:pt x="308" y="211"/>
                  </a:lnTo>
                  <a:lnTo>
                    <a:pt x="310" y="211"/>
                  </a:lnTo>
                  <a:lnTo>
                    <a:pt x="310" y="209"/>
                  </a:lnTo>
                  <a:lnTo>
                    <a:pt x="312" y="203"/>
                  </a:lnTo>
                  <a:lnTo>
                    <a:pt x="315" y="203"/>
                  </a:lnTo>
                  <a:lnTo>
                    <a:pt x="319" y="205"/>
                  </a:lnTo>
                  <a:lnTo>
                    <a:pt x="323" y="209"/>
                  </a:lnTo>
                  <a:lnTo>
                    <a:pt x="323" y="209"/>
                  </a:lnTo>
                  <a:lnTo>
                    <a:pt x="329" y="207"/>
                  </a:lnTo>
                  <a:lnTo>
                    <a:pt x="335" y="209"/>
                  </a:lnTo>
                  <a:lnTo>
                    <a:pt x="337" y="203"/>
                  </a:lnTo>
                  <a:lnTo>
                    <a:pt x="337" y="192"/>
                  </a:lnTo>
                  <a:lnTo>
                    <a:pt x="339" y="188"/>
                  </a:lnTo>
                  <a:lnTo>
                    <a:pt x="347" y="186"/>
                  </a:lnTo>
                  <a:lnTo>
                    <a:pt x="347" y="125"/>
                  </a:lnTo>
                  <a:lnTo>
                    <a:pt x="339" y="127"/>
                  </a:lnTo>
                  <a:lnTo>
                    <a:pt x="329" y="123"/>
                  </a:lnTo>
                  <a:lnTo>
                    <a:pt x="323" y="121"/>
                  </a:lnTo>
                  <a:lnTo>
                    <a:pt x="323" y="117"/>
                  </a:lnTo>
                  <a:lnTo>
                    <a:pt x="319" y="115"/>
                  </a:lnTo>
                  <a:lnTo>
                    <a:pt x="315" y="115"/>
                  </a:lnTo>
                  <a:lnTo>
                    <a:pt x="308" y="109"/>
                  </a:lnTo>
                  <a:lnTo>
                    <a:pt x="296" y="105"/>
                  </a:lnTo>
                  <a:lnTo>
                    <a:pt x="292" y="96"/>
                  </a:lnTo>
                  <a:lnTo>
                    <a:pt x="294" y="94"/>
                  </a:lnTo>
                  <a:lnTo>
                    <a:pt x="298" y="94"/>
                  </a:lnTo>
                  <a:lnTo>
                    <a:pt x="304" y="94"/>
                  </a:lnTo>
                  <a:lnTo>
                    <a:pt x="306" y="94"/>
                  </a:lnTo>
                  <a:lnTo>
                    <a:pt x="312" y="90"/>
                  </a:lnTo>
                  <a:lnTo>
                    <a:pt x="319" y="84"/>
                  </a:lnTo>
                  <a:lnTo>
                    <a:pt x="323" y="82"/>
                  </a:lnTo>
                  <a:lnTo>
                    <a:pt x="329" y="82"/>
                  </a:lnTo>
                  <a:lnTo>
                    <a:pt x="331" y="76"/>
                  </a:lnTo>
                  <a:lnTo>
                    <a:pt x="331" y="66"/>
                  </a:lnTo>
                  <a:lnTo>
                    <a:pt x="329" y="62"/>
                  </a:lnTo>
                  <a:lnTo>
                    <a:pt x="331" y="55"/>
                  </a:lnTo>
                  <a:lnTo>
                    <a:pt x="329" y="55"/>
                  </a:lnTo>
                  <a:lnTo>
                    <a:pt x="337" y="49"/>
                  </a:lnTo>
                  <a:lnTo>
                    <a:pt x="347" y="43"/>
                  </a:lnTo>
                  <a:lnTo>
                    <a:pt x="347" y="43"/>
                  </a:lnTo>
                  <a:lnTo>
                    <a:pt x="343" y="37"/>
                  </a:lnTo>
                  <a:lnTo>
                    <a:pt x="339" y="23"/>
                  </a:lnTo>
                  <a:lnTo>
                    <a:pt x="339" y="17"/>
                  </a:lnTo>
                  <a:lnTo>
                    <a:pt x="337" y="15"/>
                  </a:lnTo>
                  <a:lnTo>
                    <a:pt x="329" y="8"/>
                  </a:lnTo>
                  <a:lnTo>
                    <a:pt x="329" y="0"/>
                  </a:lnTo>
                  <a:lnTo>
                    <a:pt x="323" y="0"/>
                  </a:lnTo>
                  <a:lnTo>
                    <a:pt x="319"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59" name="Freeform 348"/>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0" name="Freeform 349"/>
            <p:cNvSpPr>
              <a:spLocks/>
            </p:cNvSpPr>
            <p:nvPr/>
          </p:nvSpPr>
          <p:spPr bwMode="auto">
            <a:xfrm>
              <a:off x="8340725" y="4752975"/>
              <a:ext cx="615950" cy="533400"/>
            </a:xfrm>
            <a:custGeom>
              <a:avLst/>
              <a:gdLst>
                <a:gd name="T0" fmla="*/ 8 w 388"/>
                <a:gd name="T1" fmla="*/ 280 h 336"/>
                <a:gd name="T2" fmla="*/ 14 w 388"/>
                <a:gd name="T3" fmla="*/ 274 h 336"/>
                <a:gd name="T4" fmla="*/ 24 w 388"/>
                <a:gd name="T5" fmla="*/ 264 h 336"/>
                <a:gd name="T6" fmla="*/ 34 w 388"/>
                <a:gd name="T7" fmla="*/ 258 h 336"/>
                <a:gd name="T8" fmla="*/ 36 w 388"/>
                <a:gd name="T9" fmla="*/ 262 h 336"/>
                <a:gd name="T10" fmla="*/ 49 w 388"/>
                <a:gd name="T11" fmla="*/ 256 h 336"/>
                <a:gd name="T12" fmla="*/ 59 w 388"/>
                <a:gd name="T13" fmla="*/ 248 h 336"/>
                <a:gd name="T14" fmla="*/ 57 w 388"/>
                <a:gd name="T15" fmla="*/ 241 h 336"/>
                <a:gd name="T16" fmla="*/ 51 w 388"/>
                <a:gd name="T17" fmla="*/ 227 h 336"/>
                <a:gd name="T18" fmla="*/ 41 w 388"/>
                <a:gd name="T19" fmla="*/ 217 h 336"/>
                <a:gd name="T20" fmla="*/ 43 w 388"/>
                <a:gd name="T21" fmla="*/ 192 h 336"/>
                <a:gd name="T22" fmla="*/ 67 w 388"/>
                <a:gd name="T23" fmla="*/ 172 h 336"/>
                <a:gd name="T24" fmla="*/ 79 w 388"/>
                <a:gd name="T25" fmla="*/ 152 h 336"/>
                <a:gd name="T26" fmla="*/ 73 w 388"/>
                <a:gd name="T27" fmla="*/ 143 h 336"/>
                <a:gd name="T28" fmla="*/ 57 w 388"/>
                <a:gd name="T29" fmla="*/ 123 h 336"/>
                <a:gd name="T30" fmla="*/ 57 w 388"/>
                <a:gd name="T31" fmla="*/ 90 h 336"/>
                <a:gd name="T32" fmla="*/ 102 w 388"/>
                <a:gd name="T33" fmla="*/ 72 h 336"/>
                <a:gd name="T34" fmla="*/ 118 w 388"/>
                <a:gd name="T35" fmla="*/ 55 h 336"/>
                <a:gd name="T36" fmla="*/ 145 w 388"/>
                <a:gd name="T37" fmla="*/ 57 h 336"/>
                <a:gd name="T38" fmla="*/ 159 w 388"/>
                <a:gd name="T39" fmla="*/ 43 h 336"/>
                <a:gd name="T40" fmla="*/ 210 w 388"/>
                <a:gd name="T41" fmla="*/ 19 h 336"/>
                <a:gd name="T42" fmla="*/ 257 w 388"/>
                <a:gd name="T43" fmla="*/ 29 h 336"/>
                <a:gd name="T44" fmla="*/ 302 w 388"/>
                <a:gd name="T45" fmla="*/ 23 h 336"/>
                <a:gd name="T46" fmla="*/ 347 w 388"/>
                <a:gd name="T47" fmla="*/ 17 h 336"/>
                <a:gd name="T48" fmla="*/ 339 w 388"/>
                <a:gd name="T49" fmla="*/ 55 h 336"/>
                <a:gd name="T50" fmla="*/ 327 w 388"/>
                <a:gd name="T51" fmla="*/ 84 h 336"/>
                <a:gd name="T52" fmla="*/ 300 w 388"/>
                <a:gd name="T53" fmla="*/ 96 h 336"/>
                <a:gd name="T54" fmla="*/ 331 w 388"/>
                <a:gd name="T55" fmla="*/ 121 h 336"/>
                <a:gd name="T56" fmla="*/ 384 w 388"/>
                <a:gd name="T57" fmla="*/ 127 h 336"/>
                <a:gd name="T58" fmla="*/ 384 w 388"/>
                <a:gd name="T59" fmla="*/ 145 h 336"/>
                <a:gd name="T60" fmla="*/ 382 w 388"/>
                <a:gd name="T61" fmla="*/ 172 h 336"/>
                <a:gd name="T62" fmla="*/ 363 w 388"/>
                <a:gd name="T63" fmla="*/ 176 h 336"/>
                <a:gd name="T64" fmla="*/ 345 w 388"/>
                <a:gd name="T65" fmla="*/ 203 h 336"/>
                <a:gd name="T66" fmla="*/ 323 w 388"/>
                <a:gd name="T67" fmla="*/ 203 h 336"/>
                <a:gd name="T68" fmla="*/ 308 w 388"/>
                <a:gd name="T69" fmla="*/ 203 h 336"/>
                <a:gd name="T70" fmla="*/ 278 w 388"/>
                <a:gd name="T71" fmla="*/ 209 h 336"/>
                <a:gd name="T72" fmla="*/ 249 w 388"/>
                <a:gd name="T73" fmla="*/ 221 h 336"/>
                <a:gd name="T74" fmla="*/ 222 w 388"/>
                <a:gd name="T75" fmla="*/ 250 h 336"/>
                <a:gd name="T76" fmla="*/ 222 w 388"/>
                <a:gd name="T77" fmla="*/ 284 h 336"/>
                <a:gd name="T78" fmla="*/ 196 w 388"/>
                <a:gd name="T79" fmla="*/ 321 h 336"/>
                <a:gd name="T80" fmla="*/ 192 w 388"/>
                <a:gd name="T81" fmla="*/ 329 h 336"/>
                <a:gd name="T82" fmla="*/ 177 w 388"/>
                <a:gd name="T83" fmla="*/ 331 h 336"/>
                <a:gd name="T84" fmla="*/ 163 w 388"/>
                <a:gd name="T85" fmla="*/ 323 h 336"/>
                <a:gd name="T86" fmla="*/ 143 w 388"/>
                <a:gd name="T87" fmla="*/ 311 h 336"/>
                <a:gd name="T88" fmla="*/ 139 w 388"/>
                <a:gd name="T89" fmla="*/ 305 h 336"/>
                <a:gd name="T90" fmla="*/ 118 w 388"/>
                <a:gd name="T91" fmla="*/ 293 h 336"/>
                <a:gd name="T92" fmla="*/ 98 w 388"/>
                <a:gd name="T93" fmla="*/ 282 h 336"/>
                <a:gd name="T94" fmla="*/ 90 w 388"/>
                <a:gd name="T95" fmla="*/ 284 h 336"/>
                <a:gd name="T96" fmla="*/ 102 w 388"/>
                <a:gd name="T97" fmla="*/ 307 h 336"/>
                <a:gd name="T98" fmla="*/ 88 w 388"/>
                <a:gd name="T99" fmla="*/ 317 h 336"/>
                <a:gd name="T100" fmla="*/ 94 w 388"/>
                <a:gd name="T101" fmla="*/ 321 h 336"/>
                <a:gd name="T102" fmla="*/ 83 w 388"/>
                <a:gd name="T103" fmla="*/ 323 h 336"/>
                <a:gd name="T104" fmla="*/ 65 w 388"/>
                <a:gd name="T105" fmla="*/ 305 h 336"/>
                <a:gd name="T106" fmla="*/ 36 w 388"/>
                <a:gd name="T107" fmla="*/ 295 h 336"/>
                <a:gd name="T108" fmla="*/ 6 w 388"/>
                <a:gd name="T109" fmla="*/ 309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8" h="336">
                  <a:moveTo>
                    <a:pt x="0" y="301"/>
                  </a:moveTo>
                  <a:lnTo>
                    <a:pt x="0" y="297"/>
                  </a:lnTo>
                  <a:lnTo>
                    <a:pt x="2" y="293"/>
                  </a:lnTo>
                  <a:lnTo>
                    <a:pt x="4" y="289"/>
                  </a:lnTo>
                  <a:lnTo>
                    <a:pt x="6" y="280"/>
                  </a:lnTo>
                  <a:lnTo>
                    <a:pt x="8" y="280"/>
                  </a:lnTo>
                  <a:lnTo>
                    <a:pt x="8" y="276"/>
                  </a:lnTo>
                  <a:lnTo>
                    <a:pt x="8" y="274"/>
                  </a:lnTo>
                  <a:lnTo>
                    <a:pt x="12" y="272"/>
                  </a:lnTo>
                  <a:lnTo>
                    <a:pt x="14" y="272"/>
                  </a:lnTo>
                  <a:lnTo>
                    <a:pt x="14" y="274"/>
                  </a:lnTo>
                  <a:lnTo>
                    <a:pt x="14" y="274"/>
                  </a:lnTo>
                  <a:lnTo>
                    <a:pt x="18" y="274"/>
                  </a:lnTo>
                  <a:lnTo>
                    <a:pt x="20" y="274"/>
                  </a:lnTo>
                  <a:lnTo>
                    <a:pt x="22" y="270"/>
                  </a:lnTo>
                  <a:lnTo>
                    <a:pt x="24" y="268"/>
                  </a:lnTo>
                  <a:lnTo>
                    <a:pt x="24" y="266"/>
                  </a:lnTo>
                  <a:lnTo>
                    <a:pt x="24" y="264"/>
                  </a:lnTo>
                  <a:lnTo>
                    <a:pt x="26" y="262"/>
                  </a:lnTo>
                  <a:lnTo>
                    <a:pt x="28" y="258"/>
                  </a:lnTo>
                  <a:lnTo>
                    <a:pt x="30" y="256"/>
                  </a:lnTo>
                  <a:lnTo>
                    <a:pt x="32" y="256"/>
                  </a:lnTo>
                  <a:lnTo>
                    <a:pt x="34" y="256"/>
                  </a:lnTo>
                  <a:lnTo>
                    <a:pt x="34" y="258"/>
                  </a:lnTo>
                  <a:lnTo>
                    <a:pt x="30" y="260"/>
                  </a:lnTo>
                  <a:lnTo>
                    <a:pt x="30" y="260"/>
                  </a:lnTo>
                  <a:lnTo>
                    <a:pt x="28" y="262"/>
                  </a:lnTo>
                  <a:lnTo>
                    <a:pt x="30" y="262"/>
                  </a:lnTo>
                  <a:lnTo>
                    <a:pt x="32" y="262"/>
                  </a:lnTo>
                  <a:lnTo>
                    <a:pt x="36" y="262"/>
                  </a:lnTo>
                  <a:lnTo>
                    <a:pt x="38" y="260"/>
                  </a:lnTo>
                  <a:lnTo>
                    <a:pt x="43" y="260"/>
                  </a:lnTo>
                  <a:lnTo>
                    <a:pt x="43" y="258"/>
                  </a:lnTo>
                  <a:lnTo>
                    <a:pt x="45" y="258"/>
                  </a:lnTo>
                  <a:lnTo>
                    <a:pt x="47" y="256"/>
                  </a:lnTo>
                  <a:lnTo>
                    <a:pt x="49" y="256"/>
                  </a:lnTo>
                  <a:lnTo>
                    <a:pt x="49" y="254"/>
                  </a:lnTo>
                  <a:lnTo>
                    <a:pt x="55" y="254"/>
                  </a:lnTo>
                  <a:lnTo>
                    <a:pt x="55" y="254"/>
                  </a:lnTo>
                  <a:lnTo>
                    <a:pt x="57" y="254"/>
                  </a:lnTo>
                  <a:lnTo>
                    <a:pt x="59" y="252"/>
                  </a:lnTo>
                  <a:lnTo>
                    <a:pt x="59" y="248"/>
                  </a:lnTo>
                  <a:lnTo>
                    <a:pt x="59" y="250"/>
                  </a:lnTo>
                  <a:lnTo>
                    <a:pt x="63" y="250"/>
                  </a:lnTo>
                  <a:lnTo>
                    <a:pt x="63" y="248"/>
                  </a:lnTo>
                  <a:lnTo>
                    <a:pt x="61" y="246"/>
                  </a:lnTo>
                  <a:lnTo>
                    <a:pt x="59" y="244"/>
                  </a:lnTo>
                  <a:lnTo>
                    <a:pt x="57" y="241"/>
                  </a:lnTo>
                  <a:lnTo>
                    <a:pt x="57" y="239"/>
                  </a:lnTo>
                  <a:lnTo>
                    <a:pt x="55" y="235"/>
                  </a:lnTo>
                  <a:lnTo>
                    <a:pt x="53" y="233"/>
                  </a:lnTo>
                  <a:lnTo>
                    <a:pt x="53" y="231"/>
                  </a:lnTo>
                  <a:lnTo>
                    <a:pt x="51" y="229"/>
                  </a:lnTo>
                  <a:lnTo>
                    <a:pt x="51" y="227"/>
                  </a:lnTo>
                  <a:lnTo>
                    <a:pt x="49" y="223"/>
                  </a:lnTo>
                  <a:lnTo>
                    <a:pt x="47" y="221"/>
                  </a:lnTo>
                  <a:lnTo>
                    <a:pt x="43" y="221"/>
                  </a:lnTo>
                  <a:lnTo>
                    <a:pt x="41" y="221"/>
                  </a:lnTo>
                  <a:lnTo>
                    <a:pt x="41" y="219"/>
                  </a:lnTo>
                  <a:lnTo>
                    <a:pt x="41" y="217"/>
                  </a:lnTo>
                  <a:lnTo>
                    <a:pt x="41" y="213"/>
                  </a:lnTo>
                  <a:lnTo>
                    <a:pt x="38" y="211"/>
                  </a:lnTo>
                  <a:lnTo>
                    <a:pt x="41" y="211"/>
                  </a:lnTo>
                  <a:lnTo>
                    <a:pt x="47" y="207"/>
                  </a:lnTo>
                  <a:lnTo>
                    <a:pt x="43" y="201"/>
                  </a:lnTo>
                  <a:lnTo>
                    <a:pt x="43" y="192"/>
                  </a:lnTo>
                  <a:lnTo>
                    <a:pt x="47" y="197"/>
                  </a:lnTo>
                  <a:lnTo>
                    <a:pt x="47" y="197"/>
                  </a:lnTo>
                  <a:lnTo>
                    <a:pt x="51" y="194"/>
                  </a:lnTo>
                  <a:lnTo>
                    <a:pt x="53" y="188"/>
                  </a:lnTo>
                  <a:lnTo>
                    <a:pt x="61" y="184"/>
                  </a:lnTo>
                  <a:lnTo>
                    <a:pt x="67" y="172"/>
                  </a:lnTo>
                  <a:lnTo>
                    <a:pt x="69" y="170"/>
                  </a:lnTo>
                  <a:lnTo>
                    <a:pt x="73" y="170"/>
                  </a:lnTo>
                  <a:lnTo>
                    <a:pt x="75" y="170"/>
                  </a:lnTo>
                  <a:lnTo>
                    <a:pt x="77" y="160"/>
                  </a:lnTo>
                  <a:lnTo>
                    <a:pt x="79" y="158"/>
                  </a:lnTo>
                  <a:lnTo>
                    <a:pt x="79" y="152"/>
                  </a:lnTo>
                  <a:lnTo>
                    <a:pt x="83" y="149"/>
                  </a:lnTo>
                  <a:lnTo>
                    <a:pt x="88" y="147"/>
                  </a:lnTo>
                  <a:lnTo>
                    <a:pt x="88" y="143"/>
                  </a:lnTo>
                  <a:lnTo>
                    <a:pt x="83" y="141"/>
                  </a:lnTo>
                  <a:lnTo>
                    <a:pt x="77" y="143"/>
                  </a:lnTo>
                  <a:lnTo>
                    <a:pt x="73" y="143"/>
                  </a:lnTo>
                  <a:lnTo>
                    <a:pt x="67" y="141"/>
                  </a:lnTo>
                  <a:lnTo>
                    <a:pt x="65" y="135"/>
                  </a:lnTo>
                  <a:lnTo>
                    <a:pt x="67" y="129"/>
                  </a:lnTo>
                  <a:lnTo>
                    <a:pt x="63" y="127"/>
                  </a:lnTo>
                  <a:lnTo>
                    <a:pt x="61" y="125"/>
                  </a:lnTo>
                  <a:lnTo>
                    <a:pt x="57" y="123"/>
                  </a:lnTo>
                  <a:lnTo>
                    <a:pt x="53" y="123"/>
                  </a:lnTo>
                  <a:lnTo>
                    <a:pt x="53" y="119"/>
                  </a:lnTo>
                  <a:lnTo>
                    <a:pt x="55" y="115"/>
                  </a:lnTo>
                  <a:lnTo>
                    <a:pt x="55" y="111"/>
                  </a:lnTo>
                  <a:lnTo>
                    <a:pt x="53" y="107"/>
                  </a:lnTo>
                  <a:lnTo>
                    <a:pt x="57" y="90"/>
                  </a:lnTo>
                  <a:lnTo>
                    <a:pt x="63" y="90"/>
                  </a:lnTo>
                  <a:lnTo>
                    <a:pt x="75" y="84"/>
                  </a:lnTo>
                  <a:lnTo>
                    <a:pt x="81" y="84"/>
                  </a:lnTo>
                  <a:lnTo>
                    <a:pt x="83" y="82"/>
                  </a:lnTo>
                  <a:lnTo>
                    <a:pt x="100" y="78"/>
                  </a:lnTo>
                  <a:lnTo>
                    <a:pt x="102" y="72"/>
                  </a:lnTo>
                  <a:lnTo>
                    <a:pt x="106" y="70"/>
                  </a:lnTo>
                  <a:lnTo>
                    <a:pt x="106" y="64"/>
                  </a:lnTo>
                  <a:lnTo>
                    <a:pt x="110" y="62"/>
                  </a:lnTo>
                  <a:lnTo>
                    <a:pt x="114" y="60"/>
                  </a:lnTo>
                  <a:lnTo>
                    <a:pt x="114" y="57"/>
                  </a:lnTo>
                  <a:lnTo>
                    <a:pt x="118" y="55"/>
                  </a:lnTo>
                  <a:lnTo>
                    <a:pt x="120" y="53"/>
                  </a:lnTo>
                  <a:lnTo>
                    <a:pt x="124" y="55"/>
                  </a:lnTo>
                  <a:lnTo>
                    <a:pt x="124" y="55"/>
                  </a:lnTo>
                  <a:lnTo>
                    <a:pt x="126" y="60"/>
                  </a:lnTo>
                  <a:lnTo>
                    <a:pt x="137" y="62"/>
                  </a:lnTo>
                  <a:lnTo>
                    <a:pt x="145" y="57"/>
                  </a:lnTo>
                  <a:lnTo>
                    <a:pt x="151" y="57"/>
                  </a:lnTo>
                  <a:lnTo>
                    <a:pt x="161" y="55"/>
                  </a:lnTo>
                  <a:lnTo>
                    <a:pt x="163" y="53"/>
                  </a:lnTo>
                  <a:lnTo>
                    <a:pt x="163" y="49"/>
                  </a:lnTo>
                  <a:lnTo>
                    <a:pt x="159" y="43"/>
                  </a:lnTo>
                  <a:lnTo>
                    <a:pt x="159" y="43"/>
                  </a:lnTo>
                  <a:lnTo>
                    <a:pt x="161" y="35"/>
                  </a:lnTo>
                  <a:lnTo>
                    <a:pt x="169" y="27"/>
                  </a:lnTo>
                  <a:lnTo>
                    <a:pt x="184" y="23"/>
                  </a:lnTo>
                  <a:lnTo>
                    <a:pt x="188" y="21"/>
                  </a:lnTo>
                  <a:lnTo>
                    <a:pt x="198" y="17"/>
                  </a:lnTo>
                  <a:lnTo>
                    <a:pt x="210" y="19"/>
                  </a:lnTo>
                  <a:lnTo>
                    <a:pt x="220" y="12"/>
                  </a:lnTo>
                  <a:lnTo>
                    <a:pt x="224" y="12"/>
                  </a:lnTo>
                  <a:lnTo>
                    <a:pt x="226" y="23"/>
                  </a:lnTo>
                  <a:lnTo>
                    <a:pt x="229" y="33"/>
                  </a:lnTo>
                  <a:lnTo>
                    <a:pt x="255" y="33"/>
                  </a:lnTo>
                  <a:lnTo>
                    <a:pt x="257" y="29"/>
                  </a:lnTo>
                  <a:lnTo>
                    <a:pt x="265" y="23"/>
                  </a:lnTo>
                  <a:lnTo>
                    <a:pt x="269" y="23"/>
                  </a:lnTo>
                  <a:lnTo>
                    <a:pt x="276" y="23"/>
                  </a:lnTo>
                  <a:lnTo>
                    <a:pt x="288" y="21"/>
                  </a:lnTo>
                  <a:lnTo>
                    <a:pt x="300" y="23"/>
                  </a:lnTo>
                  <a:lnTo>
                    <a:pt x="302" y="23"/>
                  </a:lnTo>
                  <a:lnTo>
                    <a:pt x="327" y="4"/>
                  </a:lnTo>
                  <a:lnTo>
                    <a:pt x="331" y="0"/>
                  </a:lnTo>
                  <a:lnTo>
                    <a:pt x="337" y="0"/>
                  </a:lnTo>
                  <a:lnTo>
                    <a:pt x="337" y="8"/>
                  </a:lnTo>
                  <a:lnTo>
                    <a:pt x="345" y="15"/>
                  </a:lnTo>
                  <a:lnTo>
                    <a:pt x="347" y="17"/>
                  </a:lnTo>
                  <a:lnTo>
                    <a:pt x="347" y="23"/>
                  </a:lnTo>
                  <a:lnTo>
                    <a:pt x="351" y="37"/>
                  </a:lnTo>
                  <a:lnTo>
                    <a:pt x="357" y="43"/>
                  </a:lnTo>
                  <a:lnTo>
                    <a:pt x="345" y="49"/>
                  </a:lnTo>
                  <a:lnTo>
                    <a:pt x="337" y="55"/>
                  </a:lnTo>
                  <a:lnTo>
                    <a:pt x="339" y="55"/>
                  </a:lnTo>
                  <a:lnTo>
                    <a:pt x="337" y="62"/>
                  </a:lnTo>
                  <a:lnTo>
                    <a:pt x="339" y="66"/>
                  </a:lnTo>
                  <a:lnTo>
                    <a:pt x="339" y="76"/>
                  </a:lnTo>
                  <a:lnTo>
                    <a:pt x="337" y="82"/>
                  </a:lnTo>
                  <a:lnTo>
                    <a:pt x="331" y="82"/>
                  </a:lnTo>
                  <a:lnTo>
                    <a:pt x="327" y="84"/>
                  </a:lnTo>
                  <a:lnTo>
                    <a:pt x="320" y="90"/>
                  </a:lnTo>
                  <a:lnTo>
                    <a:pt x="314" y="94"/>
                  </a:lnTo>
                  <a:lnTo>
                    <a:pt x="312" y="94"/>
                  </a:lnTo>
                  <a:lnTo>
                    <a:pt x="306" y="94"/>
                  </a:lnTo>
                  <a:lnTo>
                    <a:pt x="302" y="94"/>
                  </a:lnTo>
                  <a:lnTo>
                    <a:pt x="300" y="96"/>
                  </a:lnTo>
                  <a:lnTo>
                    <a:pt x="304" y="105"/>
                  </a:lnTo>
                  <a:lnTo>
                    <a:pt x="316" y="109"/>
                  </a:lnTo>
                  <a:lnTo>
                    <a:pt x="323" y="115"/>
                  </a:lnTo>
                  <a:lnTo>
                    <a:pt x="327" y="115"/>
                  </a:lnTo>
                  <a:lnTo>
                    <a:pt x="331" y="117"/>
                  </a:lnTo>
                  <a:lnTo>
                    <a:pt x="331" y="121"/>
                  </a:lnTo>
                  <a:lnTo>
                    <a:pt x="337" y="123"/>
                  </a:lnTo>
                  <a:lnTo>
                    <a:pt x="347" y="127"/>
                  </a:lnTo>
                  <a:lnTo>
                    <a:pt x="363" y="125"/>
                  </a:lnTo>
                  <a:lnTo>
                    <a:pt x="380" y="121"/>
                  </a:lnTo>
                  <a:lnTo>
                    <a:pt x="380" y="127"/>
                  </a:lnTo>
                  <a:lnTo>
                    <a:pt x="384" y="127"/>
                  </a:lnTo>
                  <a:lnTo>
                    <a:pt x="384" y="129"/>
                  </a:lnTo>
                  <a:lnTo>
                    <a:pt x="384" y="137"/>
                  </a:lnTo>
                  <a:lnTo>
                    <a:pt x="386" y="141"/>
                  </a:lnTo>
                  <a:lnTo>
                    <a:pt x="388" y="141"/>
                  </a:lnTo>
                  <a:lnTo>
                    <a:pt x="388" y="143"/>
                  </a:lnTo>
                  <a:lnTo>
                    <a:pt x="384" y="145"/>
                  </a:lnTo>
                  <a:lnTo>
                    <a:pt x="382" y="149"/>
                  </a:lnTo>
                  <a:lnTo>
                    <a:pt x="378" y="154"/>
                  </a:lnTo>
                  <a:lnTo>
                    <a:pt x="380" y="156"/>
                  </a:lnTo>
                  <a:lnTo>
                    <a:pt x="378" y="160"/>
                  </a:lnTo>
                  <a:lnTo>
                    <a:pt x="380" y="160"/>
                  </a:lnTo>
                  <a:lnTo>
                    <a:pt x="382" y="172"/>
                  </a:lnTo>
                  <a:lnTo>
                    <a:pt x="378" y="170"/>
                  </a:lnTo>
                  <a:lnTo>
                    <a:pt x="374" y="172"/>
                  </a:lnTo>
                  <a:lnTo>
                    <a:pt x="365" y="168"/>
                  </a:lnTo>
                  <a:lnTo>
                    <a:pt x="361" y="168"/>
                  </a:lnTo>
                  <a:lnTo>
                    <a:pt x="361" y="170"/>
                  </a:lnTo>
                  <a:lnTo>
                    <a:pt x="363" y="176"/>
                  </a:lnTo>
                  <a:lnTo>
                    <a:pt x="363" y="188"/>
                  </a:lnTo>
                  <a:lnTo>
                    <a:pt x="359" y="190"/>
                  </a:lnTo>
                  <a:lnTo>
                    <a:pt x="357" y="186"/>
                  </a:lnTo>
                  <a:lnTo>
                    <a:pt x="347" y="188"/>
                  </a:lnTo>
                  <a:lnTo>
                    <a:pt x="345" y="192"/>
                  </a:lnTo>
                  <a:lnTo>
                    <a:pt x="345" y="203"/>
                  </a:lnTo>
                  <a:lnTo>
                    <a:pt x="343" y="209"/>
                  </a:lnTo>
                  <a:lnTo>
                    <a:pt x="337" y="207"/>
                  </a:lnTo>
                  <a:lnTo>
                    <a:pt x="331" y="209"/>
                  </a:lnTo>
                  <a:lnTo>
                    <a:pt x="331" y="209"/>
                  </a:lnTo>
                  <a:lnTo>
                    <a:pt x="327" y="205"/>
                  </a:lnTo>
                  <a:lnTo>
                    <a:pt x="323" y="203"/>
                  </a:lnTo>
                  <a:lnTo>
                    <a:pt x="320" y="203"/>
                  </a:lnTo>
                  <a:lnTo>
                    <a:pt x="318" y="209"/>
                  </a:lnTo>
                  <a:lnTo>
                    <a:pt x="318" y="211"/>
                  </a:lnTo>
                  <a:lnTo>
                    <a:pt x="316" y="211"/>
                  </a:lnTo>
                  <a:lnTo>
                    <a:pt x="312" y="201"/>
                  </a:lnTo>
                  <a:lnTo>
                    <a:pt x="308" y="203"/>
                  </a:lnTo>
                  <a:lnTo>
                    <a:pt x="302" y="201"/>
                  </a:lnTo>
                  <a:lnTo>
                    <a:pt x="300" y="201"/>
                  </a:lnTo>
                  <a:lnTo>
                    <a:pt x="296" y="209"/>
                  </a:lnTo>
                  <a:lnTo>
                    <a:pt x="294" y="209"/>
                  </a:lnTo>
                  <a:lnTo>
                    <a:pt x="286" y="211"/>
                  </a:lnTo>
                  <a:lnTo>
                    <a:pt x="278" y="209"/>
                  </a:lnTo>
                  <a:lnTo>
                    <a:pt x="271" y="209"/>
                  </a:lnTo>
                  <a:lnTo>
                    <a:pt x="265" y="211"/>
                  </a:lnTo>
                  <a:lnTo>
                    <a:pt x="263" y="215"/>
                  </a:lnTo>
                  <a:lnTo>
                    <a:pt x="255" y="213"/>
                  </a:lnTo>
                  <a:lnTo>
                    <a:pt x="253" y="217"/>
                  </a:lnTo>
                  <a:lnTo>
                    <a:pt x="249" y="221"/>
                  </a:lnTo>
                  <a:lnTo>
                    <a:pt x="247" y="231"/>
                  </a:lnTo>
                  <a:lnTo>
                    <a:pt x="245" y="231"/>
                  </a:lnTo>
                  <a:lnTo>
                    <a:pt x="235" y="233"/>
                  </a:lnTo>
                  <a:lnTo>
                    <a:pt x="237" y="235"/>
                  </a:lnTo>
                  <a:lnTo>
                    <a:pt x="235" y="237"/>
                  </a:lnTo>
                  <a:lnTo>
                    <a:pt x="222" y="250"/>
                  </a:lnTo>
                  <a:lnTo>
                    <a:pt x="222" y="258"/>
                  </a:lnTo>
                  <a:lnTo>
                    <a:pt x="216" y="266"/>
                  </a:lnTo>
                  <a:lnTo>
                    <a:pt x="214" y="272"/>
                  </a:lnTo>
                  <a:lnTo>
                    <a:pt x="216" y="278"/>
                  </a:lnTo>
                  <a:lnTo>
                    <a:pt x="222" y="280"/>
                  </a:lnTo>
                  <a:lnTo>
                    <a:pt x="222" y="284"/>
                  </a:lnTo>
                  <a:lnTo>
                    <a:pt x="220" y="289"/>
                  </a:lnTo>
                  <a:lnTo>
                    <a:pt x="216" y="295"/>
                  </a:lnTo>
                  <a:lnTo>
                    <a:pt x="212" y="313"/>
                  </a:lnTo>
                  <a:lnTo>
                    <a:pt x="200" y="317"/>
                  </a:lnTo>
                  <a:lnTo>
                    <a:pt x="198" y="319"/>
                  </a:lnTo>
                  <a:lnTo>
                    <a:pt x="196" y="321"/>
                  </a:lnTo>
                  <a:lnTo>
                    <a:pt x="196" y="323"/>
                  </a:lnTo>
                  <a:lnTo>
                    <a:pt x="198" y="323"/>
                  </a:lnTo>
                  <a:lnTo>
                    <a:pt x="196" y="327"/>
                  </a:lnTo>
                  <a:lnTo>
                    <a:pt x="194" y="327"/>
                  </a:lnTo>
                  <a:lnTo>
                    <a:pt x="194" y="327"/>
                  </a:lnTo>
                  <a:lnTo>
                    <a:pt x="192" y="329"/>
                  </a:lnTo>
                  <a:lnTo>
                    <a:pt x="190" y="331"/>
                  </a:lnTo>
                  <a:lnTo>
                    <a:pt x="188" y="333"/>
                  </a:lnTo>
                  <a:lnTo>
                    <a:pt x="186" y="336"/>
                  </a:lnTo>
                  <a:lnTo>
                    <a:pt x="184" y="336"/>
                  </a:lnTo>
                  <a:lnTo>
                    <a:pt x="182" y="333"/>
                  </a:lnTo>
                  <a:lnTo>
                    <a:pt x="177" y="331"/>
                  </a:lnTo>
                  <a:lnTo>
                    <a:pt x="173" y="333"/>
                  </a:lnTo>
                  <a:lnTo>
                    <a:pt x="171" y="333"/>
                  </a:lnTo>
                  <a:lnTo>
                    <a:pt x="167" y="331"/>
                  </a:lnTo>
                  <a:lnTo>
                    <a:pt x="163" y="331"/>
                  </a:lnTo>
                  <a:lnTo>
                    <a:pt x="163" y="327"/>
                  </a:lnTo>
                  <a:lnTo>
                    <a:pt x="163" y="323"/>
                  </a:lnTo>
                  <a:lnTo>
                    <a:pt x="161" y="323"/>
                  </a:lnTo>
                  <a:lnTo>
                    <a:pt x="157" y="321"/>
                  </a:lnTo>
                  <a:lnTo>
                    <a:pt x="151" y="319"/>
                  </a:lnTo>
                  <a:lnTo>
                    <a:pt x="147" y="313"/>
                  </a:lnTo>
                  <a:lnTo>
                    <a:pt x="145" y="311"/>
                  </a:lnTo>
                  <a:lnTo>
                    <a:pt x="143" y="311"/>
                  </a:lnTo>
                  <a:lnTo>
                    <a:pt x="141" y="309"/>
                  </a:lnTo>
                  <a:lnTo>
                    <a:pt x="139" y="311"/>
                  </a:lnTo>
                  <a:lnTo>
                    <a:pt x="137" y="311"/>
                  </a:lnTo>
                  <a:lnTo>
                    <a:pt x="135" y="309"/>
                  </a:lnTo>
                  <a:lnTo>
                    <a:pt x="137" y="307"/>
                  </a:lnTo>
                  <a:lnTo>
                    <a:pt x="139" y="305"/>
                  </a:lnTo>
                  <a:lnTo>
                    <a:pt x="139" y="303"/>
                  </a:lnTo>
                  <a:lnTo>
                    <a:pt x="137" y="301"/>
                  </a:lnTo>
                  <a:lnTo>
                    <a:pt x="132" y="301"/>
                  </a:lnTo>
                  <a:lnTo>
                    <a:pt x="122" y="297"/>
                  </a:lnTo>
                  <a:lnTo>
                    <a:pt x="120" y="295"/>
                  </a:lnTo>
                  <a:lnTo>
                    <a:pt x="118" y="293"/>
                  </a:lnTo>
                  <a:lnTo>
                    <a:pt x="118" y="293"/>
                  </a:lnTo>
                  <a:lnTo>
                    <a:pt x="114" y="291"/>
                  </a:lnTo>
                  <a:lnTo>
                    <a:pt x="110" y="289"/>
                  </a:lnTo>
                  <a:lnTo>
                    <a:pt x="106" y="286"/>
                  </a:lnTo>
                  <a:lnTo>
                    <a:pt x="102" y="284"/>
                  </a:lnTo>
                  <a:lnTo>
                    <a:pt x="98" y="282"/>
                  </a:lnTo>
                  <a:lnTo>
                    <a:pt x="98" y="282"/>
                  </a:lnTo>
                  <a:lnTo>
                    <a:pt x="96" y="282"/>
                  </a:lnTo>
                  <a:lnTo>
                    <a:pt x="94" y="282"/>
                  </a:lnTo>
                  <a:lnTo>
                    <a:pt x="94" y="284"/>
                  </a:lnTo>
                  <a:lnTo>
                    <a:pt x="92" y="284"/>
                  </a:lnTo>
                  <a:lnTo>
                    <a:pt x="90" y="284"/>
                  </a:lnTo>
                  <a:lnTo>
                    <a:pt x="94" y="289"/>
                  </a:lnTo>
                  <a:lnTo>
                    <a:pt x="96" y="291"/>
                  </a:lnTo>
                  <a:lnTo>
                    <a:pt x="100" y="295"/>
                  </a:lnTo>
                  <a:lnTo>
                    <a:pt x="102" y="299"/>
                  </a:lnTo>
                  <a:lnTo>
                    <a:pt x="104" y="305"/>
                  </a:lnTo>
                  <a:lnTo>
                    <a:pt x="102" y="307"/>
                  </a:lnTo>
                  <a:lnTo>
                    <a:pt x="102" y="311"/>
                  </a:lnTo>
                  <a:lnTo>
                    <a:pt x="98" y="311"/>
                  </a:lnTo>
                  <a:lnTo>
                    <a:pt x="96" y="313"/>
                  </a:lnTo>
                  <a:lnTo>
                    <a:pt x="96" y="315"/>
                  </a:lnTo>
                  <a:lnTo>
                    <a:pt x="92" y="317"/>
                  </a:lnTo>
                  <a:lnTo>
                    <a:pt x="88" y="317"/>
                  </a:lnTo>
                  <a:lnTo>
                    <a:pt x="85" y="317"/>
                  </a:lnTo>
                  <a:lnTo>
                    <a:pt x="85" y="319"/>
                  </a:lnTo>
                  <a:lnTo>
                    <a:pt x="88" y="321"/>
                  </a:lnTo>
                  <a:lnTo>
                    <a:pt x="88" y="321"/>
                  </a:lnTo>
                  <a:lnTo>
                    <a:pt x="92" y="321"/>
                  </a:lnTo>
                  <a:lnTo>
                    <a:pt x="94" y="321"/>
                  </a:lnTo>
                  <a:lnTo>
                    <a:pt x="96" y="323"/>
                  </a:lnTo>
                  <a:lnTo>
                    <a:pt x="94" y="325"/>
                  </a:lnTo>
                  <a:lnTo>
                    <a:pt x="94" y="325"/>
                  </a:lnTo>
                  <a:lnTo>
                    <a:pt x="90" y="327"/>
                  </a:lnTo>
                  <a:lnTo>
                    <a:pt x="85" y="327"/>
                  </a:lnTo>
                  <a:lnTo>
                    <a:pt x="83" y="323"/>
                  </a:lnTo>
                  <a:lnTo>
                    <a:pt x="81" y="319"/>
                  </a:lnTo>
                  <a:lnTo>
                    <a:pt x="79" y="313"/>
                  </a:lnTo>
                  <a:lnTo>
                    <a:pt x="75" y="307"/>
                  </a:lnTo>
                  <a:lnTo>
                    <a:pt x="75" y="305"/>
                  </a:lnTo>
                  <a:lnTo>
                    <a:pt x="71" y="305"/>
                  </a:lnTo>
                  <a:lnTo>
                    <a:pt x="65" y="305"/>
                  </a:lnTo>
                  <a:lnTo>
                    <a:pt x="61" y="305"/>
                  </a:lnTo>
                  <a:lnTo>
                    <a:pt x="57" y="303"/>
                  </a:lnTo>
                  <a:lnTo>
                    <a:pt x="51" y="299"/>
                  </a:lnTo>
                  <a:lnTo>
                    <a:pt x="47" y="295"/>
                  </a:lnTo>
                  <a:lnTo>
                    <a:pt x="41" y="293"/>
                  </a:lnTo>
                  <a:lnTo>
                    <a:pt x="36" y="295"/>
                  </a:lnTo>
                  <a:lnTo>
                    <a:pt x="34" y="297"/>
                  </a:lnTo>
                  <a:lnTo>
                    <a:pt x="32" y="297"/>
                  </a:lnTo>
                  <a:lnTo>
                    <a:pt x="24" y="303"/>
                  </a:lnTo>
                  <a:lnTo>
                    <a:pt x="16" y="305"/>
                  </a:lnTo>
                  <a:lnTo>
                    <a:pt x="14" y="309"/>
                  </a:lnTo>
                  <a:lnTo>
                    <a:pt x="6" y="309"/>
                  </a:lnTo>
                  <a:lnTo>
                    <a:pt x="4" y="309"/>
                  </a:lnTo>
                  <a:lnTo>
                    <a:pt x="0" y="305"/>
                  </a:lnTo>
                  <a:lnTo>
                    <a:pt x="0" y="30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2" name="Freeform 351"/>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3" name="Freeform 352"/>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4" name="Freeform 353"/>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5" name="Freeform 354"/>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6" name="Freeform 355"/>
            <p:cNvSpPr>
              <a:spLocks/>
            </p:cNvSpPr>
            <p:nvPr/>
          </p:nvSpPr>
          <p:spPr bwMode="auto">
            <a:xfrm>
              <a:off x="8326438" y="5132388"/>
              <a:ext cx="55563" cy="17463"/>
            </a:xfrm>
            <a:custGeom>
              <a:avLst/>
              <a:gdLst>
                <a:gd name="T0" fmla="*/ 21 w 35"/>
                <a:gd name="T1" fmla="*/ 2 h 11"/>
                <a:gd name="T2" fmla="*/ 3 w 35"/>
                <a:gd name="T3" fmla="*/ 5 h 11"/>
                <a:gd name="T4" fmla="*/ 0 w 35"/>
                <a:gd name="T5" fmla="*/ 7 h 11"/>
                <a:gd name="T6" fmla="*/ 5 w 35"/>
                <a:gd name="T7" fmla="*/ 11 h 11"/>
                <a:gd name="T8" fmla="*/ 31 w 35"/>
                <a:gd name="T9" fmla="*/ 7 h 11"/>
                <a:gd name="T10" fmla="*/ 35 w 35"/>
                <a:gd name="T11" fmla="*/ 7 h 11"/>
                <a:gd name="T12" fmla="*/ 35 w 35"/>
                <a:gd name="T13" fmla="*/ 2 h 11"/>
                <a:gd name="T14" fmla="*/ 33 w 35"/>
                <a:gd name="T15" fmla="*/ 0 h 11"/>
                <a:gd name="T16" fmla="*/ 29 w 35"/>
                <a:gd name="T17" fmla="*/ 0 h 11"/>
                <a:gd name="T18" fmla="*/ 23 w 35"/>
                <a:gd name="T19" fmla="*/ 0 h 11"/>
                <a:gd name="T20" fmla="*/ 21 w 35"/>
                <a:gd name="T21"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21" y="2"/>
                  </a:moveTo>
                  <a:lnTo>
                    <a:pt x="3" y="5"/>
                  </a:lnTo>
                  <a:lnTo>
                    <a:pt x="0" y="7"/>
                  </a:lnTo>
                  <a:lnTo>
                    <a:pt x="5" y="11"/>
                  </a:lnTo>
                  <a:lnTo>
                    <a:pt x="31" y="7"/>
                  </a:lnTo>
                  <a:lnTo>
                    <a:pt x="35" y="7"/>
                  </a:lnTo>
                  <a:lnTo>
                    <a:pt x="35" y="2"/>
                  </a:lnTo>
                  <a:lnTo>
                    <a:pt x="33" y="0"/>
                  </a:lnTo>
                  <a:lnTo>
                    <a:pt x="29" y="0"/>
                  </a:lnTo>
                  <a:lnTo>
                    <a:pt x="23" y="0"/>
                  </a:lnTo>
                  <a:lnTo>
                    <a:pt x="21"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7" name="Freeform 356"/>
            <p:cNvSpPr>
              <a:spLocks/>
            </p:cNvSpPr>
            <p:nvPr/>
          </p:nvSpPr>
          <p:spPr bwMode="auto">
            <a:xfrm>
              <a:off x="8326438" y="5132388"/>
              <a:ext cx="55563" cy="17463"/>
            </a:xfrm>
            <a:custGeom>
              <a:avLst/>
              <a:gdLst>
                <a:gd name="T0" fmla="*/ 0 w 35"/>
                <a:gd name="T1" fmla="*/ 7 h 11"/>
                <a:gd name="T2" fmla="*/ 3 w 35"/>
                <a:gd name="T3" fmla="*/ 5 h 11"/>
                <a:gd name="T4" fmla="*/ 21 w 35"/>
                <a:gd name="T5" fmla="*/ 2 h 11"/>
                <a:gd name="T6" fmla="*/ 23 w 35"/>
                <a:gd name="T7" fmla="*/ 0 h 11"/>
                <a:gd name="T8" fmla="*/ 29 w 35"/>
                <a:gd name="T9" fmla="*/ 0 h 11"/>
                <a:gd name="T10" fmla="*/ 33 w 35"/>
                <a:gd name="T11" fmla="*/ 0 h 11"/>
                <a:gd name="T12" fmla="*/ 35 w 35"/>
                <a:gd name="T13" fmla="*/ 2 h 11"/>
                <a:gd name="T14" fmla="*/ 35 w 35"/>
                <a:gd name="T15" fmla="*/ 7 h 11"/>
                <a:gd name="T16" fmla="*/ 31 w 35"/>
                <a:gd name="T17" fmla="*/ 7 h 11"/>
                <a:gd name="T18" fmla="*/ 5 w 35"/>
                <a:gd name="T19" fmla="*/ 11 h 11"/>
                <a:gd name="T20" fmla="*/ 0 w 35"/>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1">
                  <a:moveTo>
                    <a:pt x="0" y="7"/>
                  </a:moveTo>
                  <a:lnTo>
                    <a:pt x="3" y="5"/>
                  </a:lnTo>
                  <a:lnTo>
                    <a:pt x="21" y="2"/>
                  </a:lnTo>
                  <a:lnTo>
                    <a:pt x="23" y="0"/>
                  </a:lnTo>
                  <a:lnTo>
                    <a:pt x="29" y="0"/>
                  </a:lnTo>
                  <a:lnTo>
                    <a:pt x="33" y="0"/>
                  </a:lnTo>
                  <a:lnTo>
                    <a:pt x="35" y="2"/>
                  </a:lnTo>
                  <a:lnTo>
                    <a:pt x="35" y="7"/>
                  </a:lnTo>
                  <a:lnTo>
                    <a:pt x="31" y="7"/>
                  </a:lnTo>
                  <a:lnTo>
                    <a:pt x="5" y="11"/>
                  </a:lnTo>
                  <a:lnTo>
                    <a:pt x="0" y="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8" name="Freeform 357"/>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69" name="Freeform 358"/>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0" name="Freeform 359"/>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1" name="Freeform 360"/>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2" name="Freeform 361"/>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3" name="Freeform 362"/>
            <p:cNvSpPr>
              <a:spLocks/>
            </p:cNvSpPr>
            <p:nvPr/>
          </p:nvSpPr>
          <p:spPr bwMode="auto">
            <a:xfrm>
              <a:off x="8512175" y="5249863"/>
              <a:ext cx="46038" cy="31750"/>
            </a:xfrm>
            <a:custGeom>
              <a:avLst/>
              <a:gdLst>
                <a:gd name="T0" fmla="*/ 0 w 29"/>
                <a:gd name="T1" fmla="*/ 4 h 20"/>
                <a:gd name="T2" fmla="*/ 2 w 29"/>
                <a:gd name="T3" fmla="*/ 0 h 20"/>
                <a:gd name="T4" fmla="*/ 12 w 29"/>
                <a:gd name="T5" fmla="*/ 2 h 20"/>
                <a:gd name="T6" fmla="*/ 16 w 29"/>
                <a:gd name="T7" fmla="*/ 4 h 20"/>
                <a:gd name="T8" fmla="*/ 18 w 29"/>
                <a:gd name="T9" fmla="*/ 14 h 20"/>
                <a:gd name="T10" fmla="*/ 29 w 29"/>
                <a:gd name="T11" fmla="*/ 16 h 20"/>
                <a:gd name="T12" fmla="*/ 29 w 29"/>
                <a:gd name="T13" fmla="*/ 20 h 20"/>
                <a:gd name="T14" fmla="*/ 20 w 29"/>
                <a:gd name="T15" fmla="*/ 18 h 20"/>
                <a:gd name="T16" fmla="*/ 2 w 29"/>
                <a:gd name="T17" fmla="*/ 8 h 20"/>
                <a:gd name="T18" fmla="*/ 0 w 29"/>
                <a:gd name="T1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0">
                  <a:moveTo>
                    <a:pt x="0" y="4"/>
                  </a:moveTo>
                  <a:lnTo>
                    <a:pt x="2" y="0"/>
                  </a:lnTo>
                  <a:lnTo>
                    <a:pt x="12" y="2"/>
                  </a:lnTo>
                  <a:lnTo>
                    <a:pt x="16" y="4"/>
                  </a:lnTo>
                  <a:lnTo>
                    <a:pt x="18" y="14"/>
                  </a:lnTo>
                  <a:lnTo>
                    <a:pt x="29" y="16"/>
                  </a:lnTo>
                  <a:lnTo>
                    <a:pt x="29" y="20"/>
                  </a:lnTo>
                  <a:lnTo>
                    <a:pt x="20" y="18"/>
                  </a:lnTo>
                  <a:lnTo>
                    <a:pt x="2" y="8"/>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4" name="Freeform 363"/>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5" name="Freeform 364"/>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6" name="Freeform 365"/>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7" name="Freeform 366"/>
            <p:cNvSpPr>
              <a:spLocks/>
            </p:cNvSpPr>
            <p:nvPr/>
          </p:nvSpPr>
          <p:spPr bwMode="auto">
            <a:xfrm>
              <a:off x="8397875" y="5259388"/>
              <a:ext cx="58738" cy="61913"/>
            </a:xfrm>
            <a:custGeom>
              <a:avLst/>
              <a:gdLst>
                <a:gd name="T0" fmla="*/ 2 w 37"/>
                <a:gd name="T1" fmla="*/ 10 h 39"/>
                <a:gd name="T2" fmla="*/ 0 w 37"/>
                <a:gd name="T3" fmla="*/ 14 h 39"/>
                <a:gd name="T4" fmla="*/ 2 w 37"/>
                <a:gd name="T5" fmla="*/ 27 h 39"/>
                <a:gd name="T6" fmla="*/ 9 w 37"/>
                <a:gd name="T7" fmla="*/ 37 h 39"/>
                <a:gd name="T8" fmla="*/ 17 w 37"/>
                <a:gd name="T9" fmla="*/ 39 h 39"/>
                <a:gd name="T10" fmla="*/ 31 w 37"/>
                <a:gd name="T11" fmla="*/ 33 h 39"/>
                <a:gd name="T12" fmla="*/ 35 w 37"/>
                <a:gd name="T13" fmla="*/ 29 h 39"/>
                <a:gd name="T14" fmla="*/ 37 w 37"/>
                <a:gd name="T15" fmla="*/ 27 h 39"/>
                <a:gd name="T16" fmla="*/ 35 w 37"/>
                <a:gd name="T17" fmla="*/ 17 h 39"/>
                <a:gd name="T18" fmla="*/ 31 w 37"/>
                <a:gd name="T19" fmla="*/ 17 h 39"/>
                <a:gd name="T20" fmla="*/ 29 w 37"/>
                <a:gd name="T21" fmla="*/ 21 h 39"/>
                <a:gd name="T22" fmla="*/ 9 w 37"/>
                <a:gd name="T23" fmla="*/ 14 h 39"/>
                <a:gd name="T24" fmla="*/ 11 w 37"/>
                <a:gd name="T25" fmla="*/ 8 h 39"/>
                <a:gd name="T26" fmla="*/ 15 w 37"/>
                <a:gd name="T27" fmla="*/ 4 h 39"/>
                <a:gd name="T28" fmla="*/ 15 w 37"/>
                <a:gd name="T29" fmla="*/ 0 h 39"/>
                <a:gd name="T30" fmla="*/ 2 w 37"/>
                <a:gd name="T31" fmla="*/ 1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2" y="10"/>
                  </a:moveTo>
                  <a:lnTo>
                    <a:pt x="0" y="14"/>
                  </a:lnTo>
                  <a:lnTo>
                    <a:pt x="2" y="27"/>
                  </a:lnTo>
                  <a:lnTo>
                    <a:pt x="9" y="37"/>
                  </a:lnTo>
                  <a:lnTo>
                    <a:pt x="17" y="39"/>
                  </a:lnTo>
                  <a:lnTo>
                    <a:pt x="31" y="33"/>
                  </a:lnTo>
                  <a:lnTo>
                    <a:pt x="35" y="29"/>
                  </a:lnTo>
                  <a:lnTo>
                    <a:pt x="37" y="27"/>
                  </a:lnTo>
                  <a:lnTo>
                    <a:pt x="35" y="17"/>
                  </a:lnTo>
                  <a:lnTo>
                    <a:pt x="31" y="17"/>
                  </a:lnTo>
                  <a:lnTo>
                    <a:pt x="29" y="21"/>
                  </a:lnTo>
                  <a:lnTo>
                    <a:pt x="9" y="14"/>
                  </a:lnTo>
                  <a:lnTo>
                    <a:pt x="11" y="8"/>
                  </a:lnTo>
                  <a:lnTo>
                    <a:pt x="15" y="4"/>
                  </a:lnTo>
                  <a:lnTo>
                    <a:pt x="15" y="0"/>
                  </a:lnTo>
                  <a:lnTo>
                    <a:pt x="2"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78" name="Rectangle 367"/>
            <p:cNvSpPr>
              <a:spLocks noChangeArrowheads="1"/>
            </p:cNvSpPr>
            <p:nvPr/>
          </p:nvSpPr>
          <p:spPr bwMode="auto">
            <a:xfrm>
              <a:off x="8359775" y="5168900"/>
              <a:ext cx="55563" cy="61913"/>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79" name="Freeform 368"/>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0" name="Freeform 369"/>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1" name="Freeform 370"/>
            <p:cNvSpPr>
              <a:spLocks/>
            </p:cNvSpPr>
            <p:nvPr/>
          </p:nvSpPr>
          <p:spPr bwMode="auto">
            <a:xfrm>
              <a:off x="8397875" y="5259388"/>
              <a:ext cx="58738" cy="61913"/>
            </a:xfrm>
            <a:custGeom>
              <a:avLst/>
              <a:gdLst>
                <a:gd name="T0" fmla="*/ 0 w 37"/>
                <a:gd name="T1" fmla="*/ 14 h 39"/>
                <a:gd name="T2" fmla="*/ 2 w 37"/>
                <a:gd name="T3" fmla="*/ 10 h 39"/>
                <a:gd name="T4" fmla="*/ 15 w 37"/>
                <a:gd name="T5" fmla="*/ 0 h 39"/>
                <a:gd name="T6" fmla="*/ 15 w 37"/>
                <a:gd name="T7" fmla="*/ 4 h 39"/>
                <a:gd name="T8" fmla="*/ 11 w 37"/>
                <a:gd name="T9" fmla="*/ 8 h 39"/>
                <a:gd name="T10" fmla="*/ 9 w 37"/>
                <a:gd name="T11" fmla="*/ 14 h 39"/>
                <a:gd name="T12" fmla="*/ 29 w 37"/>
                <a:gd name="T13" fmla="*/ 21 h 39"/>
                <a:gd name="T14" fmla="*/ 31 w 37"/>
                <a:gd name="T15" fmla="*/ 17 h 39"/>
                <a:gd name="T16" fmla="*/ 35 w 37"/>
                <a:gd name="T17" fmla="*/ 17 h 39"/>
                <a:gd name="T18" fmla="*/ 37 w 37"/>
                <a:gd name="T19" fmla="*/ 27 h 39"/>
                <a:gd name="T20" fmla="*/ 35 w 37"/>
                <a:gd name="T21" fmla="*/ 29 h 39"/>
                <a:gd name="T22" fmla="*/ 31 w 37"/>
                <a:gd name="T23" fmla="*/ 33 h 39"/>
                <a:gd name="T24" fmla="*/ 17 w 37"/>
                <a:gd name="T25" fmla="*/ 39 h 39"/>
                <a:gd name="T26" fmla="*/ 9 w 37"/>
                <a:gd name="T27" fmla="*/ 37 h 39"/>
                <a:gd name="T28" fmla="*/ 2 w 37"/>
                <a:gd name="T29" fmla="*/ 27 h 39"/>
                <a:gd name="T30" fmla="*/ 0 w 37"/>
                <a:gd name="T31" fmla="*/ 1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39">
                  <a:moveTo>
                    <a:pt x="0" y="14"/>
                  </a:moveTo>
                  <a:lnTo>
                    <a:pt x="2" y="10"/>
                  </a:lnTo>
                  <a:lnTo>
                    <a:pt x="15" y="0"/>
                  </a:lnTo>
                  <a:lnTo>
                    <a:pt x="15" y="4"/>
                  </a:lnTo>
                  <a:lnTo>
                    <a:pt x="11" y="8"/>
                  </a:lnTo>
                  <a:lnTo>
                    <a:pt x="9" y="14"/>
                  </a:lnTo>
                  <a:lnTo>
                    <a:pt x="29" y="21"/>
                  </a:lnTo>
                  <a:lnTo>
                    <a:pt x="31" y="17"/>
                  </a:lnTo>
                  <a:lnTo>
                    <a:pt x="35" y="17"/>
                  </a:lnTo>
                  <a:lnTo>
                    <a:pt x="37" y="27"/>
                  </a:lnTo>
                  <a:lnTo>
                    <a:pt x="35" y="29"/>
                  </a:lnTo>
                  <a:lnTo>
                    <a:pt x="31" y="33"/>
                  </a:lnTo>
                  <a:lnTo>
                    <a:pt x="17" y="39"/>
                  </a:lnTo>
                  <a:lnTo>
                    <a:pt x="9" y="37"/>
                  </a:lnTo>
                  <a:lnTo>
                    <a:pt x="2" y="27"/>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2" name="Freeform 371"/>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3" name="Freeform 372"/>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4" name="Freeform 373"/>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5" name="Freeform 374"/>
            <p:cNvSpPr>
              <a:spLocks/>
            </p:cNvSpPr>
            <p:nvPr/>
          </p:nvSpPr>
          <p:spPr bwMode="auto">
            <a:xfrm>
              <a:off x="8515350" y="5308600"/>
              <a:ext cx="114300" cy="61913"/>
            </a:xfrm>
            <a:custGeom>
              <a:avLst/>
              <a:gdLst>
                <a:gd name="T0" fmla="*/ 2 w 72"/>
                <a:gd name="T1" fmla="*/ 0 h 39"/>
                <a:gd name="T2" fmla="*/ 0 w 72"/>
                <a:gd name="T3" fmla="*/ 8 h 39"/>
                <a:gd name="T4" fmla="*/ 8 w 72"/>
                <a:gd name="T5" fmla="*/ 20 h 39"/>
                <a:gd name="T6" fmla="*/ 16 w 72"/>
                <a:gd name="T7" fmla="*/ 22 h 39"/>
                <a:gd name="T8" fmla="*/ 37 w 72"/>
                <a:gd name="T9" fmla="*/ 22 h 39"/>
                <a:gd name="T10" fmla="*/ 47 w 72"/>
                <a:gd name="T11" fmla="*/ 26 h 39"/>
                <a:gd name="T12" fmla="*/ 49 w 72"/>
                <a:gd name="T13" fmla="*/ 31 h 39"/>
                <a:gd name="T14" fmla="*/ 67 w 72"/>
                <a:gd name="T15" fmla="*/ 39 h 39"/>
                <a:gd name="T16" fmla="*/ 72 w 72"/>
                <a:gd name="T17" fmla="*/ 37 h 39"/>
                <a:gd name="T18" fmla="*/ 69 w 72"/>
                <a:gd name="T19" fmla="*/ 26 h 39"/>
                <a:gd name="T20" fmla="*/ 67 w 72"/>
                <a:gd name="T21" fmla="*/ 22 h 39"/>
                <a:gd name="T22" fmla="*/ 59 w 72"/>
                <a:gd name="T23" fmla="*/ 26 h 39"/>
                <a:gd name="T24" fmla="*/ 53 w 72"/>
                <a:gd name="T25" fmla="*/ 26 h 39"/>
                <a:gd name="T26" fmla="*/ 49 w 72"/>
                <a:gd name="T27" fmla="*/ 22 h 39"/>
                <a:gd name="T28" fmla="*/ 43 w 72"/>
                <a:gd name="T29" fmla="*/ 18 h 39"/>
                <a:gd name="T30" fmla="*/ 33 w 72"/>
                <a:gd name="T31" fmla="*/ 18 h 39"/>
                <a:gd name="T32" fmla="*/ 25 w 72"/>
                <a:gd name="T33" fmla="*/ 14 h 39"/>
                <a:gd name="T34" fmla="*/ 20 w 72"/>
                <a:gd name="T35" fmla="*/ 8 h 39"/>
                <a:gd name="T36" fmla="*/ 10 w 72"/>
                <a:gd name="T37" fmla="*/ 0 h 39"/>
                <a:gd name="T38" fmla="*/ 2 w 72"/>
                <a:gd name="T39"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2" y="0"/>
                  </a:moveTo>
                  <a:lnTo>
                    <a:pt x="0" y="8"/>
                  </a:lnTo>
                  <a:lnTo>
                    <a:pt x="8" y="20"/>
                  </a:lnTo>
                  <a:lnTo>
                    <a:pt x="16" y="22"/>
                  </a:lnTo>
                  <a:lnTo>
                    <a:pt x="37" y="22"/>
                  </a:lnTo>
                  <a:lnTo>
                    <a:pt x="47" y="26"/>
                  </a:lnTo>
                  <a:lnTo>
                    <a:pt x="49" y="31"/>
                  </a:lnTo>
                  <a:lnTo>
                    <a:pt x="67" y="39"/>
                  </a:lnTo>
                  <a:lnTo>
                    <a:pt x="72" y="37"/>
                  </a:lnTo>
                  <a:lnTo>
                    <a:pt x="69" y="26"/>
                  </a:lnTo>
                  <a:lnTo>
                    <a:pt x="67" y="22"/>
                  </a:lnTo>
                  <a:lnTo>
                    <a:pt x="59" y="26"/>
                  </a:lnTo>
                  <a:lnTo>
                    <a:pt x="53" y="26"/>
                  </a:lnTo>
                  <a:lnTo>
                    <a:pt x="49" y="22"/>
                  </a:lnTo>
                  <a:lnTo>
                    <a:pt x="43" y="18"/>
                  </a:lnTo>
                  <a:lnTo>
                    <a:pt x="33" y="18"/>
                  </a:lnTo>
                  <a:lnTo>
                    <a:pt x="25" y="14"/>
                  </a:lnTo>
                  <a:lnTo>
                    <a:pt x="20" y="8"/>
                  </a:lnTo>
                  <a:lnTo>
                    <a:pt x="10" y="0"/>
                  </a:lnTo>
                  <a:lnTo>
                    <a:pt x="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6" name="Rectangle 375"/>
            <p:cNvSpPr>
              <a:spLocks noChangeArrowheads="1"/>
            </p:cNvSpPr>
            <p:nvPr/>
          </p:nvSpPr>
          <p:spPr bwMode="auto">
            <a:xfrm>
              <a:off x="8472488" y="5218113"/>
              <a:ext cx="111125" cy="571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187" name="Freeform 376"/>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8" name="Freeform 377"/>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89" name="Freeform 378"/>
            <p:cNvSpPr>
              <a:spLocks/>
            </p:cNvSpPr>
            <p:nvPr/>
          </p:nvSpPr>
          <p:spPr bwMode="auto">
            <a:xfrm>
              <a:off x="8515350" y="5308600"/>
              <a:ext cx="114300" cy="61913"/>
            </a:xfrm>
            <a:custGeom>
              <a:avLst/>
              <a:gdLst>
                <a:gd name="T0" fmla="*/ 0 w 72"/>
                <a:gd name="T1" fmla="*/ 8 h 39"/>
                <a:gd name="T2" fmla="*/ 2 w 72"/>
                <a:gd name="T3" fmla="*/ 0 h 39"/>
                <a:gd name="T4" fmla="*/ 10 w 72"/>
                <a:gd name="T5" fmla="*/ 0 h 39"/>
                <a:gd name="T6" fmla="*/ 20 w 72"/>
                <a:gd name="T7" fmla="*/ 8 h 39"/>
                <a:gd name="T8" fmla="*/ 25 w 72"/>
                <a:gd name="T9" fmla="*/ 14 h 39"/>
                <a:gd name="T10" fmla="*/ 33 w 72"/>
                <a:gd name="T11" fmla="*/ 18 h 39"/>
                <a:gd name="T12" fmla="*/ 43 w 72"/>
                <a:gd name="T13" fmla="*/ 18 h 39"/>
                <a:gd name="T14" fmla="*/ 49 w 72"/>
                <a:gd name="T15" fmla="*/ 22 h 39"/>
                <a:gd name="T16" fmla="*/ 53 w 72"/>
                <a:gd name="T17" fmla="*/ 26 h 39"/>
                <a:gd name="T18" fmla="*/ 59 w 72"/>
                <a:gd name="T19" fmla="*/ 26 h 39"/>
                <a:gd name="T20" fmla="*/ 67 w 72"/>
                <a:gd name="T21" fmla="*/ 22 h 39"/>
                <a:gd name="T22" fmla="*/ 69 w 72"/>
                <a:gd name="T23" fmla="*/ 26 h 39"/>
                <a:gd name="T24" fmla="*/ 72 w 72"/>
                <a:gd name="T25" fmla="*/ 37 h 39"/>
                <a:gd name="T26" fmla="*/ 67 w 72"/>
                <a:gd name="T27" fmla="*/ 39 h 39"/>
                <a:gd name="T28" fmla="*/ 49 w 72"/>
                <a:gd name="T29" fmla="*/ 31 h 39"/>
                <a:gd name="T30" fmla="*/ 47 w 72"/>
                <a:gd name="T31" fmla="*/ 26 h 39"/>
                <a:gd name="T32" fmla="*/ 37 w 72"/>
                <a:gd name="T33" fmla="*/ 22 h 39"/>
                <a:gd name="T34" fmla="*/ 16 w 72"/>
                <a:gd name="T35" fmla="*/ 22 h 39"/>
                <a:gd name="T36" fmla="*/ 8 w 72"/>
                <a:gd name="T37" fmla="*/ 20 h 39"/>
                <a:gd name="T38" fmla="*/ 0 w 72"/>
                <a:gd name="T39"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39">
                  <a:moveTo>
                    <a:pt x="0" y="8"/>
                  </a:moveTo>
                  <a:lnTo>
                    <a:pt x="2" y="0"/>
                  </a:lnTo>
                  <a:lnTo>
                    <a:pt x="10" y="0"/>
                  </a:lnTo>
                  <a:lnTo>
                    <a:pt x="20" y="8"/>
                  </a:lnTo>
                  <a:lnTo>
                    <a:pt x="25" y="14"/>
                  </a:lnTo>
                  <a:lnTo>
                    <a:pt x="33" y="18"/>
                  </a:lnTo>
                  <a:lnTo>
                    <a:pt x="43" y="18"/>
                  </a:lnTo>
                  <a:lnTo>
                    <a:pt x="49" y="22"/>
                  </a:lnTo>
                  <a:lnTo>
                    <a:pt x="53" y="26"/>
                  </a:lnTo>
                  <a:lnTo>
                    <a:pt x="59" y="26"/>
                  </a:lnTo>
                  <a:lnTo>
                    <a:pt x="67" y="22"/>
                  </a:lnTo>
                  <a:lnTo>
                    <a:pt x="69" y="26"/>
                  </a:lnTo>
                  <a:lnTo>
                    <a:pt x="72" y="37"/>
                  </a:lnTo>
                  <a:lnTo>
                    <a:pt x="67" y="39"/>
                  </a:lnTo>
                  <a:lnTo>
                    <a:pt x="49" y="31"/>
                  </a:lnTo>
                  <a:lnTo>
                    <a:pt x="47" y="26"/>
                  </a:lnTo>
                  <a:lnTo>
                    <a:pt x="37" y="22"/>
                  </a:lnTo>
                  <a:lnTo>
                    <a:pt x="16" y="22"/>
                  </a:lnTo>
                  <a:lnTo>
                    <a:pt x="8" y="2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0" name="Freeform 379"/>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1" name="Freeform 380"/>
            <p:cNvSpPr>
              <a:spLocks noEditPoints="1"/>
            </p:cNvSpPr>
            <p:nvPr/>
          </p:nvSpPr>
          <p:spPr bwMode="auto">
            <a:xfrm>
              <a:off x="7278688" y="3643313"/>
              <a:ext cx="682625" cy="627063"/>
            </a:xfrm>
            <a:custGeom>
              <a:avLst/>
              <a:gdLst>
                <a:gd name="T0" fmla="*/ 235 w 430"/>
                <a:gd name="T1" fmla="*/ 78 h 395"/>
                <a:gd name="T2" fmla="*/ 109 w 430"/>
                <a:gd name="T3" fmla="*/ 12 h 395"/>
                <a:gd name="T4" fmla="*/ 94 w 430"/>
                <a:gd name="T5" fmla="*/ 29 h 395"/>
                <a:gd name="T6" fmla="*/ 86 w 430"/>
                <a:gd name="T7" fmla="*/ 49 h 395"/>
                <a:gd name="T8" fmla="*/ 64 w 430"/>
                <a:gd name="T9" fmla="*/ 72 h 395"/>
                <a:gd name="T10" fmla="*/ 41 w 430"/>
                <a:gd name="T11" fmla="*/ 100 h 395"/>
                <a:gd name="T12" fmla="*/ 25 w 430"/>
                <a:gd name="T13" fmla="*/ 96 h 395"/>
                <a:gd name="T14" fmla="*/ 9 w 430"/>
                <a:gd name="T15" fmla="*/ 129 h 395"/>
                <a:gd name="T16" fmla="*/ 2 w 430"/>
                <a:gd name="T17" fmla="*/ 190 h 395"/>
                <a:gd name="T18" fmla="*/ 31 w 430"/>
                <a:gd name="T19" fmla="*/ 217 h 395"/>
                <a:gd name="T20" fmla="*/ 41 w 430"/>
                <a:gd name="T21" fmla="*/ 237 h 395"/>
                <a:gd name="T22" fmla="*/ 62 w 430"/>
                <a:gd name="T23" fmla="*/ 243 h 395"/>
                <a:gd name="T24" fmla="*/ 58 w 430"/>
                <a:gd name="T25" fmla="*/ 296 h 395"/>
                <a:gd name="T26" fmla="*/ 76 w 430"/>
                <a:gd name="T27" fmla="*/ 298 h 395"/>
                <a:gd name="T28" fmla="*/ 62 w 430"/>
                <a:gd name="T29" fmla="*/ 333 h 395"/>
                <a:gd name="T30" fmla="*/ 64 w 430"/>
                <a:gd name="T31" fmla="*/ 368 h 395"/>
                <a:gd name="T32" fmla="*/ 84 w 430"/>
                <a:gd name="T33" fmla="*/ 390 h 395"/>
                <a:gd name="T34" fmla="*/ 115 w 430"/>
                <a:gd name="T35" fmla="*/ 395 h 395"/>
                <a:gd name="T36" fmla="*/ 287 w 430"/>
                <a:gd name="T37" fmla="*/ 386 h 395"/>
                <a:gd name="T38" fmla="*/ 295 w 430"/>
                <a:gd name="T39" fmla="*/ 384 h 395"/>
                <a:gd name="T40" fmla="*/ 370 w 430"/>
                <a:gd name="T41" fmla="*/ 395 h 395"/>
                <a:gd name="T42" fmla="*/ 397 w 430"/>
                <a:gd name="T43" fmla="*/ 390 h 395"/>
                <a:gd name="T44" fmla="*/ 425 w 430"/>
                <a:gd name="T45" fmla="*/ 337 h 395"/>
                <a:gd name="T46" fmla="*/ 411 w 430"/>
                <a:gd name="T47" fmla="*/ 327 h 395"/>
                <a:gd name="T48" fmla="*/ 405 w 430"/>
                <a:gd name="T49" fmla="*/ 315 h 395"/>
                <a:gd name="T50" fmla="*/ 393 w 430"/>
                <a:gd name="T51" fmla="*/ 307 h 395"/>
                <a:gd name="T52" fmla="*/ 381 w 430"/>
                <a:gd name="T53" fmla="*/ 305 h 395"/>
                <a:gd name="T54" fmla="*/ 362 w 430"/>
                <a:gd name="T55" fmla="*/ 305 h 395"/>
                <a:gd name="T56" fmla="*/ 340 w 430"/>
                <a:gd name="T57" fmla="*/ 305 h 395"/>
                <a:gd name="T58" fmla="*/ 323 w 430"/>
                <a:gd name="T59" fmla="*/ 296 h 395"/>
                <a:gd name="T60" fmla="*/ 315 w 430"/>
                <a:gd name="T61" fmla="*/ 292 h 395"/>
                <a:gd name="T62" fmla="*/ 331 w 430"/>
                <a:gd name="T63" fmla="*/ 290 h 395"/>
                <a:gd name="T64" fmla="*/ 352 w 430"/>
                <a:gd name="T65" fmla="*/ 292 h 395"/>
                <a:gd name="T66" fmla="*/ 393 w 430"/>
                <a:gd name="T67" fmla="*/ 286 h 395"/>
                <a:gd name="T68" fmla="*/ 401 w 430"/>
                <a:gd name="T69" fmla="*/ 276 h 395"/>
                <a:gd name="T70" fmla="*/ 407 w 430"/>
                <a:gd name="T71" fmla="*/ 251 h 395"/>
                <a:gd name="T72" fmla="*/ 391 w 430"/>
                <a:gd name="T73" fmla="*/ 233 h 395"/>
                <a:gd name="T74" fmla="*/ 370 w 430"/>
                <a:gd name="T75" fmla="*/ 235 h 395"/>
                <a:gd name="T76" fmla="*/ 352 w 430"/>
                <a:gd name="T77" fmla="*/ 229 h 395"/>
                <a:gd name="T78" fmla="*/ 366 w 430"/>
                <a:gd name="T79" fmla="*/ 188 h 395"/>
                <a:gd name="T80" fmla="*/ 346 w 430"/>
                <a:gd name="T81" fmla="*/ 182 h 395"/>
                <a:gd name="T82" fmla="*/ 319 w 430"/>
                <a:gd name="T83" fmla="*/ 192 h 395"/>
                <a:gd name="T84" fmla="*/ 299 w 430"/>
                <a:gd name="T85" fmla="*/ 174 h 395"/>
                <a:gd name="T86" fmla="*/ 289 w 430"/>
                <a:gd name="T87" fmla="*/ 151 h 395"/>
                <a:gd name="T88" fmla="*/ 289 w 430"/>
                <a:gd name="T89" fmla="*/ 151 h 395"/>
                <a:gd name="T90" fmla="*/ 280 w 430"/>
                <a:gd name="T91" fmla="*/ 143 h 395"/>
                <a:gd name="T92" fmla="*/ 264 w 430"/>
                <a:gd name="T93" fmla="*/ 125 h 395"/>
                <a:gd name="T94" fmla="*/ 262 w 430"/>
                <a:gd name="T95" fmla="*/ 108 h 395"/>
                <a:gd name="T96" fmla="*/ 231 w 430"/>
                <a:gd name="T97" fmla="*/ 78 h 395"/>
                <a:gd name="T98" fmla="*/ 209 w 430"/>
                <a:gd name="T99" fmla="*/ 29 h 395"/>
                <a:gd name="T100" fmla="*/ 195 w 430"/>
                <a:gd name="T101" fmla="*/ 25 h 395"/>
                <a:gd name="T102" fmla="*/ 176 w 430"/>
                <a:gd name="T103" fmla="*/ 31 h 395"/>
                <a:gd name="T104" fmla="*/ 148 w 430"/>
                <a:gd name="T105" fmla="*/ 16 h 395"/>
                <a:gd name="T106" fmla="*/ 111 w 430"/>
                <a:gd name="T107" fmla="*/ 0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0" h="395">
                  <a:moveTo>
                    <a:pt x="289" y="149"/>
                  </a:moveTo>
                  <a:lnTo>
                    <a:pt x="289" y="149"/>
                  </a:lnTo>
                  <a:lnTo>
                    <a:pt x="289" y="149"/>
                  </a:lnTo>
                  <a:close/>
                  <a:moveTo>
                    <a:pt x="235" y="78"/>
                  </a:moveTo>
                  <a:lnTo>
                    <a:pt x="235" y="78"/>
                  </a:lnTo>
                  <a:lnTo>
                    <a:pt x="235" y="78"/>
                  </a:lnTo>
                  <a:close/>
                  <a:moveTo>
                    <a:pt x="109" y="10"/>
                  </a:moveTo>
                  <a:lnTo>
                    <a:pt x="109" y="12"/>
                  </a:lnTo>
                  <a:lnTo>
                    <a:pt x="109" y="16"/>
                  </a:lnTo>
                  <a:lnTo>
                    <a:pt x="103" y="16"/>
                  </a:lnTo>
                  <a:lnTo>
                    <a:pt x="101" y="25"/>
                  </a:lnTo>
                  <a:lnTo>
                    <a:pt x="94" y="29"/>
                  </a:lnTo>
                  <a:lnTo>
                    <a:pt x="94" y="43"/>
                  </a:lnTo>
                  <a:lnTo>
                    <a:pt x="94" y="45"/>
                  </a:lnTo>
                  <a:lnTo>
                    <a:pt x="90" y="47"/>
                  </a:lnTo>
                  <a:lnTo>
                    <a:pt x="86" y="49"/>
                  </a:lnTo>
                  <a:lnTo>
                    <a:pt x="78" y="51"/>
                  </a:lnTo>
                  <a:lnTo>
                    <a:pt x="76" y="57"/>
                  </a:lnTo>
                  <a:lnTo>
                    <a:pt x="74" y="61"/>
                  </a:lnTo>
                  <a:lnTo>
                    <a:pt x="64" y="72"/>
                  </a:lnTo>
                  <a:lnTo>
                    <a:pt x="60" y="76"/>
                  </a:lnTo>
                  <a:lnTo>
                    <a:pt x="58" y="84"/>
                  </a:lnTo>
                  <a:lnTo>
                    <a:pt x="47" y="90"/>
                  </a:lnTo>
                  <a:lnTo>
                    <a:pt x="41" y="100"/>
                  </a:lnTo>
                  <a:lnTo>
                    <a:pt x="37" y="100"/>
                  </a:lnTo>
                  <a:lnTo>
                    <a:pt x="31" y="92"/>
                  </a:lnTo>
                  <a:lnTo>
                    <a:pt x="29" y="92"/>
                  </a:lnTo>
                  <a:lnTo>
                    <a:pt x="25" y="96"/>
                  </a:lnTo>
                  <a:lnTo>
                    <a:pt x="21" y="102"/>
                  </a:lnTo>
                  <a:lnTo>
                    <a:pt x="15" y="110"/>
                  </a:lnTo>
                  <a:lnTo>
                    <a:pt x="11" y="127"/>
                  </a:lnTo>
                  <a:lnTo>
                    <a:pt x="9" y="129"/>
                  </a:lnTo>
                  <a:lnTo>
                    <a:pt x="17" y="131"/>
                  </a:lnTo>
                  <a:lnTo>
                    <a:pt x="2" y="164"/>
                  </a:lnTo>
                  <a:lnTo>
                    <a:pt x="9" y="170"/>
                  </a:lnTo>
                  <a:lnTo>
                    <a:pt x="2" y="190"/>
                  </a:lnTo>
                  <a:lnTo>
                    <a:pt x="2" y="209"/>
                  </a:lnTo>
                  <a:lnTo>
                    <a:pt x="0" y="215"/>
                  </a:lnTo>
                  <a:lnTo>
                    <a:pt x="13" y="217"/>
                  </a:lnTo>
                  <a:lnTo>
                    <a:pt x="31" y="217"/>
                  </a:lnTo>
                  <a:lnTo>
                    <a:pt x="37" y="219"/>
                  </a:lnTo>
                  <a:lnTo>
                    <a:pt x="39" y="219"/>
                  </a:lnTo>
                  <a:lnTo>
                    <a:pt x="37" y="231"/>
                  </a:lnTo>
                  <a:lnTo>
                    <a:pt x="41" y="237"/>
                  </a:lnTo>
                  <a:lnTo>
                    <a:pt x="49" y="243"/>
                  </a:lnTo>
                  <a:lnTo>
                    <a:pt x="58" y="245"/>
                  </a:lnTo>
                  <a:lnTo>
                    <a:pt x="58" y="245"/>
                  </a:lnTo>
                  <a:lnTo>
                    <a:pt x="62" y="243"/>
                  </a:lnTo>
                  <a:lnTo>
                    <a:pt x="62" y="256"/>
                  </a:lnTo>
                  <a:lnTo>
                    <a:pt x="64" y="260"/>
                  </a:lnTo>
                  <a:lnTo>
                    <a:pt x="60" y="292"/>
                  </a:lnTo>
                  <a:lnTo>
                    <a:pt x="58" y="296"/>
                  </a:lnTo>
                  <a:lnTo>
                    <a:pt x="66" y="298"/>
                  </a:lnTo>
                  <a:lnTo>
                    <a:pt x="70" y="294"/>
                  </a:lnTo>
                  <a:lnTo>
                    <a:pt x="76" y="296"/>
                  </a:lnTo>
                  <a:lnTo>
                    <a:pt x="76" y="298"/>
                  </a:lnTo>
                  <a:lnTo>
                    <a:pt x="74" y="305"/>
                  </a:lnTo>
                  <a:lnTo>
                    <a:pt x="60" y="311"/>
                  </a:lnTo>
                  <a:lnTo>
                    <a:pt x="66" y="321"/>
                  </a:lnTo>
                  <a:lnTo>
                    <a:pt x="62" y="333"/>
                  </a:lnTo>
                  <a:lnTo>
                    <a:pt x="62" y="350"/>
                  </a:lnTo>
                  <a:lnTo>
                    <a:pt x="58" y="362"/>
                  </a:lnTo>
                  <a:lnTo>
                    <a:pt x="58" y="366"/>
                  </a:lnTo>
                  <a:lnTo>
                    <a:pt x="64" y="368"/>
                  </a:lnTo>
                  <a:lnTo>
                    <a:pt x="64" y="376"/>
                  </a:lnTo>
                  <a:lnTo>
                    <a:pt x="82" y="376"/>
                  </a:lnTo>
                  <a:lnTo>
                    <a:pt x="82" y="386"/>
                  </a:lnTo>
                  <a:lnTo>
                    <a:pt x="84" y="390"/>
                  </a:lnTo>
                  <a:lnTo>
                    <a:pt x="94" y="390"/>
                  </a:lnTo>
                  <a:lnTo>
                    <a:pt x="101" y="388"/>
                  </a:lnTo>
                  <a:lnTo>
                    <a:pt x="113" y="388"/>
                  </a:lnTo>
                  <a:lnTo>
                    <a:pt x="115" y="395"/>
                  </a:lnTo>
                  <a:lnTo>
                    <a:pt x="115" y="395"/>
                  </a:lnTo>
                  <a:lnTo>
                    <a:pt x="287" y="395"/>
                  </a:lnTo>
                  <a:lnTo>
                    <a:pt x="287" y="390"/>
                  </a:lnTo>
                  <a:lnTo>
                    <a:pt x="287" y="386"/>
                  </a:lnTo>
                  <a:lnTo>
                    <a:pt x="284" y="370"/>
                  </a:lnTo>
                  <a:lnTo>
                    <a:pt x="284" y="376"/>
                  </a:lnTo>
                  <a:lnTo>
                    <a:pt x="295" y="382"/>
                  </a:lnTo>
                  <a:lnTo>
                    <a:pt x="295" y="384"/>
                  </a:lnTo>
                  <a:lnTo>
                    <a:pt x="299" y="386"/>
                  </a:lnTo>
                  <a:lnTo>
                    <a:pt x="301" y="395"/>
                  </a:lnTo>
                  <a:lnTo>
                    <a:pt x="303" y="395"/>
                  </a:lnTo>
                  <a:lnTo>
                    <a:pt x="370" y="395"/>
                  </a:lnTo>
                  <a:lnTo>
                    <a:pt x="374" y="386"/>
                  </a:lnTo>
                  <a:lnTo>
                    <a:pt x="387" y="386"/>
                  </a:lnTo>
                  <a:lnTo>
                    <a:pt x="395" y="386"/>
                  </a:lnTo>
                  <a:lnTo>
                    <a:pt x="397" y="390"/>
                  </a:lnTo>
                  <a:lnTo>
                    <a:pt x="397" y="395"/>
                  </a:lnTo>
                  <a:lnTo>
                    <a:pt x="430" y="395"/>
                  </a:lnTo>
                  <a:lnTo>
                    <a:pt x="430" y="337"/>
                  </a:lnTo>
                  <a:lnTo>
                    <a:pt x="425" y="337"/>
                  </a:lnTo>
                  <a:lnTo>
                    <a:pt x="423" y="335"/>
                  </a:lnTo>
                  <a:lnTo>
                    <a:pt x="417" y="333"/>
                  </a:lnTo>
                  <a:lnTo>
                    <a:pt x="415" y="331"/>
                  </a:lnTo>
                  <a:lnTo>
                    <a:pt x="411" y="327"/>
                  </a:lnTo>
                  <a:lnTo>
                    <a:pt x="409" y="323"/>
                  </a:lnTo>
                  <a:lnTo>
                    <a:pt x="409" y="321"/>
                  </a:lnTo>
                  <a:lnTo>
                    <a:pt x="407" y="319"/>
                  </a:lnTo>
                  <a:lnTo>
                    <a:pt x="405" y="315"/>
                  </a:lnTo>
                  <a:lnTo>
                    <a:pt x="401" y="313"/>
                  </a:lnTo>
                  <a:lnTo>
                    <a:pt x="399" y="309"/>
                  </a:lnTo>
                  <a:lnTo>
                    <a:pt x="395" y="307"/>
                  </a:lnTo>
                  <a:lnTo>
                    <a:pt x="393" y="307"/>
                  </a:lnTo>
                  <a:lnTo>
                    <a:pt x="391" y="307"/>
                  </a:lnTo>
                  <a:lnTo>
                    <a:pt x="389" y="307"/>
                  </a:lnTo>
                  <a:lnTo>
                    <a:pt x="385" y="307"/>
                  </a:lnTo>
                  <a:lnTo>
                    <a:pt x="381" y="305"/>
                  </a:lnTo>
                  <a:lnTo>
                    <a:pt x="376" y="305"/>
                  </a:lnTo>
                  <a:lnTo>
                    <a:pt x="372" y="305"/>
                  </a:lnTo>
                  <a:lnTo>
                    <a:pt x="366" y="303"/>
                  </a:lnTo>
                  <a:lnTo>
                    <a:pt x="362" y="305"/>
                  </a:lnTo>
                  <a:lnTo>
                    <a:pt x="360" y="305"/>
                  </a:lnTo>
                  <a:lnTo>
                    <a:pt x="352" y="307"/>
                  </a:lnTo>
                  <a:lnTo>
                    <a:pt x="346" y="307"/>
                  </a:lnTo>
                  <a:lnTo>
                    <a:pt x="340" y="305"/>
                  </a:lnTo>
                  <a:lnTo>
                    <a:pt x="334" y="305"/>
                  </a:lnTo>
                  <a:lnTo>
                    <a:pt x="329" y="303"/>
                  </a:lnTo>
                  <a:lnTo>
                    <a:pt x="325" y="298"/>
                  </a:lnTo>
                  <a:lnTo>
                    <a:pt x="323" y="296"/>
                  </a:lnTo>
                  <a:lnTo>
                    <a:pt x="323" y="294"/>
                  </a:lnTo>
                  <a:lnTo>
                    <a:pt x="321" y="292"/>
                  </a:lnTo>
                  <a:lnTo>
                    <a:pt x="317" y="292"/>
                  </a:lnTo>
                  <a:lnTo>
                    <a:pt x="315" y="292"/>
                  </a:lnTo>
                  <a:lnTo>
                    <a:pt x="323" y="292"/>
                  </a:lnTo>
                  <a:lnTo>
                    <a:pt x="323" y="290"/>
                  </a:lnTo>
                  <a:lnTo>
                    <a:pt x="327" y="290"/>
                  </a:lnTo>
                  <a:lnTo>
                    <a:pt x="331" y="290"/>
                  </a:lnTo>
                  <a:lnTo>
                    <a:pt x="334" y="292"/>
                  </a:lnTo>
                  <a:lnTo>
                    <a:pt x="338" y="292"/>
                  </a:lnTo>
                  <a:lnTo>
                    <a:pt x="342" y="292"/>
                  </a:lnTo>
                  <a:lnTo>
                    <a:pt x="352" y="292"/>
                  </a:lnTo>
                  <a:lnTo>
                    <a:pt x="368" y="290"/>
                  </a:lnTo>
                  <a:lnTo>
                    <a:pt x="374" y="290"/>
                  </a:lnTo>
                  <a:lnTo>
                    <a:pt x="387" y="288"/>
                  </a:lnTo>
                  <a:lnTo>
                    <a:pt x="393" y="286"/>
                  </a:lnTo>
                  <a:lnTo>
                    <a:pt x="397" y="286"/>
                  </a:lnTo>
                  <a:lnTo>
                    <a:pt x="397" y="286"/>
                  </a:lnTo>
                  <a:lnTo>
                    <a:pt x="399" y="282"/>
                  </a:lnTo>
                  <a:lnTo>
                    <a:pt x="401" y="276"/>
                  </a:lnTo>
                  <a:lnTo>
                    <a:pt x="405" y="272"/>
                  </a:lnTo>
                  <a:lnTo>
                    <a:pt x="407" y="266"/>
                  </a:lnTo>
                  <a:lnTo>
                    <a:pt x="407" y="258"/>
                  </a:lnTo>
                  <a:lnTo>
                    <a:pt x="407" y="251"/>
                  </a:lnTo>
                  <a:lnTo>
                    <a:pt x="405" y="245"/>
                  </a:lnTo>
                  <a:lnTo>
                    <a:pt x="405" y="237"/>
                  </a:lnTo>
                  <a:lnTo>
                    <a:pt x="401" y="235"/>
                  </a:lnTo>
                  <a:lnTo>
                    <a:pt x="391" y="233"/>
                  </a:lnTo>
                  <a:lnTo>
                    <a:pt x="389" y="237"/>
                  </a:lnTo>
                  <a:lnTo>
                    <a:pt x="383" y="237"/>
                  </a:lnTo>
                  <a:lnTo>
                    <a:pt x="376" y="235"/>
                  </a:lnTo>
                  <a:lnTo>
                    <a:pt x="370" y="235"/>
                  </a:lnTo>
                  <a:lnTo>
                    <a:pt x="362" y="239"/>
                  </a:lnTo>
                  <a:lnTo>
                    <a:pt x="354" y="239"/>
                  </a:lnTo>
                  <a:lnTo>
                    <a:pt x="352" y="235"/>
                  </a:lnTo>
                  <a:lnTo>
                    <a:pt x="352" y="229"/>
                  </a:lnTo>
                  <a:lnTo>
                    <a:pt x="348" y="227"/>
                  </a:lnTo>
                  <a:lnTo>
                    <a:pt x="346" y="231"/>
                  </a:lnTo>
                  <a:lnTo>
                    <a:pt x="366" y="194"/>
                  </a:lnTo>
                  <a:lnTo>
                    <a:pt x="366" y="188"/>
                  </a:lnTo>
                  <a:lnTo>
                    <a:pt x="364" y="186"/>
                  </a:lnTo>
                  <a:lnTo>
                    <a:pt x="358" y="186"/>
                  </a:lnTo>
                  <a:lnTo>
                    <a:pt x="356" y="184"/>
                  </a:lnTo>
                  <a:lnTo>
                    <a:pt x="346" y="182"/>
                  </a:lnTo>
                  <a:lnTo>
                    <a:pt x="336" y="192"/>
                  </a:lnTo>
                  <a:lnTo>
                    <a:pt x="331" y="190"/>
                  </a:lnTo>
                  <a:lnTo>
                    <a:pt x="317" y="202"/>
                  </a:lnTo>
                  <a:lnTo>
                    <a:pt x="319" y="192"/>
                  </a:lnTo>
                  <a:lnTo>
                    <a:pt x="311" y="192"/>
                  </a:lnTo>
                  <a:lnTo>
                    <a:pt x="303" y="184"/>
                  </a:lnTo>
                  <a:lnTo>
                    <a:pt x="303" y="184"/>
                  </a:lnTo>
                  <a:lnTo>
                    <a:pt x="299" y="174"/>
                  </a:lnTo>
                  <a:lnTo>
                    <a:pt x="297" y="168"/>
                  </a:lnTo>
                  <a:lnTo>
                    <a:pt x="295" y="164"/>
                  </a:lnTo>
                  <a:lnTo>
                    <a:pt x="293" y="153"/>
                  </a:lnTo>
                  <a:lnTo>
                    <a:pt x="289" y="151"/>
                  </a:lnTo>
                  <a:lnTo>
                    <a:pt x="289" y="153"/>
                  </a:lnTo>
                  <a:lnTo>
                    <a:pt x="289" y="149"/>
                  </a:lnTo>
                  <a:lnTo>
                    <a:pt x="289" y="151"/>
                  </a:lnTo>
                  <a:lnTo>
                    <a:pt x="289" y="151"/>
                  </a:lnTo>
                  <a:lnTo>
                    <a:pt x="289" y="149"/>
                  </a:lnTo>
                  <a:lnTo>
                    <a:pt x="282" y="149"/>
                  </a:lnTo>
                  <a:lnTo>
                    <a:pt x="280" y="145"/>
                  </a:lnTo>
                  <a:lnTo>
                    <a:pt x="280" y="143"/>
                  </a:lnTo>
                  <a:lnTo>
                    <a:pt x="268" y="141"/>
                  </a:lnTo>
                  <a:lnTo>
                    <a:pt x="258" y="141"/>
                  </a:lnTo>
                  <a:lnTo>
                    <a:pt x="258" y="131"/>
                  </a:lnTo>
                  <a:lnTo>
                    <a:pt x="264" y="125"/>
                  </a:lnTo>
                  <a:lnTo>
                    <a:pt x="256" y="121"/>
                  </a:lnTo>
                  <a:lnTo>
                    <a:pt x="256" y="117"/>
                  </a:lnTo>
                  <a:lnTo>
                    <a:pt x="262" y="110"/>
                  </a:lnTo>
                  <a:lnTo>
                    <a:pt x="262" y="108"/>
                  </a:lnTo>
                  <a:lnTo>
                    <a:pt x="254" y="102"/>
                  </a:lnTo>
                  <a:lnTo>
                    <a:pt x="240" y="80"/>
                  </a:lnTo>
                  <a:lnTo>
                    <a:pt x="235" y="78"/>
                  </a:lnTo>
                  <a:lnTo>
                    <a:pt x="231" y="78"/>
                  </a:lnTo>
                  <a:lnTo>
                    <a:pt x="231" y="76"/>
                  </a:lnTo>
                  <a:lnTo>
                    <a:pt x="221" y="59"/>
                  </a:lnTo>
                  <a:lnTo>
                    <a:pt x="217" y="43"/>
                  </a:lnTo>
                  <a:lnTo>
                    <a:pt x="209" y="29"/>
                  </a:lnTo>
                  <a:lnTo>
                    <a:pt x="205" y="29"/>
                  </a:lnTo>
                  <a:lnTo>
                    <a:pt x="199" y="25"/>
                  </a:lnTo>
                  <a:lnTo>
                    <a:pt x="197" y="22"/>
                  </a:lnTo>
                  <a:lnTo>
                    <a:pt x="195" y="25"/>
                  </a:lnTo>
                  <a:lnTo>
                    <a:pt x="190" y="27"/>
                  </a:lnTo>
                  <a:lnTo>
                    <a:pt x="190" y="29"/>
                  </a:lnTo>
                  <a:lnTo>
                    <a:pt x="178" y="31"/>
                  </a:lnTo>
                  <a:lnTo>
                    <a:pt x="176" y="31"/>
                  </a:lnTo>
                  <a:lnTo>
                    <a:pt x="168" y="29"/>
                  </a:lnTo>
                  <a:lnTo>
                    <a:pt x="168" y="25"/>
                  </a:lnTo>
                  <a:lnTo>
                    <a:pt x="150" y="22"/>
                  </a:lnTo>
                  <a:lnTo>
                    <a:pt x="148" y="16"/>
                  </a:lnTo>
                  <a:lnTo>
                    <a:pt x="143" y="12"/>
                  </a:lnTo>
                  <a:lnTo>
                    <a:pt x="135" y="6"/>
                  </a:lnTo>
                  <a:lnTo>
                    <a:pt x="129" y="4"/>
                  </a:lnTo>
                  <a:lnTo>
                    <a:pt x="111" y="0"/>
                  </a:lnTo>
                  <a:lnTo>
                    <a:pt x="109"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2" name="Freeform 381"/>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3" name="Freeform 382"/>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4" name="Freeform 383"/>
            <p:cNvSpPr>
              <a:spLocks/>
            </p:cNvSpPr>
            <p:nvPr/>
          </p:nvSpPr>
          <p:spPr bwMode="auto">
            <a:xfrm>
              <a:off x="7278688" y="3643313"/>
              <a:ext cx="714375" cy="701675"/>
            </a:xfrm>
            <a:custGeom>
              <a:avLst/>
              <a:gdLst>
                <a:gd name="T0" fmla="*/ 148 w 450"/>
                <a:gd name="T1" fmla="*/ 16 h 442"/>
                <a:gd name="T2" fmla="*/ 178 w 450"/>
                <a:gd name="T3" fmla="*/ 31 h 442"/>
                <a:gd name="T4" fmla="*/ 199 w 450"/>
                <a:gd name="T5" fmla="*/ 25 h 442"/>
                <a:gd name="T6" fmla="*/ 231 w 450"/>
                <a:gd name="T7" fmla="*/ 76 h 442"/>
                <a:gd name="T8" fmla="*/ 240 w 450"/>
                <a:gd name="T9" fmla="*/ 80 h 442"/>
                <a:gd name="T10" fmla="*/ 256 w 450"/>
                <a:gd name="T11" fmla="*/ 121 h 442"/>
                <a:gd name="T12" fmla="*/ 280 w 450"/>
                <a:gd name="T13" fmla="*/ 143 h 442"/>
                <a:gd name="T14" fmla="*/ 289 w 450"/>
                <a:gd name="T15" fmla="*/ 149 h 442"/>
                <a:gd name="T16" fmla="*/ 289 w 450"/>
                <a:gd name="T17" fmla="*/ 151 h 442"/>
                <a:gd name="T18" fmla="*/ 303 w 450"/>
                <a:gd name="T19" fmla="*/ 184 h 442"/>
                <a:gd name="T20" fmla="*/ 303 w 450"/>
                <a:gd name="T21" fmla="*/ 184 h 442"/>
                <a:gd name="T22" fmla="*/ 336 w 450"/>
                <a:gd name="T23" fmla="*/ 192 h 442"/>
                <a:gd name="T24" fmla="*/ 366 w 450"/>
                <a:gd name="T25" fmla="*/ 188 h 442"/>
                <a:gd name="T26" fmla="*/ 352 w 450"/>
                <a:gd name="T27" fmla="*/ 235 h 442"/>
                <a:gd name="T28" fmla="*/ 383 w 450"/>
                <a:gd name="T29" fmla="*/ 237 h 442"/>
                <a:gd name="T30" fmla="*/ 405 w 450"/>
                <a:gd name="T31" fmla="*/ 245 h 442"/>
                <a:gd name="T32" fmla="*/ 401 w 450"/>
                <a:gd name="T33" fmla="*/ 276 h 442"/>
                <a:gd name="T34" fmla="*/ 387 w 450"/>
                <a:gd name="T35" fmla="*/ 288 h 442"/>
                <a:gd name="T36" fmla="*/ 338 w 450"/>
                <a:gd name="T37" fmla="*/ 292 h 442"/>
                <a:gd name="T38" fmla="*/ 323 w 450"/>
                <a:gd name="T39" fmla="*/ 292 h 442"/>
                <a:gd name="T40" fmla="*/ 323 w 450"/>
                <a:gd name="T41" fmla="*/ 296 h 442"/>
                <a:gd name="T42" fmla="*/ 346 w 450"/>
                <a:gd name="T43" fmla="*/ 307 h 442"/>
                <a:gd name="T44" fmla="*/ 372 w 450"/>
                <a:gd name="T45" fmla="*/ 305 h 442"/>
                <a:gd name="T46" fmla="*/ 391 w 450"/>
                <a:gd name="T47" fmla="*/ 307 h 442"/>
                <a:gd name="T48" fmla="*/ 405 w 450"/>
                <a:gd name="T49" fmla="*/ 315 h 442"/>
                <a:gd name="T50" fmla="*/ 415 w 450"/>
                <a:gd name="T51" fmla="*/ 331 h 442"/>
                <a:gd name="T52" fmla="*/ 434 w 450"/>
                <a:gd name="T53" fmla="*/ 341 h 442"/>
                <a:gd name="T54" fmla="*/ 446 w 450"/>
                <a:gd name="T55" fmla="*/ 358 h 442"/>
                <a:gd name="T56" fmla="*/ 446 w 450"/>
                <a:gd name="T57" fmla="*/ 378 h 442"/>
                <a:gd name="T58" fmla="*/ 442 w 450"/>
                <a:gd name="T59" fmla="*/ 397 h 442"/>
                <a:gd name="T60" fmla="*/ 401 w 450"/>
                <a:gd name="T61" fmla="*/ 405 h 442"/>
                <a:gd name="T62" fmla="*/ 387 w 450"/>
                <a:gd name="T63" fmla="*/ 386 h 442"/>
                <a:gd name="T64" fmla="*/ 352 w 450"/>
                <a:gd name="T65" fmla="*/ 407 h 442"/>
                <a:gd name="T66" fmla="*/ 311 w 450"/>
                <a:gd name="T67" fmla="*/ 431 h 442"/>
                <a:gd name="T68" fmla="*/ 299 w 450"/>
                <a:gd name="T69" fmla="*/ 386 h 442"/>
                <a:gd name="T70" fmla="*/ 287 w 450"/>
                <a:gd name="T71" fmla="*/ 386 h 442"/>
                <a:gd name="T72" fmla="*/ 268 w 450"/>
                <a:gd name="T73" fmla="*/ 423 h 442"/>
                <a:gd name="T74" fmla="*/ 209 w 450"/>
                <a:gd name="T75" fmla="*/ 423 h 442"/>
                <a:gd name="T76" fmla="*/ 160 w 450"/>
                <a:gd name="T77" fmla="*/ 429 h 442"/>
                <a:gd name="T78" fmla="*/ 113 w 450"/>
                <a:gd name="T79" fmla="*/ 399 h 442"/>
                <a:gd name="T80" fmla="*/ 84 w 450"/>
                <a:gd name="T81" fmla="*/ 390 h 442"/>
                <a:gd name="T82" fmla="*/ 58 w 450"/>
                <a:gd name="T83" fmla="*/ 366 h 442"/>
                <a:gd name="T84" fmla="*/ 60 w 450"/>
                <a:gd name="T85" fmla="*/ 311 h 442"/>
                <a:gd name="T86" fmla="*/ 66 w 450"/>
                <a:gd name="T87" fmla="*/ 298 h 442"/>
                <a:gd name="T88" fmla="*/ 64 w 450"/>
                <a:gd name="T89" fmla="*/ 260 h 442"/>
                <a:gd name="T90" fmla="*/ 49 w 450"/>
                <a:gd name="T91" fmla="*/ 243 h 442"/>
                <a:gd name="T92" fmla="*/ 31 w 450"/>
                <a:gd name="T93" fmla="*/ 217 h 442"/>
                <a:gd name="T94" fmla="*/ 9 w 450"/>
                <a:gd name="T95" fmla="*/ 170 h 442"/>
                <a:gd name="T96" fmla="*/ 15 w 450"/>
                <a:gd name="T97" fmla="*/ 110 h 442"/>
                <a:gd name="T98" fmla="*/ 37 w 450"/>
                <a:gd name="T99" fmla="*/ 100 h 442"/>
                <a:gd name="T100" fmla="*/ 64 w 450"/>
                <a:gd name="T101" fmla="*/ 72 h 442"/>
                <a:gd name="T102" fmla="*/ 90 w 450"/>
                <a:gd name="T103" fmla="*/ 47 h 442"/>
                <a:gd name="T104" fmla="*/ 103 w 450"/>
                <a:gd name="T105" fmla="*/ 16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0" h="442">
                  <a:moveTo>
                    <a:pt x="111" y="0"/>
                  </a:moveTo>
                  <a:lnTo>
                    <a:pt x="129" y="4"/>
                  </a:lnTo>
                  <a:lnTo>
                    <a:pt x="135" y="6"/>
                  </a:lnTo>
                  <a:lnTo>
                    <a:pt x="143" y="12"/>
                  </a:lnTo>
                  <a:lnTo>
                    <a:pt x="148" y="16"/>
                  </a:lnTo>
                  <a:lnTo>
                    <a:pt x="150" y="22"/>
                  </a:lnTo>
                  <a:lnTo>
                    <a:pt x="168" y="25"/>
                  </a:lnTo>
                  <a:lnTo>
                    <a:pt x="168" y="29"/>
                  </a:lnTo>
                  <a:lnTo>
                    <a:pt x="176" y="31"/>
                  </a:lnTo>
                  <a:lnTo>
                    <a:pt x="178" y="31"/>
                  </a:lnTo>
                  <a:lnTo>
                    <a:pt x="190" y="29"/>
                  </a:lnTo>
                  <a:lnTo>
                    <a:pt x="190" y="27"/>
                  </a:lnTo>
                  <a:lnTo>
                    <a:pt x="195" y="25"/>
                  </a:lnTo>
                  <a:lnTo>
                    <a:pt x="197" y="22"/>
                  </a:lnTo>
                  <a:lnTo>
                    <a:pt x="199" y="25"/>
                  </a:lnTo>
                  <a:lnTo>
                    <a:pt x="205" y="29"/>
                  </a:lnTo>
                  <a:lnTo>
                    <a:pt x="209" y="29"/>
                  </a:lnTo>
                  <a:lnTo>
                    <a:pt x="217" y="43"/>
                  </a:lnTo>
                  <a:lnTo>
                    <a:pt x="221" y="59"/>
                  </a:lnTo>
                  <a:lnTo>
                    <a:pt x="231" y="76"/>
                  </a:lnTo>
                  <a:lnTo>
                    <a:pt x="231" y="78"/>
                  </a:lnTo>
                  <a:lnTo>
                    <a:pt x="235" y="78"/>
                  </a:lnTo>
                  <a:lnTo>
                    <a:pt x="235" y="78"/>
                  </a:lnTo>
                  <a:lnTo>
                    <a:pt x="235" y="78"/>
                  </a:lnTo>
                  <a:lnTo>
                    <a:pt x="240" y="80"/>
                  </a:lnTo>
                  <a:lnTo>
                    <a:pt x="254" y="102"/>
                  </a:lnTo>
                  <a:lnTo>
                    <a:pt x="262" y="108"/>
                  </a:lnTo>
                  <a:lnTo>
                    <a:pt x="262" y="110"/>
                  </a:lnTo>
                  <a:lnTo>
                    <a:pt x="256" y="117"/>
                  </a:lnTo>
                  <a:lnTo>
                    <a:pt x="256" y="121"/>
                  </a:lnTo>
                  <a:lnTo>
                    <a:pt x="264" y="125"/>
                  </a:lnTo>
                  <a:lnTo>
                    <a:pt x="258" y="131"/>
                  </a:lnTo>
                  <a:lnTo>
                    <a:pt x="258" y="141"/>
                  </a:lnTo>
                  <a:lnTo>
                    <a:pt x="268" y="141"/>
                  </a:lnTo>
                  <a:lnTo>
                    <a:pt x="280" y="143"/>
                  </a:lnTo>
                  <a:lnTo>
                    <a:pt x="280" y="145"/>
                  </a:lnTo>
                  <a:lnTo>
                    <a:pt x="282" y="149"/>
                  </a:lnTo>
                  <a:lnTo>
                    <a:pt x="289" y="149"/>
                  </a:lnTo>
                  <a:lnTo>
                    <a:pt x="289" y="149"/>
                  </a:lnTo>
                  <a:lnTo>
                    <a:pt x="289" y="149"/>
                  </a:lnTo>
                  <a:lnTo>
                    <a:pt x="289" y="151"/>
                  </a:lnTo>
                  <a:lnTo>
                    <a:pt x="289" y="151"/>
                  </a:lnTo>
                  <a:lnTo>
                    <a:pt x="289" y="149"/>
                  </a:lnTo>
                  <a:lnTo>
                    <a:pt x="289" y="153"/>
                  </a:lnTo>
                  <a:lnTo>
                    <a:pt x="289" y="151"/>
                  </a:lnTo>
                  <a:lnTo>
                    <a:pt x="293" y="153"/>
                  </a:lnTo>
                  <a:lnTo>
                    <a:pt x="295" y="164"/>
                  </a:lnTo>
                  <a:lnTo>
                    <a:pt x="297" y="168"/>
                  </a:lnTo>
                  <a:lnTo>
                    <a:pt x="299" y="174"/>
                  </a:lnTo>
                  <a:lnTo>
                    <a:pt x="303" y="184"/>
                  </a:lnTo>
                  <a:lnTo>
                    <a:pt x="303" y="190"/>
                  </a:lnTo>
                  <a:lnTo>
                    <a:pt x="303" y="184"/>
                  </a:lnTo>
                  <a:lnTo>
                    <a:pt x="303" y="190"/>
                  </a:lnTo>
                  <a:lnTo>
                    <a:pt x="303" y="184"/>
                  </a:lnTo>
                  <a:lnTo>
                    <a:pt x="303" y="184"/>
                  </a:lnTo>
                  <a:lnTo>
                    <a:pt x="311" y="192"/>
                  </a:lnTo>
                  <a:lnTo>
                    <a:pt x="319" y="192"/>
                  </a:lnTo>
                  <a:lnTo>
                    <a:pt x="317" y="202"/>
                  </a:lnTo>
                  <a:lnTo>
                    <a:pt x="331" y="190"/>
                  </a:lnTo>
                  <a:lnTo>
                    <a:pt x="336" y="192"/>
                  </a:lnTo>
                  <a:lnTo>
                    <a:pt x="346" y="180"/>
                  </a:lnTo>
                  <a:lnTo>
                    <a:pt x="356" y="184"/>
                  </a:lnTo>
                  <a:lnTo>
                    <a:pt x="358" y="186"/>
                  </a:lnTo>
                  <a:lnTo>
                    <a:pt x="364" y="186"/>
                  </a:lnTo>
                  <a:lnTo>
                    <a:pt x="366" y="188"/>
                  </a:lnTo>
                  <a:lnTo>
                    <a:pt x="366" y="194"/>
                  </a:lnTo>
                  <a:lnTo>
                    <a:pt x="346" y="231"/>
                  </a:lnTo>
                  <a:lnTo>
                    <a:pt x="348" y="227"/>
                  </a:lnTo>
                  <a:lnTo>
                    <a:pt x="352" y="229"/>
                  </a:lnTo>
                  <a:lnTo>
                    <a:pt x="352" y="235"/>
                  </a:lnTo>
                  <a:lnTo>
                    <a:pt x="354" y="239"/>
                  </a:lnTo>
                  <a:lnTo>
                    <a:pt x="362" y="239"/>
                  </a:lnTo>
                  <a:lnTo>
                    <a:pt x="370" y="235"/>
                  </a:lnTo>
                  <a:lnTo>
                    <a:pt x="376" y="235"/>
                  </a:lnTo>
                  <a:lnTo>
                    <a:pt x="383" y="237"/>
                  </a:lnTo>
                  <a:lnTo>
                    <a:pt x="389" y="237"/>
                  </a:lnTo>
                  <a:lnTo>
                    <a:pt x="391" y="233"/>
                  </a:lnTo>
                  <a:lnTo>
                    <a:pt x="401" y="235"/>
                  </a:lnTo>
                  <a:lnTo>
                    <a:pt x="405" y="237"/>
                  </a:lnTo>
                  <a:lnTo>
                    <a:pt x="405" y="245"/>
                  </a:lnTo>
                  <a:lnTo>
                    <a:pt x="407" y="251"/>
                  </a:lnTo>
                  <a:lnTo>
                    <a:pt x="407" y="258"/>
                  </a:lnTo>
                  <a:lnTo>
                    <a:pt x="407" y="266"/>
                  </a:lnTo>
                  <a:lnTo>
                    <a:pt x="405" y="272"/>
                  </a:lnTo>
                  <a:lnTo>
                    <a:pt x="401" y="276"/>
                  </a:lnTo>
                  <a:lnTo>
                    <a:pt x="399" y="282"/>
                  </a:lnTo>
                  <a:lnTo>
                    <a:pt x="397" y="286"/>
                  </a:lnTo>
                  <a:lnTo>
                    <a:pt x="397" y="286"/>
                  </a:lnTo>
                  <a:lnTo>
                    <a:pt x="393" y="286"/>
                  </a:lnTo>
                  <a:lnTo>
                    <a:pt x="387" y="288"/>
                  </a:lnTo>
                  <a:lnTo>
                    <a:pt x="374" y="290"/>
                  </a:lnTo>
                  <a:lnTo>
                    <a:pt x="368" y="290"/>
                  </a:lnTo>
                  <a:lnTo>
                    <a:pt x="352" y="292"/>
                  </a:lnTo>
                  <a:lnTo>
                    <a:pt x="342" y="292"/>
                  </a:lnTo>
                  <a:lnTo>
                    <a:pt x="338" y="292"/>
                  </a:lnTo>
                  <a:lnTo>
                    <a:pt x="334" y="292"/>
                  </a:lnTo>
                  <a:lnTo>
                    <a:pt x="331" y="290"/>
                  </a:lnTo>
                  <a:lnTo>
                    <a:pt x="327" y="290"/>
                  </a:lnTo>
                  <a:lnTo>
                    <a:pt x="323" y="290"/>
                  </a:lnTo>
                  <a:lnTo>
                    <a:pt x="323" y="292"/>
                  </a:lnTo>
                  <a:lnTo>
                    <a:pt x="315" y="292"/>
                  </a:lnTo>
                  <a:lnTo>
                    <a:pt x="317" y="292"/>
                  </a:lnTo>
                  <a:lnTo>
                    <a:pt x="321" y="292"/>
                  </a:lnTo>
                  <a:lnTo>
                    <a:pt x="323" y="294"/>
                  </a:lnTo>
                  <a:lnTo>
                    <a:pt x="323" y="296"/>
                  </a:lnTo>
                  <a:lnTo>
                    <a:pt x="325" y="298"/>
                  </a:lnTo>
                  <a:lnTo>
                    <a:pt x="329" y="301"/>
                  </a:lnTo>
                  <a:lnTo>
                    <a:pt x="334" y="305"/>
                  </a:lnTo>
                  <a:lnTo>
                    <a:pt x="340" y="305"/>
                  </a:lnTo>
                  <a:lnTo>
                    <a:pt x="346" y="307"/>
                  </a:lnTo>
                  <a:lnTo>
                    <a:pt x="352" y="307"/>
                  </a:lnTo>
                  <a:lnTo>
                    <a:pt x="360" y="305"/>
                  </a:lnTo>
                  <a:lnTo>
                    <a:pt x="362" y="305"/>
                  </a:lnTo>
                  <a:lnTo>
                    <a:pt x="366" y="303"/>
                  </a:lnTo>
                  <a:lnTo>
                    <a:pt x="372" y="305"/>
                  </a:lnTo>
                  <a:lnTo>
                    <a:pt x="376" y="305"/>
                  </a:lnTo>
                  <a:lnTo>
                    <a:pt x="381" y="305"/>
                  </a:lnTo>
                  <a:lnTo>
                    <a:pt x="385" y="307"/>
                  </a:lnTo>
                  <a:lnTo>
                    <a:pt x="389" y="307"/>
                  </a:lnTo>
                  <a:lnTo>
                    <a:pt x="391" y="307"/>
                  </a:lnTo>
                  <a:lnTo>
                    <a:pt x="393" y="307"/>
                  </a:lnTo>
                  <a:lnTo>
                    <a:pt x="395" y="307"/>
                  </a:lnTo>
                  <a:lnTo>
                    <a:pt x="399" y="309"/>
                  </a:lnTo>
                  <a:lnTo>
                    <a:pt x="401" y="313"/>
                  </a:lnTo>
                  <a:lnTo>
                    <a:pt x="405" y="315"/>
                  </a:lnTo>
                  <a:lnTo>
                    <a:pt x="407" y="319"/>
                  </a:lnTo>
                  <a:lnTo>
                    <a:pt x="409" y="321"/>
                  </a:lnTo>
                  <a:lnTo>
                    <a:pt x="409" y="323"/>
                  </a:lnTo>
                  <a:lnTo>
                    <a:pt x="411" y="327"/>
                  </a:lnTo>
                  <a:lnTo>
                    <a:pt x="415" y="331"/>
                  </a:lnTo>
                  <a:lnTo>
                    <a:pt x="417" y="333"/>
                  </a:lnTo>
                  <a:lnTo>
                    <a:pt x="423" y="335"/>
                  </a:lnTo>
                  <a:lnTo>
                    <a:pt x="425" y="337"/>
                  </a:lnTo>
                  <a:lnTo>
                    <a:pt x="432" y="339"/>
                  </a:lnTo>
                  <a:lnTo>
                    <a:pt x="434" y="341"/>
                  </a:lnTo>
                  <a:lnTo>
                    <a:pt x="436" y="343"/>
                  </a:lnTo>
                  <a:lnTo>
                    <a:pt x="442" y="348"/>
                  </a:lnTo>
                  <a:lnTo>
                    <a:pt x="444" y="350"/>
                  </a:lnTo>
                  <a:lnTo>
                    <a:pt x="444" y="354"/>
                  </a:lnTo>
                  <a:lnTo>
                    <a:pt x="446" y="358"/>
                  </a:lnTo>
                  <a:lnTo>
                    <a:pt x="446" y="366"/>
                  </a:lnTo>
                  <a:lnTo>
                    <a:pt x="448" y="374"/>
                  </a:lnTo>
                  <a:lnTo>
                    <a:pt x="450" y="376"/>
                  </a:lnTo>
                  <a:lnTo>
                    <a:pt x="446" y="376"/>
                  </a:lnTo>
                  <a:lnTo>
                    <a:pt x="446" y="378"/>
                  </a:lnTo>
                  <a:lnTo>
                    <a:pt x="450" y="380"/>
                  </a:lnTo>
                  <a:lnTo>
                    <a:pt x="448" y="384"/>
                  </a:lnTo>
                  <a:lnTo>
                    <a:pt x="446" y="388"/>
                  </a:lnTo>
                  <a:lnTo>
                    <a:pt x="444" y="393"/>
                  </a:lnTo>
                  <a:lnTo>
                    <a:pt x="442" y="397"/>
                  </a:lnTo>
                  <a:lnTo>
                    <a:pt x="428" y="401"/>
                  </a:lnTo>
                  <a:lnTo>
                    <a:pt x="421" y="405"/>
                  </a:lnTo>
                  <a:lnTo>
                    <a:pt x="417" y="407"/>
                  </a:lnTo>
                  <a:lnTo>
                    <a:pt x="411" y="405"/>
                  </a:lnTo>
                  <a:lnTo>
                    <a:pt x="401" y="405"/>
                  </a:lnTo>
                  <a:lnTo>
                    <a:pt x="399" y="405"/>
                  </a:lnTo>
                  <a:lnTo>
                    <a:pt x="397" y="399"/>
                  </a:lnTo>
                  <a:lnTo>
                    <a:pt x="397" y="390"/>
                  </a:lnTo>
                  <a:lnTo>
                    <a:pt x="395" y="386"/>
                  </a:lnTo>
                  <a:lnTo>
                    <a:pt x="387" y="386"/>
                  </a:lnTo>
                  <a:lnTo>
                    <a:pt x="374" y="386"/>
                  </a:lnTo>
                  <a:lnTo>
                    <a:pt x="368" y="397"/>
                  </a:lnTo>
                  <a:lnTo>
                    <a:pt x="368" y="403"/>
                  </a:lnTo>
                  <a:lnTo>
                    <a:pt x="360" y="405"/>
                  </a:lnTo>
                  <a:lnTo>
                    <a:pt x="352" y="407"/>
                  </a:lnTo>
                  <a:lnTo>
                    <a:pt x="346" y="411"/>
                  </a:lnTo>
                  <a:lnTo>
                    <a:pt x="338" y="427"/>
                  </a:lnTo>
                  <a:lnTo>
                    <a:pt x="329" y="435"/>
                  </a:lnTo>
                  <a:lnTo>
                    <a:pt x="317" y="433"/>
                  </a:lnTo>
                  <a:lnTo>
                    <a:pt x="311" y="431"/>
                  </a:lnTo>
                  <a:lnTo>
                    <a:pt x="309" y="429"/>
                  </a:lnTo>
                  <a:lnTo>
                    <a:pt x="307" y="419"/>
                  </a:lnTo>
                  <a:lnTo>
                    <a:pt x="305" y="397"/>
                  </a:lnTo>
                  <a:lnTo>
                    <a:pt x="301" y="395"/>
                  </a:lnTo>
                  <a:lnTo>
                    <a:pt x="299" y="386"/>
                  </a:lnTo>
                  <a:lnTo>
                    <a:pt x="295" y="384"/>
                  </a:lnTo>
                  <a:lnTo>
                    <a:pt x="295" y="382"/>
                  </a:lnTo>
                  <a:lnTo>
                    <a:pt x="284" y="376"/>
                  </a:lnTo>
                  <a:lnTo>
                    <a:pt x="284" y="370"/>
                  </a:lnTo>
                  <a:lnTo>
                    <a:pt x="287" y="386"/>
                  </a:lnTo>
                  <a:lnTo>
                    <a:pt x="287" y="390"/>
                  </a:lnTo>
                  <a:lnTo>
                    <a:pt x="287" y="397"/>
                  </a:lnTo>
                  <a:lnTo>
                    <a:pt x="282" y="411"/>
                  </a:lnTo>
                  <a:lnTo>
                    <a:pt x="278" y="417"/>
                  </a:lnTo>
                  <a:lnTo>
                    <a:pt x="268" y="423"/>
                  </a:lnTo>
                  <a:lnTo>
                    <a:pt x="260" y="438"/>
                  </a:lnTo>
                  <a:lnTo>
                    <a:pt x="246" y="442"/>
                  </a:lnTo>
                  <a:lnTo>
                    <a:pt x="233" y="442"/>
                  </a:lnTo>
                  <a:lnTo>
                    <a:pt x="233" y="435"/>
                  </a:lnTo>
                  <a:lnTo>
                    <a:pt x="209" y="423"/>
                  </a:lnTo>
                  <a:lnTo>
                    <a:pt x="195" y="431"/>
                  </a:lnTo>
                  <a:lnTo>
                    <a:pt x="190" y="440"/>
                  </a:lnTo>
                  <a:lnTo>
                    <a:pt x="180" y="438"/>
                  </a:lnTo>
                  <a:lnTo>
                    <a:pt x="178" y="431"/>
                  </a:lnTo>
                  <a:lnTo>
                    <a:pt x="160" y="429"/>
                  </a:lnTo>
                  <a:lnTo>
                    <a:pt x="143" y="425"/>
                  </a:lnTo>
                  <a:lnTo>
                    <a:pt x="127" y="419"/>
                  </a:lnTo>
                  <a:lnTo>
                    <a:pt x="121" y="413"/>
                  </a:lnTo>
                  <a:lnTo>
                    <a:pt x="115" y="405"/>
                  </a:lnTo>
                  <a:lnTo>
                    <a:pt x="113" y="399"/>
                  </a:lnTo>
                  <a:lnTo>
                    <a:pt x="115" y="395"/>
                  </a:lnTo>
                  <a:lnTo>
                    <a:pt x="113" y="388"/>
                  </a:lnTo>
                  <a:lnTo>
                    <a:pt x="101" y="388"/>
                  </a:lnTo>
                  <a:lnTo>
                    <a:pt x="94" y="390"/>
                  </a:lnTo>
                  <a:lnTo>
                    <a:pt x="84" y="390"/>
                  </a:lnTo>
                  <a:lnTo>
                    <a:pt x="82" y="386"/>
                  </a:lnTo>
                  <a:lnTo>
                    <a:pt x="82" y="376"/>
                  </a:lnTo>
                  <a:lnTo>
                    <a:pt x="64" y="376"/>
                  </a:lnTo>
                  <a:lnTo>
                    <a:pt x="64" y="368"/>
                  </a:lnTo>
                  <a:lnTo>
                    <a:pt x="58" y="366"/>
                  </a:lnTo>
                  <a:lnTo>
                    <a:pt x="58" y="362"/>
                  </a:lnTo>
                  <a:lnTo>
                    <a:pt x="62" y="350"/>
                  </a:lnTo>
                  <a:lnTo>
                    <a:pt x="62" y="333"/>
                  </a:lnTo>
                  <a:lnTo>
                    <a:pt x="66" y="321"/>
                  </a:lnTo>
                  <a:lnTo>
                    <a:pt x="60" y="311"/>
                  </a:lnTo>
                  <a:lnTo>
                    <a:pt x="74" y="305"/>
                  </a:lnTo>
                  <a:lnTo>
                    <a:pt x="76" y="298"/>
                  </a:lnTo>
                  <a:lnTo>
                    <a:pt x="76" y="296"/>
                  </a:lnTo>
                  <a:lnTo>
                    <a:pt x="70" y="294"/>
                  </a:lnTo>
                  <a:lnTo>
                    <a:pt x="66" y="298"/>
                  </a:lnTo>
                  <a:lnTo>
                    <a:pt x="58" y="296"/>
                  </a:lnTo>
                  <a:lnTo>
                    <a:pt x="60" y="292"/>
                  </a:lnTo>
                  <a:lnTo>
                    <a:pt x="64" y="260"/>
                  </a:lnTo>
                  <a:lnTo>
                    <a:pt x="66" y="260"/>
                  </a:lnTo>
                  <a:lnTo>
                    <a:pt x="64" y="260"/>
                  </a:lnTo>
                  <a:lnTo>
                    <a:pt x="62" y="256"/>
                  </a:lnTo>
                  <a:lnTo>
                    <a:pt x="62" y="243"/>
                  </a:lnTo>
                  <a:lnTo>
                    <a:pt x="58" y="245"/>
                  </a:lnTo>
                  <a:lnTo>
                    <a:pt x="58" y="245"/>
                  </a:lnTo>
                  <a:lnTo>
                    <a:pt x="49" y="243"/>
                  </a:lnTo>
                  <a:lnTo>
                    <a:pt x="41" y="237"/>
                  </a:lnTo>
                  <a:lnTo>
                    <a:pt x="37" y="231"/>
                  </a:lnTo>
                  <a:lnTo>
                    <a:pt x="39" y="219"/>
                  </a:lnTo>
                  <a:lnTo>
                    <a:pt x="37" y="219"/>
                  </a:lnTo>
                  <a:lnTo>
                    <a:pt x="31" y="217"/>
                  </a:lnTo>
                  <a:lnTo>
                    <a:pt x="13" y="217"/>
                  </a:lnTo>
                  <a:lnTo>
                    <a:pt x="0" y="215"/>
                  </a:lnTo>
                  <a:lnTo>
                    <a:pt x="2" y="209"/>
                  </a:lnTo>
                  <a:lnTo>
                    <a:pt x="2" y="190"/>
                  </a:lnTo>
                  <a:lnTo>
                    <a:pt x="9" y="170"/>
                  </a:lnTo>
                  <a:lnTo>
                    <a:pt x="2" y="164"/>
                  </a:lnTo>
                  <a:lnTo>
                    <a:pt x="17" y="131"/>
                  </a:lnTo>
                  <a:lnTo>
                    <a:pt x="9" y="129"/>
                  </a:lnTo>
                  <a:lnTo>
                    <a:pt x="11" y="127"/>
                  </a:lnTo>
                  <a:lnTo>
                    <a:pt x="15" y="110"/>
                  </a:lnTo>
                  <a:lnTo>
                    <a:pt x="21" y="102"/>
                  </a:lnTo>
                  <a:lnTo>
                    <a:pt x="25" y="96"/>
                  </a:lnTo>
                  <a:lnTo>
                    <a:pt x="29" y="92"/>
                  </a:lnTo>
                  <a:lnTo>
                    <a:pt x="31" y="92"/>
                  </a:lnTo>
                  <a:lnTo>
                    <a:pt x="37" y="100"/>
                  </a:lnTo>
                  <a:lnTo>
                    <a:pt x="41" y="100"/>
                  </a:lnTo>
                  <a:lnTo>
                    <a:pt x="47" y="90"/>
                  </a:lnTo>
                  <a:lnTo>
                    <a:pt x="58" y="84"/>
                  </a:lnTo>
                  <a:lnTo>
                    <a:pt x="60" y="76"/>
                  </a:lnTo>
                  <a:lnTo>
                    <a:pt x="64" y="72"/>
                  </a:lnTo>
                  <a:lnTo>
                    <a:pt x="74" y="61"/>
                  </a:lnTo>
                  <a:lnTo>
                    <a:pt x="76" y="57"/>
                  </a:lnTo>
                  <a:lnTo>
                    <a:pt x="78" y="51"/>
                  </a:lnTo>
                  <a:lnTo>
                    <a:pt x="86" y="49"/>
                  </a:lnTo>
                  <a:lnTo>
                    <a:pt x="90" y="47"/>
                  </a:lnTo>
                  <a:lnTo>
                    <a:pt x="94" y="45"/>
                  </a:lnTo>
                  <a:lnTo>
                    <a:pt x="94" y="43"/>
                  </a:lnTo>
                  <a:lnTo>
                    <a:pt x="94" y="29"/>
                  </a:lnTo>
                  <a:lnTo>
                    <a:pt x="101" y="25"/>
                  </a:lnTo>
                  <a:lnTo>
                    <a:pt x="103" y="16"/>
                  </a:lnTo>
                  <a:lnTo>
                    <a:pt x="109" y="16"/>
                  </a:lnTo>
                  <a:lnTo>
                    <a:pt x="109" y="12"/>
                  </a:lnTo>
                  <a:lnTo>
                    <a:pt x="109" y="10"/>
                  </a:lnTo>
                  <a:lnTo>
                    <a:pt x="11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5" name="Freeform 384"/>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6" name="Freeform 385"/>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7" name="Freeform 386"/>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8" name="Freeform 387"/>
            <p:cNvSpPr>
              <a:spLocks/>
            </p:cNvSpPr>
            <p:nvPr/>
          </p:nvSpPr>
          <p:spPr bwMode="auto">
            <a:xfrm>
              <a:off x="6497638" y="4286250"/>
              <a:ext cx="631825" cy="603250"/>
            </a:xfrm>
            <a:custGeom>
              <a:avLst/>
              <a:gdLst>
                <a:gd name="T0" fmla="*/ 18 w 398"/>
                <a:gd name="T1" fmla="*/ 16 h 380"/>
                <a:gd name="T2" fmla="*/ 14 w 398"/>
                <a:gd name="T3" fmla="*/ 24 h 380"/>
                <a:gd name="T4" fmla="*/ 12 w 398"/>
                <a:gd name="T5" fmla="*/ 33 h 380"/>
                <a:gd name="T6" fmla="*/ 4 w 398"/>
                <a:gd name="T7" fmla="*/ 47 h 380"/>
                <a:gd name="T8" fmla="*/ 20 w 398"/>
                <a:gd name="T9" fmla="*/ 69 h 380"/>
                <a:gd name="T10" fmla="*/ 39 w 398"/>
                <a:gd name="T11" fmla="*/ 92 h 380"/>
                <a:gd name="T12" fmla="*/ 51 w 398"/>
                <a:gd name="T13" fmla="*/ 106 h 380"/>
                <a:gd name="T14" fmla="*/ 63 w 398"/>
                <a:gd name="T15" fmla="*/ 122 h 380"/>
                <a:gd name="T16" fmla="*/ 76 w 398"/>
                <a:gd name="T17" fmla="*/ 141 h 380"/>
                <a:gd name="T18" fmla="*/ 82 w 398"/>
                <a:gd name="T19" fmla="*/ 149 h 380"/>
                <a:gd name="T20" fmla="*/ 84 w 398"/>
                <a:gd name="T21" fmla="*/ 155 h 380"/>
                <a:gd name="T22" fmla="*/ 88 w 398"/>
                <a:gd name="T23" fmla="*/ 161 h 380"/>
                <a:gd name="T24" fmla="*/ 98 w 398"/>
                <a:gd name="T25" fmla="*/ 163 h 380"/>
                <a:gd name="T26" fmla="*/ 104 w 398"/>
                <a:gd name="T27" fmla="*/ 174 h 380"/>
                <a:gd name="T28" fmla="*/ 110 w 398"/>
                <a:gd name="T29" fmla="*/ 167 h 380"/>
                <a:gd name="T30" fmla="*/ 127 w 398"/>
                <a:gd name="T31" fmla="*/ 172 h 380"/>
                <a:gd name="T32" fmla="*/ 155 w 398"/>
                <a:gd name="T33" fmla="*/ 172 h 380"/>
                <a:gd name="T34" fmla="*/ 172 w 398"/>
                <a:gd name="T35" fmla="*/ 180 h 380"/>
                <a:gd name="T36" fmla="*/ 192 w 398"/>
                <a:gd name="T37" fmla="*/ 190 h 380"/>
                <a:gd name="T38" fmla="*/ 204 w 398"/>
                <a:gd name="T39" fmla="*/ 200 h 380"/>
                <a:gd name="T40" fmla="*/ 213 w 398"/>
                <a:gd name="T41" fmla="*/ 219 h 380"/>
                <a:gd name="T42" fmla="*/ 219 w 398"/>
                <a:gd name="T43" fmla="*/ 235 h 380"/>
                <a:gd name="T44" fmla="*/ 225 w 398"/>
                <a:gd name="T45" fmla="*/ 247 h 380"/>
                <a:gd name="T46" fmla="*/ 229 w 398"/>
                <a:gd name="T47" fmla="*/ 262 h 380"/>
                <a:gd name="T48" fmla="*/ 233 w 398"/>
                <a:gd name="T49" fmla="*/ 292 h 380"/>
                <a:gd name="T50" fmla="*/ 241 w 398"/>
                <a:gd name="T51" fmla="*/ 309 h 380"/>
                <a:gd name="T52" fmla="*/ 243 w 398"/>
                <a:gd name="T53" fmla="*/ 319 h 380"/>
                <a:gd name="T54" fmla="*/ 235 w 398"/>
                <a:gd name="T55" fmla="*/ 341 h 380"/>
                <a:gd name="T56" fmla="*/ 219 w 398"/>
                <a:gd name="T57" fmla="*/ 341 h 380"/>
                <a:gd name="T58" fmla="*/ 184 w 398"/>
                <a:gd name="T59" fmla="*/ 356 h 380"/>
                <a:gd name="T60" fmla="*/ 159 w 398"/>
                <a:gd name="T61" fmla="*/ 362 h 380"/>
                <a:gd name="T62" fmla="*/ 151 w 398"/>
                <a:gd name="T63" fmla="*/ 380 h 380"/>
                <a:gd name="T64" fmla="*/ 194 w 398"/>
                <a:gd name="T65" fmla="*/ 362 h 380"/>
                <a:gd name="T66" fmla="*/ 235 w 398"/>
                <a:gd name="T67" fmla="*/ 345 h 380"/>
                <a:gd name="T68" fmla="*/ 231 w 398"/>
                <a:gd name="T69" fmla="*/ 362 h 380"/>
                <a:gd name="T70" fmla="*/ 398 w 398"/>
                <a:gd name="T71" fmla="*/ 380 h 380"/>
                <a:gd name="T72" fmla="*/ 394 w 398"/>
                <a:gd name="T73" fmla="*/ 356 h 380"/>
                <a:gd name="T74" fmla="*/ 392 w 398"/>
                <a:gd name="T75" fmla="*/ 335 h 380"/>
                <a:gd name="T76" fmla="*/ 382 w 398"/>
                <a:gd name="T77" fmla="*/ 321 h 380"/>
                <a:gd name="T78" fmla="*/ 372 w 398"/>
                <a:gd name="T79" fmla="*/ 280 h 380"/>
                <a:gd name="T80" fmla="*/ 386 w 398"/>
                <a:gd name="T81" fmla="*/ 270 h 380"/>
                <a:gd name="T82" fmla="*/ 398 w 398"/>
                <a:gd name="T83" fmla="*/ 239 h 380"/>
                <a:gd name="T84" fmla="*/ 398 w 398"/>
                <a:gd name="T85" fmla="*/ 227 h 380"/>
                <a:gd name="T86" fmla="*/ 376 w 398"/>
                <a:gd name="T87" fmla="*/ 223 h 380"/>
                <a:gd name="T88" fmla="*/ 366 w 398"/>
                <a:gd name="T89" fmla="*/ 190 h 380"/>
                <a:gd name="T90" fmla="*/ 351 w 398"/>
                <a:gd name="T91" fmla="*/ 186 h 380"/>
                <a:gd name="T92" fmla="*/ 351 w 398"/>
                <a:gd name="T93" fmla="*/ 161 h 380"/>
                <a:gd name="T94" fmla="*/ 378 w 398"/>
                <a:gd name="T95" fmla="*/ 143 h 380"/>
                <a:gd name="T96" fmla="*/ 360 w 398"/>
                <a:gd name="T97" fmla="*/ 106 h 380"/>
                <a:gd name="T98" fmla="*/ 325 w 398"/>
                <a:gd name="T99" fmla="*/ 71 h 380"/>
                <a:gd name="T100" fmla="*/ 304 w 398"/>
                <a:gd name="T101" fmla="*/ 59 h 380"/>
                <a:gd name="T102" fmla="*/ 280 w 398"/>
                <a:gd name="T103" fmla="*/ 69 h 380"/>
                <a:gd name="T104" fmla="*/ 249 w 398"/>
                <a:gd name="T105" fmla="*/ 57 h 380"/>
                <a:gd name="T106" fmla="*/ 223 w 398"/>
                <a:gd name="T107" fmla="*/ 39 h 380"/>
                <a:gd name="T108" fmla="*/ 180 w 398"/>
                <a:gd name="T109" fmla="*/ 53 h 380"/>
                <a:gd name="T110" fmla="*/ 161 w 398"/>
                <a:gd name="T111" fmla="*/ 12 h 380"/>
                <a:gd name="T112" fmla="*/ 135 w 398"/>
                <a:gd name="T113" fmla="*/ 14 h 380"/>
                <a:gd name="T114" fmla="*/ 106 w 398"/>
                <a:gd name="T115" fmla="*/ 16 h 380"/>
                <a:gd name="T116" fmla="*/ 102 w 398"/>
                <a:gd name="T117" fmla="*/ 35 h 380"/>
                <a:gd name="T118" fmla="*/ 98 w 398"/>
                <a:gd name="T119" fmla="*/ 53 h 380"/>
                <a:gd name="T120" fmla="*/ 76 w 398"/>
                <a:gd name="T121" fmla="*/ 49 h 380"/>
                <a:gd name="T122" fmla="*/ 43 w 398"/>
                <a:gd name="T123" fmla="*/ 8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8" h="380">
                  <a:moveTo>
                    <a:pt x="33" y="0"/>
                  </a:moveTo>
                  <a:lnTo>
                    <a:pt x="33" y="4"/>
                  </a:lnTo>
                  <a:lnTo>
                    <a:pt x="22" y="8"/>
                  </a:lnTo>
                  <a:lnTo>
                    <a:pt x="18" y="16"/>
                  </a:lnTo>
                  <a:lnTo>
                    <a:pt x="18" y="18"/>
                  </a:lnTo>
                  <a:lnTo>
                    <a:pt x="16" y="20"/>
                  </a:lnTo>
                  <a:lnTo>
                    <a:pt x="14" y="22"/>
                  </a:lnTo>
                  <a:lnTo>
                    <a:pt x="14" y="24"/>
                  </a:lnTo>
                  <a:lnTo>
                    <a:pt x="16" y="28"/>
                  </a:lnTo>
                  <a:lnTo>
                    <a:pt x="18" y="28"/>
                  </a:lnTo>
                  <a:lnTo>
                    <a:pt x="14" y="30"/>
                  </a:lnTo>
                  <a:lnTo>
                    <a:pt x="12" y="33"/>
                  </a:lnTo>
                  <a:lnTo>
                    <a:pt x="6" y="33"/>
                  </a:lnTo>
                  <a:lnTo>
                    <a:pt x="0" y="37"/>
                  </a:lnTo>
                  <a:lnTo>
                    <a:pt x="0" y="43"/>
                  </a:lnTo>
                  <a:lnTo>
                    <a:pt x="4" y="47"/>
                  </a:lnTo>
                  <a:lnTo>
                    <a:pt x="10" y="53"/>
                  </a:lnTo>
                  <a:lnTo>
                    <a:pt x="12" y="55"/>
                  </a:lnTo>
                  <a:lnTo>
                    <a:pt x="16" y="63"/>
                  </a:lnTo>
                  <a:lnTo>
                    <a:pt x="20" y="69"/>
                  </a:lnTo>
                  <a:lnTo>
                    <a:pt x="25" y="73"/>
                  </a:lnTo>
                  <a:lnTo>
                    <a:pt x="33" y="82"/>
                  </a:lnTo>
                  <a:lnTo>
                    <a:pt x="37" y="88"/>
                  </a:lnTo>
                  <a:lnTo>
                    <a:pt x="39" y="92"/>
                  </a:lnTo>
                  <a:lnTo>
                    <a:pt x="41" y="94"/>
                  </a:lnTo>
                  <a:lnTo>
                    <a:pt x="45" y="100"/>
                  </a:lnTo>
                  <a:lnTo>
                    <a:pt x="47" y="102"/>
                  </a:lnTo>
                  <a:lnTo>
                    <a:pt x="51" y="106"/>
                  </a:lnTo>
                  <a:lnTo>
                    <a:pt x="53" y="108"/>
                  </a:lnTo>
                  <a:lnTo>
                    <a:pt x="55" y="112"/>
                  </a:lnTo>
                  <a:lnTo>
                    <a:pt x="59" y="116"/>
                  </a:lnTo>
                  <a:lnTo>
                    <a:pt x="63" y="122"/>
                  </a:lnTo>
                  <a:lnTo>
                    <a:pt x="65" y="127"/>
                  </a:lnTo>
                  <a:lnTo>
                    <a:pt x="74" y="135"/>
                  </a:lnTo>
                  <a:lnTo>
                    <a:pt x="78" y="139"/>
                  </a:lnTo>
                  <a:lnTo>
                    <a:pt x="76" y="141"/>
                  </a:lnTo>
                  <a:lnTo>
                    <a:pt x="78" y="143"/>
                  </a:lnTo>
                  <a:lnTo>
                    <a:pt x="80" y="143"/>
                  </a:lnTo>
                  <a:lnTo>
                    <a:pt x="80" y="147"/>
                  </a:lnTo>
                  <a:lnTo>
                    <a:pt x="82" y="149"/>
                  </a:lnTo>
                  <a:lnTo>
                    <a:pt x="84" y="147"/>
                  </a:lnTo>
                  <a:lnTo>
                    <a:pt x="84" y="149"/>
                  </a:lnTo>
                  <a:lnTo>
                    <a:pt x="82" y="151"/>
                  </a:lnTo>
                  <a:lnTo>
                    <a:pt x="84" y="155"/>
                  </a:lnTo>
                  <a:lnTo>
                    <a:pt x="86" y="153"/>
                  </a:lnTo>
                  <a:lnTo>
                    <a:pt x="88" y="157"/>
                  </a:lnTo>
                  <a:lnTo>
                    <a:pt x="88" y="157"/>
                  </a:lnTo>
                  <a:lnTo>
                    <a:pt x="88" y="161"/>
                  </a:lnTo>
                  <a:lnTo>
                    <a:pt x="88" y="163"/>
                  </a:lnTo>
                  <a:lnTo>
                    <a:pt x="92" y="163"/>
                  </a:lnTo>
                  <a:lnTo>
                    <a:pt x="94" y="163"/>
                  </a:lnTo>
                  <a:lnTo>
                    <a:pt x="98" y="163"/>
                  </a:lnTo>
                  <a:lnTo>
                    <a:pt x="98" y="165"/>
                  </a:lnTo>
                  <a:lnTo>
                    <a:pt x="96" y="167"/>
                  </a:lnTo>
                  <a:lnTo>
                    <a:pt x="96" y="170"/>
                  </a:lnTo>
                  <a:lnTo>
                    <a:pt x="104" y="174"/>
                  </a:lnTo>
                  <a:lnTo>
                    <a:pt x="110" y="174"/>
                  </a:lnTo>
                  <a:lnTo>
                    <a:pt x="110" y="172"/>
                  </a:lnTo>
                  <a:lnTo>
                    <a:pt x="108" y="170"/>
                  </a:lnTo>
                  <a:lnTo>
                    <a:pt x="110" y="167"/>
                  </a:lnTo>
                  <a:lnTo>
                    <a:pt x="112" y="165"/>
                  </a:lnTo>
                  <a:lnTo>
                    <a:pt x="116" y="167"/>
                  </a:lnTo>
                  <a:lnTo>
                    <a:pt x="121" y="170"/>
                  </a:lnTo>
                  <a:lnTo>
                    <a:pt x="127" y="172"/>
                  </a:lnTo>
                  <a:lnTo>
                    <a:pt x="139" y="176"/>
                  </a:lnTo>
                  <a:lnTo>
                    <a:pt x="145" y="176"/>
                  </a:lnTo>
                  <a:lnTo>
                    <a:pt x="149" y="174"/>
                  </a:lnTo>
                  <a:lnTo>
                    <a:pt x="155" y="172"/>
                  </a:lnTo>
                  <a:lnTo>
                    <a:pt x="159" y="170"/>
                  </a:lnTo>
                  <a:lnTo>
                    <a:pt x="163" y="172"/>
                  </a:lnTo>
                  <a:lnTo>
                    <a:pt x="168" y="174"/>
                  </a:lnTo>
                  <a:lnTo>
                    <a:pt x="172" y="180"/>
                  </a:lnTo>
                  <a:lnTo>
                    <a:pt x="174" y="182"/>
                  </a:lnTo>
                  <a:lnTo>
                    <a:pt x="182" y="184"/>
                  </a:lnTo>
                  <a:lnTo>
                    <a:pt x="186" y="186"/>
                  </a:lnTo>
                  <a:lnTo>
                    <a:pt x="192" y="190"/>
                  </a:lnTo>
                  <a:lnTo>
                    <a:pt x="196" y="196"/>
                  </a:lnTo>
                  <a:lnTo>
                    <a:pt x="198" y="196"/>
                  </a:lnTo>
                  <a:lnTo>
                    <a:pt x="200" y="200"/>
                  </a:lnTo>
                  <a:lnTo>
                    <a:pt x="204" y="200"/>
                  </a:lnTo>
                  <a:lnTo>
                    <a:pt x="208" y="202"/>
                  </a:lnTo>
                  <a:lnTo>
                    <a:pt x="213" y="208"/>
                  </a:lnTo>
                  <a:lnTo>
                    <a:pt x="213" y="212"/>
                  </a:lnTo>
                  <a:lnTo>
                    <a:pt x="213" y="219"/>
                  </a:lnTo>
                  <a:lnTo>
                    <a:pt x="215" y="223"/>
                  </a:lnTo>
                  <a:lnTo>
                    <a:pt x="217" y="229"/>
                  </a:lnTo>
                  <a:lnTo>
                    <a:pt x="219" y="233"/>
                  </a:lnTo>
                  <a:lnTo>
                    <a:pt x="219" y="235"/>
                  </a:lnTo>
                  <a:lnTo>
                    <a:pt x="219" y="235"/>
                  </a:lnTo>
                  <a:lnTo>
                    <a:pt x="219" y="237"/>
                  </a:lnTo>
                  <a:lnTo>
                    <a:pt x="221" y="245"/>
                  </a:lnTo>
                  <a:lnTo>
                    <a:pt x="225" y="247"/>
                  </a:lnTo>
                  <a:lnTo>
                    <a:pt x="225" y="249"/>
                  </a:lnTo>
                  <a:lnTo>
                    <a:pt x="225" y="253"/>
                  </a:lnTo>
                  <a:lnTo>
                    <a:pt x="227" y="257"/>
                  </a:lnTo>
                  <a:lnTo>
                    <a:pt x="229" y="262"/>
                  </a:lnTo>
                  <a:lnTo>
                    <a:pt x="229" y="264"/>
                  </a:lnTo>
                  <a:lnTo>
                    <a:pt x="231" y="272"/>
                  </a:lnTo>
                  <a:lnTo>
                    <a:pt x="231" y="282"/>
                  </a:lnTo>
                  <a:lnTo>
                    <a:pt x="233" y="292"/>
                  </a:lnTo>
                  <a:lnTo>
                    <a:pt x="235" y="294"/>
                  </a:lnTo>
                  <a:lnTo>
                    <a:pt x="239" y="298"/>
                  </a:lnTo>
                  <a:lnTo>
                    <a:pt x="239" y="304"/>
                  </a:lnTo>
                  <a:lnTo>
                    <a:pt x="241" y="309"/>
                  </a:lnTo>
                  <a:lnTo>
                    <a:pt x="243" y="311"/>
                  </a:lnTo>
                  <a:lnTo>
                    <a:pt x="245" y="313"/>
                  </a:lnTo>
                  <a:lnTo>
                    <a:pt x="243" y="315"/>
                  </a:lnTo>
                  <a:lnTo>
                    <a:pt x="243" y="319"/>
                  </a:lnTo>
                  <a:lnTo>
                    <a:pt x="241" y="323"/>
                  </a:lnTo>
                  <a:lnTo>
                    <a:pt x="241" y="329"/>
                  </a:lnTo>
                  <a:lnTo>
                    <a:pt x="239" y="335"/>
                  </a:lnTo>
                  <a:lnTo>
                    <a:pt x="235" y="341"/>
                  </a:lnTo>
                  <a:lnTo>
                    <a:pt x="235" y="339"/>
                  </a:lnTo>
                  <a:lnTo>
                    <a:pt x="231" y="337"/>
                  </a:lnTo>
                  <a:lnTo>
                    <a:pt x="223" y="337"/>
                  </a:lnTo>
                  <a:lnTo>
                    <a:pt x="219" y="341"/>
                  </a:lnTo>
                  <a:lnTo>
                    <a:pt x="198" y="354"/>
                  </a:lnTo>
                  <a:lnTo>
                    <a:pt x="194" y="354"/>
                  </a:lnTo>
                  <a:lnTo>
                    <a:pt x="188" y="356"/>
                  </a:lnTo>
                  <a:lnTo>
                    <a:pt x="184" y="356"/>
                  </a:lnTo>
                  <a:lnTo>
                    <a:pt x="178" y="356"/>
                  </a:lnTo>
                  <a:lnTo>
                    <a:pt x="172" y="356"/>
                  </a:lnTo>
                  <a:lnTo>
                    <a:pt x="163" y="358"/>
                  </a:lnTo>
                  <a:lnTo>
                    <a:pt x="159" y="362"/>
                  </a:lnTo>
                  <a:lnTo>
                    <a:pt x="155" y="366"/>
                  </a:lnTo>
                  <a:lnTo>
                    <a:pt x="151" y="370"/>
                  </a:lnTo>
                  <a:lnTo>
                    <a:pt x="151" y="376"/>
                  </a:lnTo>
                  <a:lnTo>
                    <a:pt x="151" y="380"/>
                  </a:lnTo>
                  <a:lnTo>
                    <a:pt x="182" y="380"/>
                  </a:lnTo>
                  <a:lnTo>
                    <a:pt x="186" y="370"/>
                  </a:lnTo>
                  <a:lnTo>
                    <a:pt x="190" y="364"/>
                  </a:lnTo>
                  <a:lnTo>
                    <a:pt x="194" y="362"/>
                  </a:lnTo>
                  <a:lnTo>
                    <a:pt x="200" y="358"/>
                  </a:lnTo>
                  <a:lnTo>
                    <a:pt x="206" y="354"/>
                  </a:lnTo>
                  <a:lnTo>
                    <a:pt x="225" y="341"/>
                  </a:lnTo>
                  <a:lnTo>
                    <a:pt x="235" y="345"/>
                  </a:lnTo>
                  <a:lnTo>
                    <a:pt x="233" y="349"/>
                  </a:lnTo>
                  <a:lnTo>
                    <a:pt x="231" y="354"/>
                  </a:lnTo>
                  <a:lnTo>
                    <a:pt x="231" y="358"/>
                  </a:lnTo>
                  <a:lnTo>
                    <a:pt x="231" y="362"/>
                  </a:lnTo>
                  <a:lnTo>
                    <a:pt x="233" y="370"/>
                  </a:lnTo>
                  <a:lnTo>
                    <a:pt x="235" y="378"/>
                  </a:lnTo>
                  <a:lnTo>
                    <a:pt x="235" y="380"/>
                  </a:lnTo>
                  <a:lnTo>
                    <a:pt x="398" y="380"/>
                  </a:lnTo>
                  <a:lnTo>
                    <a:pt x="398" y="372"/>
                  </a:lnTo>
                  <a:lnTo>
                    <a:pt x="398" y="372"/>
                  </a:lnTo>
                  <a:lnTo>
                    <a:pt x="390" y="366"/>
                  </a:lnTo>
                  <a:lnTo>
                    <a:pt x="394" y="356"/>
                  </a:lnTo>
                  <a:lnTo>
                    <a:pt x="398" y="354"/>
                  </a:lnTo>
                  <a:lnTo>
                    <a:pt x="398" y="343"/>
                  </a:lnTo>
                  <a:lnTo>
                    <a:pt x="396" y="339"/>
                  </a:lnTo>
                  <a:lnTo>
                    <a:pt x="392" y="335"/>
                  </a:lnTo>
                  <a:lnTo>
                    <a:pt x="388" y="333"/>
                  </a:lnTo>
                  <a:lnTo>
                    <a:pt x="384" y="331"/>
                  </a:lnTo>
                  <a:lnTo>
                    <a:pt x="384" y="327"/>
                  </a:lnTo>
                  <a:lnTo>
                    <a:pt x="382" y="321"/>
                  </a:lnTo>
                  <a:lnTo>
                    <a:pt x="382" y="317"/>
                  </a:lnTo>
                  <a:lnTo>
                    <a:pt x="384" y="309"/>
                  </a:lnTo>
                  <a:lnTo>
                    <a:pt x="382" y="296"/>
                  </a:lnTo>
                  <a:lnTo>
                    <a:pt x="372" y="280"/>
                  </a:lnTo>
                  <a:lnTo>
                    <a:pt x="372" y="274"/>
                  </a:lnTo>
                  <a:lnTo>
                    <a:pt x="380" y="272"/>
                  </a:lnTo>
                  <a:lnTo>
                    <a:pt x="384" y="272"/>
                  </a:lnTo>
                  <a:lnTo>
                    <a:pt x="386" y="270"/>
                  </a:lnTo>
                  <a:lnTo>
                    <a:pt x="390" y="255"/>
                  </a:lnTo>
                  <a:lnTo>
                    <a:pt x="394" y="253"/>
                  </a:lnTo>
                  <a:lnTo>
                    <a:pt x="398" y="251"/>
                  </a:lnTo>
                  <a:lnTo>
                    <a:pt x="398" y="239"/>
                  </a:lnTo>
                  <a:lnTo>
                    <a:pt x="396" y="237"/>
                  </a:lnTo>
                  <a:lnTo>
                    <a:pt x="394" y="235"/>
                  </a:lnTo>
                  <a:lnTo>
                    <a:pt x="394" y="231"/>
                  </a:lnTo>
                  <a:lnTo>
                    <a:pt x="398" y="227"/>
                  </a:lnTo>
                  <a:lnTo>
                    <a:pt x="398" y="223"/>
                  </a:lnTo>
                  <a:lnTo>
                    <a:pt x="396" y="223"/>
                  </a:lnTo>
                  <a:lnTo>
                    <a:pt x="382" y="223"/>
                  </a:lnTo>
                  <a:lnTo>
                    <a:pt x="376" y="223"/>
                  </a:lnTo>
                  <a:lnTo>
                    <a:pt x="366" y="219"/>
                  </a:lnTo>
                  <a:lnTo>
                    <a:pt x="366" y="200"/>
                  </a:lnTo>
                  <a:lnTo>
                    <a:pt x="368" y="194"/>
                  </a:lnTo>
                  <a:lnTo>
                    <a:pt x="366" y="190"/>
                  </a:lnTo>
                  <a:lnTo>
                    <a:pt x="362" y="190"/>
                  </a:lnTo>
                  <a:lnTo>
                    <a:pt x="358" y="190"/>
                  </a:lnTo>
                  <a:lnTo>
                    <a:pt x="354" y="190"/>
                  </a:lnTo>
                  <a:lnTo>
                    <a:pt x="351" y="186"/>
                  </a:lnTo>
                  <a:lnTo>
                    <a:pt x="351" y="176"/>
                  </a:lnTo>
                  <a:lnTo>
                    <a:pt x="349" y="174"/>
                  </a:lnTo>
                  <a:lnTo>
                    <a:pt x="349" y="172"/>
                  </a:lnTo>
                  <a:lnTo>
                    <a:pt x="351" y="161"/>
                  </a:lnTo>
                  <a:lnTo>
                    <a:pt x="366" y="147"/>
                  </a:lnTo>
                  <a:lnTo>
                    <a:pt x="372" y="149"/>
                  </a:lnTo>
                  <a:lnTo>
                    <a:pt x="376" y="147"/>
                  </a:lnTo>
                  <a:lnTo>
                    <a:pt x="378" y="143"/>
                  </a:lnTo>
                  <a:lnTo>
                    <a:pt x="376" y="139"/>
                  </a:lnTo>
                  <a:lnTo>
                    <a:pt x="376" y="135"/>
                  </a:lnTo>
                  <a:lnTo>
                    <a:pt x="362" y="114"/>
                  </a:lnTo>
                  <a:lnTo>
                    <a:pt x="360" y="106"/>
                  </a:lnTo>
                  <a:lnTo>
                    <a:pt x="358" y="100"/>
                  </a:lnTo>
                  <a:lnTo>
                    <a:pt x="354" y="100"/>
                  </a:lnTo>
                  <a:lnTo>
                    <a:pt x="335" y="92"/>
                  </a:lnTo>
                  <a:lnTo>
                    <a:pt x="325" y="71"/>
                  </a:lnTo>
                  <a:lnTo>
                    <a:pt x="315" y="67"/>
                  </a:lnTo>
                  <a:lnTo>
                    <a:pt x="313" y="63"/>
                  </a:lnTo>
                  <a:lnTo>
                    <a:pt x="307" y="61"/>
                  </a:lnTo>
                  <a:lnTo>
                    <a:pt x="304" y="59"/>
                  </a:lnTo>
                  <a:lnTo>
                    <a:pt x="296" y="53"/>
                  </a:lnTo>
                  <a:lnTo>
                    <a:pt x="294" y="55"/>
                  </a:lnTo>
                  <a:lnTo>
                    <a:pt x="286" y="59"/>
                  </a:lnTo>
                  <a:lnTo>
                    <a:pt x="280" y="69"/>
                  </a:lnTo>
                  <a:lnTo>
                    <a:pt x="276" y="80"/>
                  </a:lnTo>
                  <a:lnTo>
                    <a:pt x="270" y="75"/>
                  </a:lnTo>
                  <a:lnTo>
                    <a:pt x="262" y="65"/>
                  </a:lnTo>
                  <a:lnTo>
                    <a:pt x="249" y="57"/>
                  </a:lnTo>
                  <a:lnTo>
                    <a:pt x="243" y="57"/>
                  </a:lnTo>
                  <a:lnTo>
                    <a:pt x="239" y="57"/>
                  </a:lnTo>
                  <a:lnTo>
                    <a:pt x="229" y="39"/>
                  </a:lnTo>
                  <a:lnTo>
                    <a:pt x="223" y="39"/>
                  </a:lnTo>
                  <a:lnTo>
                    <a:pt x="223" y="28"/>
                  </a:lnTo>
                  <a:lnTo>
                    <a:pt x="210" y="33"/>
                  </a:lnTo>
                  <a:lnTo>
                    <a:pt x="206" y="45"/>
                  </a:lnTo>
                  <a:lnTo>
                    <a:pt x="180" y="53"/>
                  </a:lnTo>
                  <a:lnTo>
                    <a:pt x="178" y="43"/>
                  </a:lnTo>
                  <a:lnTo>
                    <a:pt x="172" y="37"/>
                  </a:lnTo>
                  <a:lnTo>
                    <a:pt x="170" y="30"/>
                  </a:lnTo>
                  <a:lnTo>
                    <a:pt x="161" y="12"/>
                  </a:lnTo>
                  <a:lnTo>
                    <a:pt x="157" y="12"/>
                  </a:lnTo>
                  <a:lnTo>
                    <a:pt x="147" y="14"/>
                  </a:lnTo>
                  <a:lnTo>
                    <a:pt x="135" y="14"/>
                  </a:lnTo>
                  <a:lnTo>
                    <a:pt x="135" y="14"/>
                  </a:lnTo>
                  <a:lnTo>
                    <a:pt x="116" y="16"/>
                  </a:lnTo>
                  <a:lnTo>
                    <a:pt x="110" y="12"/>
                  </a:lnTo>
                  <a:lnTo>
                    <a:pt x="108" y="14"/>
                  </a:lnTo>
                  <a:lnTo>
                    <a:pt x="106" y="16"/>
                  </a:lnTo>
                  <a:lnTo>
                    <a:pt x="106" y="20"/>
                  </a:lnTo>
                  <a:lnTo>
                    <a:pt x="108" y="28"/>
                  </a:lnTo>
                  <a:lnTo>
                    <a:pt x="106" y="33"/>
                  </a:lnTo>
                  <a:lnTo>
                    <a:pt x="102" y="35"/>
                  </a:lnTo>
                  <a:lnTo>
                    <a:pt x="96" y="39"/>
                  </a:lnTo>
                  <a:lnTo>
                    <a:pt x="100" y="47"/>
                  </a:lnTo>
                  <a:lnTo>
                    <a:pt x="102" y="51"/>
                  </a:lnTo>
                  <a:lnTo>
                    <a:pt x="98" y="53"/>
                  </a:lnTo>
                  <a:lnTo>
                    <a:pt x="96" y="55"/>
                  </a:lnTo>
                  <a:lnTo>
                    <a:pt x="88" y="49"/>
                  </a:lnTo>
                  <a:lnTo>
                    <a:pt x="80" y="51"/>
                  </a:lnTo>
                  <a:lnTo>
                    <a:pt x="76" y="49"/>
                  </a:lnTo>
                  <a:lnTo>
                    <a:pt x="65" y="45"/>
                  </a:lnTo>
                  <a:lnTo>
                    <a:pt x="72" y="28"/>
                  </a:lnTo>
                  <a:lnTo>
                    <a:pt x="63" y="20"/>
                  </a:lnTo>
                  <a:lnTo>
                    <a:pt x="43" y="8"/>
                  </a:lnTo>
                  <a:lnTo>
                    <a:pt x="41" y="4"/>
                  </a:lnTo>
                  <a:lnTo>
                    <a:pt x="39" y="0"/>
                  </a:lnTo>
                  <a:lnTo>
                    <a:pt x="3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199" name="Freeform 388"/>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0" name="Freeform 389"/>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1" name="Freeform 390"/>
            <p:cNvSpPr>
              <a:spLocks/>
            </p:cNvSpPr>
            <p:nvPr/>
          </p:nvSpPr>
          <p:spPr bwMode="auto">
            <a:xfrm>
              <a:off x="6497638" y="4286250"/>
              <a:ext cx="649288" cy="687388"/>
            </a:xfrm>
            <a:custGeom>
              <a:avLst/>
              <a:gdLst>
                <a:gd name="T0" fmla="*/ 14 w 409"/>
                <a:gd name="T1" fmla="*/ 30 h 433"/>
                <a:gd name="T2" fmla="*/ 16 w 409"/>
                <a:gd name="T3" fmla="*/ 20 h 433"/>
                <a:gd name="T4" fmla="*/ 33 w 409"/>
                <a:gd name="T5" fmla="*/ 0 h 433"/>
                <a:gd name="T6" fmla="*/ 72 w 409"/>
                <a:gd name="T7" fmla="*/ 28 h 433"/>
                <a:gd name="T8" fmla="*/ 96 w 409"/>
                <a:gd name="T9" fmla="*/ 55 h 433"/>
                <a:gd name="T10" fmla="*/ 102 w 409"/>
                <a:gd name="T11" fmla="*/ 35 h 433"/>
                <a:gd name="T12" fmla="*/ 108 w 409"/>
                <a:gd name="T13" fmla="*/ 14 h 433"/>
                <a:gd name="T14" fmla="*/ 147 w 409"/>
                <a:gd name="T15" fmla="*/ 14 h 433"/>
                <a:gd name="T16" fmla="*/ 178 w 409"/>
                <a:gd name="T17" fmla="*/ 43 h 433"/>
                <a:gd name="T18" fmla="*/ 206 w 409"/>
                <a:gd name="T19" fmla="*/ 45 h 433"/>
                <a:gd name="T20" fmla="*/ 239 w 409"/>
                <a:gd name="T21" fmla="*/ 57 h 433"/>
                <a:gd name="T22" fmla="*/ 276 w 409"/>
                <a:gd name="T23" fmla="*/ 80 h 433"/>
                <a:gd name="T24" fmla="*/ 304 w 409"/>
                <a:gd name="T25" fmla="*/ 59 h 433"/>
                <a:gd name="T26" fmla="*/ 335 w 409"/>
                <a:gd name="T27" fmla="*/ 92 h 433"/>
                <a:gd name="T28" fmla="*/ 376 w 409"/>
                <a:gd name="T29" fmla="*/ 135 h 433"/>
                <a:gd name="T30" fmla="*/ 366 w 409"/>
                <a:gd name="T31" fmla="*/ 147 h 433"/>
                <a:gd name="T32" fmla="*/ 351 w 409"/>
                <a:gd name="T33" fmla="*/ 186 h 433"/>
                <a:gd name="T34" fmla="*/ 368 w 409"/>
                <a:gd name="T35" fmla="*/ 194 h 433"/>
                <a:gd name="T36" fmla="*/ 396 w 409"/>
                <a:gd name="T37" fmla="*/ 223 h 433"/>
                <a:gd name="T38" fmla="*/ 396 w 409"/>
                <a:gd name="T39" fmla="*/ 237 h 433"/>
                <a:gd name="T40" fmla="*/ 390 w 409"/>
                <a:gd name="T41" fmla="*/ 255 h 433"/>
                <a:gd name="T42" fmla="*/ 372 w 409"/>
                <a:gd name="T43" fmla="*/ 280 h 433"/>
                <a:gd name="T44" fmla="*/ 384 w 409"/>
                <a:gd name="T45" fmla="*/ 327 h 433"/>
                <a:gd name="T46" fmla="*/ 401 w 409"/>
                <a:gd name="T47" fmla="*/ 347 h 433"/>
                <a:gd name="T48" fmla="*/ 407 w 409"/>
                <a:gd name="T49" fmla="*/ 374 h 433"/>
                <a:gd name="T50" fmla="*/ 392 w 409"/>
                <a:gd name="T51" fmla="*/ 431 h 433"/>
                <a:gd name="T52" fmla="*/ 304 w 409"/>
                <a:gd name="T53" fmla="*/ 417 h 433"/>
                <a:gd name="T54" fmla="*/ 233 w 409"/>
                <a:gd name="T55" fmla="*/ 407 h 433"/>
                <a:gd name="T56" fmla="*/ 235 w 409"/>
                <a:gd name="T57" fmla="*/ 396 h 433"/>
                <a:gd name="T58" fmla="*/ 231 w 409"/>
                <a:gd name="T59" fmla="*/ 362 h 433"/>
                <a:gd name="T60" fmla="*/ 225 w 409"/>
                <a:gd name="T61" fmla="*/ 341 h 433"/>
                <a:gd name="T62" fmla="*/ 186 w 409"/>
                <a:gd name="T63" fmla="*/ 370 h 433"/>
                <a:gd name="T64" fmla="*/ 151 w 409"/>
                <a:gd name="T65" fmla="*/ 382 h 433"/>
                <a:gd name="T66" fmla="*/ 163 w 409"/>
                <a:gd name="T67" fmla="*/ 358 h 433"/>
                <a:gd name="T68" fmla="*/ 194 w 409"/>
                <a:gd name="T69" fmla="*/ 354 h 433"/>
                <a:gd name="T70" fmla="*/ 235 w 409"/>
                <a:gd name="T71" fmla="*/ 339 h 433"/>
                <a:gd name="T72" fmla="*/ 243 w 409"/>
                <a:gd name="T73" fmla="*/ 319 h 433"/>
                <a:gd name="T74" fmla="*/ 239 w 409"/>
                <a:gd name="T75" fmla="*/ 304 h 433"/>
                <a:gd name="T76" fmla="*/ 231 w 409"/>
                <a:gd name="T77" fmla="*/ 272 h 433"/>
                <a:gd name="T78" fmla="*/ 225 w 409"/>
                <a:gd name="T79" fmla="*/ 249 h 433"/>
                <a:gd name="T80" fmla="*/ 219 w 409"/>
                <a:gd name="T81" fmla="*/ 235 h 433"/>
                <a:gd name="T82" fmla="*/ 213 w 409"/>
                <a:gd name="T83" fmla="*/ 212 h 433"/>
                <a:gd name="T84" fmla="*/ 198 w 409"/>
                <a:gd name="T85" fmla="*/ 196 h 433"/>
                <a:gd name="T86" fmla="*/ 174 w 409"/>
                <a:gd name="T87" fmla="*/ 182 h 433"/>
                <a:gd name="T88" fmla="*/ 155 w 409"/>
                <a:gd name="T89" fmla="*/ 172 h 433"/>
                <a:gd name="T90" fmla="*/ 121 w 409"/>
                <a:gd name="T91" fmla="*/ 170 h 433"/>
                <a:gd name="T92" fmla="*/ 110 w 409"/>
                <a:gd name="T93" fmla="*/ 172 h 433"/>
                <a:gd name="T94" fmla="*/ 98 w 409"/>
                <a:gd name="T95" fmla="*/ 165 h 433"/>
                <a:gd name="T96" fmla="*/ 88 w 409"/>
                <a:gd name="T97" fmla="*/ 161 h 433"/>
                <a:gd name="T98" fmla="*/ 82 w 409"/>
                <a:gd name="T99" fmla="*/ 151 h 433"/>
                <a:gd name="T100" fmla="*/ 80 w 409"/>
                <a:gd name="T101" fmla="*/ 143 h 433"/>
                <a:gd name="T102" fmla="*/ 65 w 409"/>
                <a:gd name="T103" fmla="*/ 127 h 433"/>
                <a:gd name="T104" fmla="*/ 51 w 409"/>
                <a:gd name="T105" fmla="*/ 106 h 433"/>
                <a:gd name="T106" fmla="*/ 37 w 409"/>
                <a:gd name="T107" fmla="*/ 88 h 433"/>
                <a:gd name="T108" fmla="*/ 12 w 409"/>
                <a:gd name="T109" fmla="*/ 55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9" h="433">
                  <a:moveTo>
                    <a:pt x="0" y="43"/>
                  </a:moveTo>
                  <a:lnTo>
                    <a:pt x="0" y="37"/>
                  </a:lnTo>
                  <a:lnTo>
                    <a:pt x="6" y="33"/>
                  </a:lnTo>
                  <a:lnTo>
                    <a:pt x="12" y="33"/>
                  </a:lnTo>
                  <a:lnTo>
                    <a:pt x="14" y="30"/>
                  </a:lnTo>
                  <a:lnTo>
                    <a:pt x="18" y="28"/>
                  </a:lnTo>
                  <a:lnTo>
                    <a:pt x="16" y="28"/>
                  </a:lnTo>
                  <a:lnTo>
                    <a:pt x="14" y="24"/>
                  </a:lnTo>
                  <a:lnTo>
                    <a:pt x="14" y="22"/>
                  </a:lnTo>
                  <a:lnTo>
                    <a:pt x="16" y="20"/>
                  </a:lnTo>
                  <a:lnTo>
                    <a:pt x="18" y="18"/>
                  </a:lnTo>
                  <a:lnTo>
                    <a:pt x="18" y="16"/>
                  </a:lnTo>
                  <a:lnTo>
                    <a:pt x="22" y="8"/>
                  </a:lnTo>
                  <a:lnTo>
                    <a:pt x="33" y="4"/>
                  </a:lnTo>
                  <a:lnTo>
                    <a:pt x="33" y="0"/>
                  </a:lnTo>
                  <a:lnTo>
                    <a:pt x="39" y="0"/>
                  </a:lnTo>
                  <a:lnTo>
                    <a:pt x="41" y="4"/>
                  </a:lnTo>
                  <a:lnTo>
                    <a:pt x="43" y="8"/>
                  </a:lnTo>
                  <a:lnTo>
                    <a:pt x="63" y="20"/>
                  </a:lnTo>
                  <a:lnTo>
                    <a:pt x="72" y="28"/>
                  </a:lnTo>
                  <a:lnTo>
                    <a:pt x="65" y="45"/>
                  </a:lnTo>
                  <a:lnTo>
                    <a:pt x="76" y="49"/>
                  </a:lnTo>
                  <a:lnTo>
                    <a:pt x="80" y="51"/>
                  </a:lnTo>
                  <a:lnTo>
                    <a:pt x="88" y="49"/>
                  </a:lnTo>
                  <a:lnTo>
                    <a:pt x="96" y="55"/>
                  </a:lnTo>
                  <a:lnTo>
                    <a:pt x="98" y="53"/>
                  </a:lnTo>
                  <a:lnTo>
                    <a:pt x="102" y="51"/>
                  </a:lnTo>
                  <a:lnTo>
                    <a:pt x="100" y="47"/>
                  </a:lnTo>
                  <a:lnTo>
                    <a:pt x="96" y="39"/>
                  </a:lnTo>
                  <a:lnTo>
                    <a:pt x="102" y="35"/>
                  </a:lnTo>
                  <a:lnTo>
                    <a:pt x="106" y="33"/>
                  </a:lnTo>
                  <a:lnTo>
                    <a:pt x="110" y="28"/>
                  </a:lnTo>
                  <a:lnTo>
                    <a:pt x="106" y="20"/>
                  </a:lnTo>
                  <a:lnTo>
                    <a:pt x="106" y="16"/>
                  </a:lnTo>
                  <a:lnTo>
                    <a:pt x="108" y="14"/>
                  </a:lnTo>
                  <a:lnTo>
                    <a:pt x="110" y="12"/>
                  </a:lnTo>
                  <a:lnTo>
                    <a:pt x="116" y="16"/>
                  </a:lnTo>
                  <a:lnTo>
                    <a:pt x="135" y="14"/>
                  </a:lnTo>
                  <a:lnTo>
                    <a:pt x="135" y="14"/>
                  </a:lnTo>
                  <a:lnTo>
                    <a:pt x="147" y="14"/>
                  </a:lnTo>
                  <a:lnTo>
                    <a:pt x="157" y="12"/>
                  </a:lnTo>
                  <a:lnTo>
                    <a:pt x="161" y="12"/>
                  </a:lnTo>
                  <a:lnTo>
                    <a:pt x="170" y="30"/>
                  </a:lnTo>
                  <a:lnTo>
                    <a:pt x="172" y="37"/>
                  </a:lnTo>
                  <a:lnTo>
                    <a:pt x="178" y="43"/>
                  </a:lnTo>
                  <a:lnTo>
                    <a:pt x="180" y="53"/>
                  </a:lnTo>
                  <a:lnTo>
                    <a:pt x="182" y="53"/>
                  </a:lnTo>
                  <a:lnTo>
                    <a:pt x="184" y="55"/>
                  </a:lnTo>
                  <a:lnTo>
                    <a:pt x="180" y="53"/>
                  </a:lnTo>
                  <a:lnTo>
                    <a:pt x="206" y="45"/>
                  </a:lnTo>
                  <a:lnTo>
                    <a:pt x="210" y="33"/>
                  </a:lnTo>
                  <a:lnTo>
                    <a:pt x="223" y="28"/>
                  </a:lnTo>
                  <a:lnTo>
                    <a:pt x="223" y="39"/>
                  </a:lnTo>
                  <a:lnTo>
                    <a:pt x="229" y="39"/>
                  </a:lnTo>
                  <a:lnTo>
                    <a:pt x="239" y="57"/>
                  </a:lnTo>
                  <a:lnTo>
                    <a:pt x="243" y="57"/>
                  </a:lnTo>
                  <a:lnTo>
                    <a:pt x="249" y="57"/>
                  </a:lnTo>
                  <a:lnTo>
                    <a:pt x="262" y="65"/>
                  </a:lnTo>
                  <a:lnTo>
                    <a:pt x="270" y="75"/>
                  </a:lnTo>
                  <a:lnTo>
                    <a:pt x="276" y="80"/>
                  </a:lnTo>
                  <a:lnTo>
                    <a:pt x="280" y="69"/>
                  </a:lnTo>
                  <a:lnTo>
                    <a:pt x="286" y="59"/>
                  </a:lnTo>
                  <a:lnTo>
                    <a:pt x="294" y="55"/>
                  </a:lnTo>
                  <a:lnTo>
                    <a:pt x="296" y="53"/>
                  </a:lnTo>
                  <a:lnTo>
                    <a:pt x="304" y="59"/>
                  </a:lnTo>
                  <a:lnTo>
                    <a:pt x="307" y="61"/>
                  </a:lnTo>
                  <a:lnTo>
                    <a:pt x="313" y="63"/>
                  </a:lnTo>
                  <a:lnTo>
                    <a:pt x="315" y="67"/>
                  </a:lnTo>
                  <a:lnTo>
                    <a:pt x="325" y="71"/>
                  </a:lnTo>
                  <a:lnTo>
                    <a:pt x="335" y="92"/>
                  </a:lnTo>
                  <a:lnTo>
                    <a:pt x="354" y="100"/>
                  </a:lnTo>
                  <a:lnTo>
                    <a:pt x="358" y="100"/>
                  </a:lnTo>
                  <a:lnTo>
                    <a:pt x="360" y="106"/>
                  </a:lnTo>
                  <a:lnTo>
                    <a:pt x="362" y="114"/>
                  </a:lnTo>
                  <a:lnTo>
                    <a:pt x="376" y="135"/>
                  </a:lnTo>
                  <a:lnTo>
                    <a:pt x="376" y="139"/>
                  </a:lnTo>
                  <a:lnTo>
                    <a:pt x="378" y="143"/>
                  </a:lnTo>
                  <a:lnTo>
                    <a:pt x="376" y="147"/>
                  </a:lnTo>
                  <a:lnTo>
                    <a:pt x="372" y="149"/>
                  </a:lnTo>
                  <a:lnTo>
                    <a:pt x="366" y="147"/>
                  </a:lnTo>
                  <a:lnTo>
                    <a:pt x="351" y="161"/>
                  </a:lnTo>
                  <a:lnTo>
                    <a:pt x="349" y="172"/>
                  </a:lnTo>
                  <a:lnTo>
                    <a:pt x="349" y="174"/>
                  </a:lnTo>
                  <a:lnTo>
                    <a:pt x="351" y="176"/>
                  </a:lnTo>
                  <a:lnTo>
                    <a:pt x="351" y="186"/>
                  </a:lnTo>
                  <a:lnTo>
                    <a:pt x="354" y="190"/>
                  </a:lnTo>
                  <a:lnTo>
                    <a:pt x="358" y="190"/>
                  </a:lnTo>
                  <a:lnTo>
                    <a:pt x="362" y="190"/>
                  </a:lnTo>
                  <a:lnTo>
                    <a:pt x="366" y="190"/>
                  </a:lnTo>
                  <a:lnTo>
                    <a:pt x="368" y="194"/>
                  </a:lnTo>
                  <a:lnTo>
                    <a:pt x="366" y="200"/>
                  </a:lnTo>
                  <a:lnTo>
                    <a:pt x="366" y="219"/>
                  </a:lnTo>
                  <a:lnTo>
                    <a:pt x="376" y="223"/>
                  </a:lnTo>
                  <a:lnTo>
                    <a:pt x="382" y="223"/>
                  </a:lnTo>
                  <a:lnTo>
                    <a:pt x="396" y="223"/>
                  </a:lnTo>
                  <a:lnTo>
                    <a:pt x="403" y="223"/>
                  </a:lnTo>
                  <a:lnTo>
                    <a:pt x="403" y="225"/>
                  </a:lnTo>
                  <a:lnTo>
                    <a:pt x="394" y="231"/>
                  </a:lnTo>
                  <a:lnTo>
                    <a:pt x="394" y="235"/>
                  </a:lnTo>
                  <a:lnTo>
                    <a:pt x="396" y="237"/>
                  </a:lnTo>
                  <a:lnTo>
                    <a:pt x="405" y="241"/>
                  </a:lnTo>
                  <a:lnTo>
                    <a:pt x="407" y="249"/>
                  </a:lnTo>
                  <a:lnTo>
                    <a:pt x="407" y="251"/>
                  </a:lnTo>
                  <a:lnTo>
                    <a:pt x="394" y="253"/>
                  </a:lnTo>
                  <a:lnTo>
                    <a:pt x="390" y="255"/>
                  </a:lnTo>
                  <a:lnTo>
                    <a:pt x="386" y="270"/>
                  </a:lnTo>
                  <a:lnTo>
                    <a:pt x="384" y="272"/>
                  </a:lnTo>
                  <a:lnTo>
                    <a:pt x="380" y="272"/>
                  </a:lnTo>
                  <a:lnTo>
                    <a:pt x="372" y="274"/>
                  </a:lnTo>
                  <a:lnTo>
                    <a:pt x="372" y="280"/>
                  </a:lnTo>
                  <a:lnTo>
                    <a:pt x="382" y="296"/>
                  </a:lnTo>
                  <a:lnTo>
                    <a:pt x="384" y="309"/>
                  </a:lnTo>
                  <a:lnTo>
                    <a:pt x="382" y="317"/>
                  </a:lnTo>
                  <a:lnTo>
                    <a:pt x="382" y="321"/>
                  </a:lnTo>
                  <a:lnTo>
                    <a:pt x="384" y="327"/>
                  </a:lnTo>
                  <a:lnTo>
                    <a:pt x="384" y="331"/>
                  </a:lnTo>
                  <a:lnTo>
                    <a:pt x="388" y="333"/>
                  </a:lnTo>
                  <a:lnTo>
                    <a:pt x="392" y="335"/>
                  </a:lnTo>
                  <a:lnTo>
                    <a:pt x="396" y="339"/>
                  </a:lnTo>
                  <a:lnTo>
                    <a:pt x="401" y="347"/>
                  </a:lnTo>
                  <a:lnTo>
                    <a:pt x="401" y="354"/>
                  </a:lnTo>
                  <a:lnTo>
                    <a:pt x="394" y="356"/>
                  </a:lnTo>
                  <a:lnTo>
                    <a:pt x="390" y="366"/>
                  </a:lnTo>
                  <a:lnTo>
                    <a:pt x="398" y="372"/>
                  </a:lnTo>
                  <a:lnTo>
                    <a:pt x="407" y="374"/>
                  </a:lnTo>
                  <a:lnTo>
                    <a:pt x="409" y="378"/>
                  </a:lnTo>
                  <a:lnTo>
                    <a:pt x="409" y="384"/>
                  </a:lnTo>
                  <a:lnTo>
                    <a:pt x="407" y="423"/>
                  </a:lnTo>
                  <a:lnTo>
                    <a:pt x="405" y="433"/>
                  </a:lnTo>
                  <a:lnTo>
                    <a:pt x="392" y="431"/>
                  </a:lnTo>
                  <a:lnTo>
                    <a:pt x="370" y="431"/>
                  </a:lnTo>
                  <a:lnTo>
                    <a:pt x="351" y="429"/>
                  </a:lnTo>
                  <a:lnTo>
                    <a:pt x="341" y="429"/>
                  </a:lnTo>
                  <a:lnTo>
                    <a:pt x="315" y="419"/>
                  </a:lnTo>
                  <a:lnTo>
                    <a:pt x="304" y="417"/>
                  </a:lnTo>
                  <a:lnTo>
                    <a:pt x="288" y="409"/>
                  </a:lnTo>
                  <a:lnTo>
                    <a:pt x="272" y="407"/>
                  </a:lnTo>
                  <a:lnTo>
                    <a:pt x="249" y="407"/>
                  </a:lnTo>
                  <a:lnTo>
                    <a:pt x="233" y="407"/>
                  </a:lnTo>
                  <a:lnTo>
                    <a:pt x="233" y="407"/>
                  </a:lnTo>
                  <a:lnTo>
                    <a:pt x="235" y="405"/>
                  </a:lnTo>
                  <a:lnTo>
                    <a:pt x="239" y="403"/>
                  </a:lnTo>
                  <a:lnTo>
                    <a:pt x="237" y="401"/>
                  </a:lnTo>
                  <a:lnTo>
                    <a:pt x="235" y="399"/>
                  </a:lnTo>
                  <a:lnTo>
                    <a:pt x="235" y="396"/>
                  </a:lnTo>
                  <a:lnTo>
                    <a:pt x="237" y="390"/>
                  </a:lnTo>
                  <a:lnTo>
                    <a:pt x="235" y="384"/>
                  </a:lnTo>
                  <a:lnTo>
                    <a:pt x="235" y="378"/>
                  </a:lnTo>
                  <a:lnTo>
                    <a:pt x="233" y="370"/>
                  </a:lnTo>
                  <a:lnTo>
                    <a:pt x="231" y="362"/>
                  </a:lnTo>
                  <a:lnTo>
                    <a:pt x="231" y="358"/>
                  </a:lnTo>
                  <a:lnTo>
                    <a:pt x="231" y="354"/>
                  </a:lnTo>
                  <a:lnTo>
                    <a:pt x="233" y="349"/>
                  </a:lnTo>
                  <a:lnTo>
                    <a:pt x="235" y="345"/>
                  </a:lnTo>
                  <a:lnTo>
                    <a:pt x="225" y="341"/>
                  </a:lnTo>
                  <a:lnTo>
                    <a:pt x="206" y="354"/>
                  </a:lnTo>
                  <a:lnTo>
                    <a:pt x="200" y="358"/>
                  </a:lnTo>
                  <a:lnTo>
                    <a:pt x="194" y="362"/>
                  </a:lnTo>
                  <a:lnTo>
                    <a:pt x="190" y="364"/>
                  </a:lnTo>
                  <a:lnTo>
                    <a:pt x="186" y="370"/>
                  </a:lnTo>
                  <a:lnTo>
                    <a:pt x="180" y="382"/>
                  </a:lnTo>
                  <a:lnTo>
                    <a:pt x="176" y="388"/>
                  </a:lnTo>
                  <a:lnTo>
                    <a:pt x="163" y="390"/>
                  </a:lnTo>
                  <a:lnTo>
                    <a:pt x="159" y="388"/>
                  </a:lnTo>
                  <a:lnTo>
                    <a:pt x="151" y="382"/>
                  </a:lnTo>
                  <a:lnTo>
                    <a:pt x="151" y="376"/>
                  </a:lnTo>
                  <a:lnTo>
                    <a:pt x="151" y="370"/>
                  </a:lnTo>
                  <a:lnTo>
                    <a:pt x="155" y="366"/>
                  </a:lnTo>
                  <a:lnTo>
                    <a:pt x="159" y="362"/>
                  </a:lnTo>
                  <a:lnTo>
                    <a:pt x="163" y="358"/>
                  </a:lnTo>
                  <a:lnTo>
                    <a:pt x="172" y="356"/>
                  </a:lnTo>
                  <a:lnTo>
                    <a:pt x="178" y="356"/>
                  </a:lnTo>
                  <a:lnTo>
                    <a:pt x="184" y="356"/>
                  </a:lnTo>
                  <a:lnTo>
                    <a:pt x="188" y="356"/>
                  </a:lnTo>
                  <a:lnTo>
                    <a:pt x="194" y="354"/>
                  </a:lnTo>
                  <a:lnTo>
                    <a:pt x="198" y="354"/>
                  </a:lnTo>
                  <a:lnTo>
                    <a:pt x="219" y="341"/>
                  </a:lnTo>
                  <a:lnTo>
                    <a:pt x="223" y="337"/>
                  </a:lnTo>
                  <a:lnTo>
                    <a:pt x="231" y="337"/>
                  </a:lnTo>
                  <a:lnTo>
                    <a:pt x="235" y="339"/>
                  </a:lnTo>
                  <a:lnTo>
                    <a:pt x="235" y="341"/>
                  </a:lnTo>
                  <a:lnTo>
                    <a:pt x="239" y="335"/>
                  </a:lnTo>
                  <a:lnTo>
                    <a:pt x="241" y="329"/>
                  </a:lnTo>
                  <a:lnTo>
                    <a:pt x="241" y="323"/>
                  </a:lnTo>
                  <a:lnTo>
                    <a:pt x="243" y="319"/>
                  </a:lnTo>
                  <a:lnTo>
                    <a:pt x="243" y="315"/>
                  </a:lnTo>
                  <a:lnTo>
                    <a:pt x="245" y="313"/>
                  </a:lnTo>
                  <a:lnTo>
                    <a:pt x="243" y="311"/>
                  </a:lnTo>
                  <a:lnTo>
                    <a:pt x="241" y="309"/>
                  </a:lnTo>
                  <a:lnTo>
                    <a:pt x="239" y="304"/>
                  </a:lnTo>
                  <a:lnTo>
                    <a:pt x="239" y="298"/>
                  </a:lnTo>
                  <a:lnTo>
                    <a:pt x="235" y="294"/>
                  </a:lnTo>
                  <a:lnTo>
                    <a:pt x="233" y="292"/>
                  </a:lnTo>
                  <a:lnTo>
                    <a:pt x="231" y="282"/>
                  </a:lnTo>
                  <a:lnTo>
                    <a:pt x="231" y="272"/>
                  </a:lnTo>
                  <a:lnTo>
                    <a:pt x="229" y="264"/>
                  </a:lnTo>
                  <a:lnTo>
                    <a:pt x="229" y="262"/>
                  </a:lnTo>
                  <a:lnTo>
                    <a:pt x="227" y="257"/>
                  </a:lnTo>
                  <a:lnTo>
                    <a:pt x="225" y="253"/>
                  </a:lnTo>
                  <a:lnTo>
                    <a:pt x="225" y="249"/>
                  </a:lnTo>
                  <a:lnTo>
                    <a:pt x="225" y="247"/>
                  </a:lnTo>
                  <a:lnTo>
                    <a:pt x="221" y="245"/>
                  </a:lnTo>
                  <a:lnTo>
                    <a:pt x="219" y="237"/>
                  </a:lnTo>
                  <a:lnTo>
                    <a:pt x="219" y="235"/>
                  </a:lnTo>
                  <a:lnTo>
                    <a:pt x="219" y="235"/>
                  </a:lnTo>
                  <a:lnTo>
                    <a:pt x="219" y="231"/>
                  </a:lnTo>
                  <a:lnTo>
                    <a:pt x="217" y="229"/>
                  </a:lnTo>
                  <a:lnTo>
                    <a:pt x="215" y="223"/>
                  </a:lnTo>
                  <a:lnTo>
                    <a:pt x="213" y="219"/>
                  </a:lnTo>
                  <a:lnTo>
                    <a:pt x="213" y="212"/>
                  </a:lnTo>
                  <a:lnTo>
                    <a:pt x="213" y="208"/>
                  </a:lnTo>
                  <a:lnTo>
                    <a:pt x="208" y="202"/>
                  </a:lnTo>
                  <a:lnTo>
                    <a:pt x="204" y="200"/>
                  </a:lnTo>
                  <a:lnTo>
                    <a:pt x="200" y="200"/>
                  </a:lnTo>
                  <a:lnTo>
                    <a:pt x="198" y="196"/>
                  </a:lnTo>
                  <a:lnTo>
                    <a:pt x="196" y="196"/>
                  </a:lnTo>
                  <a:lnTo>
                    <a:pt x="192" y="190"/>
                  </a:lnTo>
                  <a:lnTo>
                    <a:pt x="186" y="186"/>
                  </a:lnTo>
                  <a:lnTo>
                    <a:pt x="182" y="184"/>
                  </a:lnTo>
                  <a:lnTo>
                    <a:pt x="174" y="182"/>
                  </a:lnTo>
                  <a:lnTo>
                    <a:pt x="172" y="180"/>
                  </a:lnTo>
                  <a:lnTo>
                    <a:pt x="168" y="174"/>
                  </a:lnTo>
                  <a:lnTo>
                    <a:pt x="163" y="172"/>
                  </a:lnTo>
                  <a:lnTo>
                    <a:pt x="159" y="170"/>
                  </a:lnTo>
                  <a:lnTo>
                    <a:pt x="155" y="172"/>
                  </a:lnTo>
                  <a:lnTo>
                    <a:pt x="149" y="174"/>
                  </a:lnTo>
                  <a:lnTo>
                    <a:pt x="145" y="176"/>
                  </a:lnTo>
                  <a:lnTo>
                    <a:pt x="139" y="176"/>
                  </a:lnTo>
                  <a:lnTo>
                    <a:pt x="127" y="172"/>
                  </a:lnTo>
                  <a:lnTo>
                    <a:pt x="121" y="170"/>
                  </a:lnTo>
                  <a:lnTo>
                    <a:pt x="116" y="167"/>
                  </a:lnTo>
                  <a:lnTo>
                    <a:pt x="112" y="165"/>
                  </a:lnTo>
                  <a:lnTo>
                    <a:pt x="110" y="167"/>
                  </a:lnTo>
                  <a:lnTo>
                    <a:pt x="110" y="170"/>
                  </a:lnTo>
                  <a:lnTo>
                    <a:pt x="110" y="172"/>
                  </a:lnTo>
                  <a:lnTo>
                    <a:pt x="110" y="174"/>
                  </a:lnTo>
                  <a:lnTo>
                    <a:pt x="104" y="174"/>
                  </a:lnTo>
                  <a:lnTo>
                    <a:pt x="96" y="170"/>
                  </a:lnTo>
                  <a:lnTo>
                    <a:pt x="96" y="167"/>
                  </a:lnTo>
                  <a:lnTo>
                    <a:pt x="98" y="165"/>
                  </a:lnTo>
                  <a:lnTo>
                    <a:pt x="98" y="163"/>
                  </a:lnTo>
                  <a:lnTo>
                    <a:pt x="94" y="163"/>
                  </a:lnTo>
                  <a:lnTo>
                    <a:pt x="92" y="163"/>
                  </a:lnTo>
                  <a:lnTo>
                    <a:pt x="88" y="163"/>
                  </a:lnTo>
                  <a:lnTo>
                    <a:pt x="88" y="161"/>
                  </a:lnTo>
                  <a:lnTo>
                    <a:pt x="88" y="157"/>
                  </a:lnTo>
                  <a:lnTo>
                    <a:pt x="88" y="157"/>
                  </a:lnTo>
                  <a:lnTo>
                    <a:pt x="86" y="153"/>
                  </a:lnTo>
                  <a:lnTo>
                    <a:pt x="84" y="155"/>
                  </a:lnTo>
                  <a:lnTo>
                    <a:pt x="82" y="151"/>
                  </a:lnTo>
                  <a:lnTo>
                    <a:pt x="84" y="149"/>
                  </a:lnTo>
                  <a:lnTo>
                    <a:pt x="84" y="147"/>
                  </a:lnTo>
                  <a:lnTo>
                    <a:pt x="82" y="149"/>
                  </a:lnTo>
                  <a:lnTo>
                    <a:pt x="80" y="147"/>
                  </a:lnTo>
                  <a:lnTo>
                    <a:pt x="80" y="143"/>
                  </a:lnTo>
                  <a:lnTo>
                    <a:pt x="78" y="143"/>
                  </a:lnTo>
                  <a:lnTo>
                    <a:pt x="76" y="141"/>
                  </a:lnTo>
                  <a:lnTo>
                    <a:pt x="78" y="139"/>
                  </a:lnTo>
                  <a:lnTo>
                    <a:pt x="74" y="135"/>
                  </a:lnTo>
                  <a:lnTo>
                    <a:pt x="65" y="127"/>
                  </a:lnTo>
                  <a:lnTo>
                    <a:pt x="63" y="122"/>
                  </a:lnTo>
                  <a:lnTo>
                    <a:pt x="59" y="116"/>
                  </a:lnTo>
                  <a:lnTo>
                    <a:pt x="55" y="112"/>
                  </a:lnTo>
                  <a:lnTo>
                    <a:pt x="53" y="108"/>
                  </a:lnTo>
                  <a:lnTo>
                    <a:pt x="51" y="106"/>
                  </a:lnTo>
                  <a:lnTo>
                    <a:pt x="47" y="102"/>
                  </a:lnTo>
                  <a:lnTo>
                    <a:pt x="45" y="100"/>
                  </a:lnTo>
                  <a:lnTo>
                    <a:pt x="41" y="94"/>
                  </a:lnTo>
                  <a:lnTo>
                    <a:pt x="39" y="92"/>
                  </a:lnTo>
                  <a:lnTo>
                    <a:pt x="37" y="88"/>
                  </a:lnTo>
                  <a:lnTo>
                    <a:pt x="33" y="82"/>
                  </a:lnTo>
                  <a:lnTo>
                    <a:pt x="25" y="73"/>
                  </a:lnTo>
                  <a:lnTo>
                    <a:pt x="20" y="69"/>
                  </a:lnTo>
                  <a:lnTo>
                    <a:pt x="16" y="63"/>
                  </a:lnTo>
                  <a:lnTo>
                    <a:pt x="12" y="55"/>
                  </a:lnTo>
                  <a:lnTo>
                    <a:pt x="10" y="53"/>
                  </a:lnTo>
                  <a:lnTo>
                    <a:pt x="4" y="47"/>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2" name="Freeform 391"/>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3" name="Freeform 392"/>
            <p:cNvSpPr>
              <a:spLocks/>
            </p:cNvSpPr>
            <p:nvPr/>
          </p:nvSpPr>
          <p:spPr bwMode="auto">
            <a:xfrm>
              <a:off x="6270625" y="3829050"/>
              <a:ext cx="839788" cy="609600"/>
            </a:xfrm>
            <a:custGeom>
              <a:avLst/>
              <a:gdLst>
                <a:gd name="T0" fmla="*/ 304 w 529"/>
                <a:gd name="T1" fmla="*/ 16 h 384"/>
                <a:gd name="T2" fmla="*/ 296 w 529"/>
                <a:gd name="T3" fmla="*/ 38 h 384"/>
                <a:gd name="T4" fmla="*/ 286 w 529"/>
                <a:gd name="T5" fmla="*/ 65 h 384"/>
                <a:gd name="T6" fmla="*/ 270 w 529"/>
                <a:gd name="T7" fmla="*/ 81 h 384"/>
                <a:gd name="T8" fmla="*/ 249 w 529"/>
                <a:gd name="T9" fmla="*/ 77 h 384"/>
                <a:gd name="T10" fmla="*/ 241 w 529"/>
                <a:gd name="T11" fmla="*/ 79 h 384"/>
                <a:gd name="T12" fmla="*/ 227 w 529"/>
                <a:gd name="T13" fmla="*/ 63 h 384"/>
                <a:gd name="T14" fmla="*/ 229 w 529"/>
                <a:gd name="T15" fmla="*/ 55 h 384"/>
                <a:gd name="T16" fmla="*/ 200 w 529"/>
                <a:gd name="T17" fmla="*/ 49 h 384"/>
                <a:gd name="T18" fmla="*/ 170 w 529"/>
                <a:gd name="T19" fmla="*/ 40 h 384"/>
                <a:gd name="T20" fmla="*/ 153 w 529"/>
                <a:gd name="T21" fmla="*/ 59 h 384"/>
                <a:gd name="T22" fmla="*/ 121 w 529"/>
                <a:gd name="T23" fmla="*/ 47 h 384"/>
                <a:gd name="T24" fmla="*/ 106 w 529"/>
                <a:gd name="T25" fmla="*/ 40 h 384"/>
                <a:gd name="T26" fmla="*/ 100 w 529"/>
                <a:gd name="T27" fmla="*/ 22 h 384"/>
                <a:gd name="T28" fmla="*/ 78 w 529"/>
                <a:gd name="T29" fmla="*/ 34 h 384"/>
                <a:gd name="T30" fmla="*/ 76 w 529"/>
                <a:gd name="T31" fmla="*/ 42 h 384"/>
                <a:gd name="T32" fmla="*/ 71 w 529"/>
                <a:gd name="T33" fmla="*/ 75 h 384"/>
                <a:gd name="T34" fmla="*/ 69 w 529"/>
                <a:gd name="T35" fmla="*/ 118 h 384"/>
                <a:gd name="T36" fmla="*/ 63 w 529"/>
                <a:gd name="T37" fmla="*/ 145 h 384"/>
                <a:gd name="T38" fmla="*/ 57 w 529"/>
                <a:gd name="T39" fmla="*/ 175 h 384"/>
                <a:gd name="T40" fmla="*/ 37 w 529"/>
                <a:gd name="T41" fmla="*/ 243 h 384"/>
                <a:gd name="T42" fmla="*/ 2 w 529"/>
                <a:gd name="T43" fmla="*/ 331 h 384"/>
                <a:gd name="T44" fmla="*/ 8 w 529"/>
                <a:gd name="T45" fmla="*/ 343 h 384"/>
                <a:gd name="T46" fmla="*/ 80 w 529"/>
                <a:gd name="T47" fmla="*/ 380 h 384"/>
                <a:gd name="T48" fmla="*/ 123 w 529"/>
                <a:gd name="T49" fmla="*/ 378 h 384"/>
                <a:gd name="T50" fmla="*/ 123 w 529"/>
                <a:gd name="T51" fmla="*/ 366 h 384"/>
                <a:gd name="T52" fmla="*/ 108 w 529"/>
                <a:gd name="T53" fmla="*/ 341 h 384"/>
                <a:gd name="T54" fmla="*/ 114 w 529"/>
                <a:gd name="T55" fmla="*/ 318 h 384"/>
                <a:gd name="T56" fmla="*/ 125 w 529"/>
                <a:gd name="T57" fmla="*/ 302 h 384"/>
                <a:gd name="T58" fmla="*/ 137 w 529"/>
                <a:gd name="T59" fmla="*/ 296 h 384"/>
                <a:gd name="T60" fmla="*/ 157 w 529"/>
                <a:gd name="T61" fmla="*/ 310 h 384"/>
                <a:gd name="T62" fmla="*/ 165 w 529"/>
                <a:gd name="T63" fmla="*/ 296 h 384"/>
                <a:gd name="T64" fmla="*/ 184 w 529"/>
                <a:gd name="T65" fmla="*/ 292 h 384"/>
                <a:gd name="T66" fmla="*/ 208 w 529"/>
                <a:gd name="T67" fmla="*/ 333 h 384"/>
                <a:gd name="T68" fmla="*/ 239 w 529"/>
                <a:gd name="T69" fmla="*/ 343 h 384"/>
                <a:gd name="T70" fmla="*/ 239 w 529"/>
                <a:gd name="T71" fmla="*/ 327 h 384"/>
                <a:gd name="T72" fmla="*/ 249 w 529"/>
                <a:gd name="T73" fmla="*/ 308 h 384"/>
                <a:gd name="T74" fmla="*/ 259 w 529"/>
                <a:gd name="T75" fmla="*/ 304 h 384"/>
                <a:gd name="T76" fmla="*/ 300 w 529"/>
                <a:gd name="T77" fmla="*/ 300 h 384"/>
                <a:gd name="T78" fmla="*/ 321 w 529"/>
                <a:gd name="T79" fmla="*/ 331 h 384"/>
                <a:gd name="T80" fmla="*/ 366 w 529"/>
                <a:gd name="T81" fmla="*/ 316 h 384"/>
                <a:gd name="T82" fmla="*/ 386 w 529"/>
                <a:gd name="T83" fmla="*/ 345 h 384"/>
                <a:gd name="T84" fmla="*/ 419 w 529"/>
                <a:gd name="T85" fmla="*/ 368 h 384"/>
                <a:gd name="T86" fmla="*/ 443 w 529"/>
                <a:gd name="T87" fmla="*/ 335 h 384"/>
                <a:gd name="T88" fmla="*/ 468 w 529"/>
                <a:gd name="T89" fmla="*/ 304 h 384"/>
                <a:gd name="T90" fmla="*/ 521 w 529"/>
                <a:gd name="T91" fmla="*/ 284 h 384"/>
                <a:gd name="T92" fmla="*/ 523 w 529"/>
                <a:gd name="T93" fmla="*/ 245 h 384"/>
                <a:gd name="T94" fmla="*/ 525 w 529"/>
                <a:gd name="T95" fmla="*/ 218 h 384"/>
                <a:gd name="T96" fmla="*/ 494 w 529"/>
                <a:gd name="T97" fmla="*/ 210 h 384"/>
                <a:gd name="T98" fmla="*/ 474 w 529"/>
                <a:gd name="T99" fmla="*/ 198 h 384"/>
                <a:gd name="T100" fmla="*/ 466 w 529"/>
                <a:gd name="T101" fmla="*/ 177 h 384"/>
                <a:gd name="T102" fmla="*/ 482 w 529"/>
                <a:gd name="T103" fmla="*/ 134 h 384"/>
                <a:gd name="T104" fmla="*/ 460 w 529"/>
                <a:gd name="T105" fmla="*/ 114 h 384"/>
                <a:gd name="T106" fmla="*/ 439 w 529"/>
                <a:gd name="T107" fmla="*/ 106 h 384"/>
                <a:gd name="T108" fmla="*/ 435 w 529"/>
                <a:gd name="T109" fmla="*/ 96 h 384"/>
                <a:gd name="T110" fmla="*/ 443 w 529"/>
                <a:gd name="T111" fmla="*/ 55 h 384"/>
                <a:gd name="T112" fmla="*/ 419 w 529"/>
                <a:gd name="T113" fmla="*/ 34 h 384"/>
                <a:gd name="T114" fmla="*/ 398 w 529"/>
                <a:gd name="T115" fmla="*/ 16 h 384"/>
                <a:gd name="T116" fmla="*/ 378 w 529"/>
                <a:gd name="T117" fmla="*/ 10 h 384"/>
                <a:gd name="T118" fmla="*/ 341 w 529"/>
                <a:gd name="T119" fmla="*/ 18 h 384"/>
                <a:gd name="T120" fmla="*/ 323 w 529"/>
                <a:gd name="T12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9" h="384">
                  <a:moveTo>
                    <a:pt x="315" y="6"/>
                  </a:moveTo>
                  <a:lnTo>
                    <a:pt x="309" y="6"/>
                  </a:lnTo>
                  <a:lnTo>
                    <a:pt x="298" y="8"/>
                  </a:lnTo>
                  <a:lnTo>
                    <a:pt x="304" y="16"/>
                  </a:lnTo>
                  <a:lnTo>
                    <a:pt x="306" y="22"/>
                  </a:lnTo>
                  <a:lnTo>
                    <a:pt x="304" y="30"/>
                  </a:lnTo>
                  <a:lnTo>
                    <a:pt x="300" y="34"/>
                  </a:lnTo>
                  <a:lnTo>
                    <a:pt x="296" y="38"/>
                  </a:lnTo>
                  <a:lnTo>
                    <a:pt x="288" y="40"/>
                  </a:lnTo>
                  <a:lnTo>
                    <a:pt x="282" y="47"/>
                  </a:lnTo>
                  <a:lnTo>
                    <a:pt x="282" y="53"/>
                  </a:lnTo>
                  <a:lnTo>
                    <a:pt x="286" y="65"/>
                  </a:lnTo>
                  <a:lnTo>
                    <a:pt x="284" y="71"/>
                  </a:lnTo>
                  <a:lnTo>
                    <a:pt x="282" y="75"/>
                  </a:lnTo>
                  <a:lnTo>
                    <a:pt x="274" y="81"/>
                  </a:lnTo>
                  <a:lnTo>
                    <a:pt x="270" y="81"/>
                  </a:lnTo>
                  <a:lnTo>
                    <a:pt x="270" y="83"/>
                  </a:lnTo>
                  <a:lnTo>
                    <a:pt x="262" y="81"/>
                  </a:lnTo>
                  <a:lnTo>
                    <a:pt x="259" y="81"/>
                  </a:lnTo>
                  <a:lnTo>
                    <a:pt x="249" y="77"/>
                  </a:lnTo>
                  <a:lnTo>
                    <a:pt x="253" y="85"/>
                  </a:lnTo>
                  <a:lnTo>
                    <a:pt x="253" y="89"/>
                  </a:lnTo>
                  <a:lnTo>
                    <a:pt x="249" y="89"/>
                  </a:lnTo>
                  <a:lnTo>
                    <a:pt x="241" y="79"/>
                  </a:lnTo>
                  <a:lnTo>
                    <a:pt x="235" y="67"/>
                  </a:lnTo>
                  <a:lnTo>
                    <a:pt x="233" y="67"/>
                  </a:lnTo>
                  <a:lnTo>
                    <a:pt x="229" y="65"/>
                  </a:lnTo>
                  <a:lnTo>
                    <a:pt x="227" y="63"/>
                  </a:lnTo>
                  <a:lnTo>
                    <a:pt x="225" y="61"/>
                  </a:lnTo>
                  <a:lnTo>
                    <a:pt x="227" y="59"/>
                  </a:lnTo>
                  <a:lnTo>
                    <a:pt x="229" y="57"/>
                  </a:lnTo>
                  <a:lnTo>
                    <a:pt x="229" y="55"/>
                  </a:lnTo>
                  <a:lnTo>
                    <a:pt x="227" y="55"/>
                  </a:lnTo>
                  <a:lnTo>
                    <a:pt x="223" y="53"/>
                  </a:lnTo>
                  <a:lnTo>
                    <a:pt x="202" y="51"/>
                  </a:lnTo>
                  <a:lnTo>
                    <a:pt x="200" y="49"/>
                  </a:lnTo>
                  <a:lnTo>
                    <a:pt x="192" y="38"/>
                  </a:lnTo>
                  <a:lnTo>
                    <a:pt x="188" y="34"/>
                  </a:lnTo>
                  <a:lnTo>
                    <a:pt x="184" y="32"/>
                  </a:lnTo>
                  <a:lnTo>
                    <a:pt x="170" y="40"/>
                  </a:lnTo>
                  <a:lnTo>
                    <a:pt x="165" y="53"/>
                  </a:lnTo>
                  <a:lnTo>
                    <a:pt x="159" y="59"/>
                  </a:lnTo>
                  <a:lnTo>
                    <a:pt x="157" y="57"/>
                  </a:lnTo>
                  <a:lnTo>
                    <a:pt x="153" y="59"/>
                  </a:lnTo>
                  <a:lnTo>
                    <a:pt x="139" y="53"/>
                  </a:lnTo>
                  <a:lnTo>
                    <a:pt x="133" y="59"/>
                  </a:lnTo>
                  <a:lnTo>
                    <a:pt x="125" y="47"/>
                  </a:lnTo>
                  <a:lnTo>
                    <a:pt x="121" y="47"/>
                  </a:lnTo>
                  <a:lnTo>
                    <a:pt x="114" y="45"/>
                  </a:lnTo>
                  <a:lnTo>
                    <a:pt x="112" y="42"/>
                  </a:lnTo>
                  <a:lnTo>
                    <a:pt x="108" y="40"/>
                  </a:lnTo>
                  <a:lnTo>
                    <a:pt x="106" y="40"/>
                  </a:lnTo>
                  <a:lnTo>
                    <a:pt x="102" y="36"/>
                  </a:lnTo>
                  <a:lnTo>
                    <a:pt x="102" y="34"/>
                  </a:lnTo>
                  <a:lnTo>
                    <a:pt x="102" y="26"/>
                  </a:lnTo>
                  <a:lnTo>
                    <a:pt x="100" y="22"/>
                  </a:lnTo>
                  <a:lnTo>
                    <a:pt x="86" y="20"/>
                  </a:lnTo>
                  <a:lnTo>
                    <a:pt x="76" y="20"/>
                  </a:lnTo>
                  <a:lnTo>
                    <a:pt x="76" y="28"/>
                  </a:lnTo>
                  <a:lnTo>
                    <a:pt x="78" y="34"/>
                  </a:lnTo>
                  <a:lnTo>
                    <a:pt x="74" y="32"/>
                  </a:lnTo>
                  <a:lnTo>
                    <a:pt x="76" y="36"/>
                  </a:lnTo>
                  <a:lnTo>
                    <a:pt x="76" y="38"/>
                  </a:lnTo>
                  <a:lnTo>
                    <a:pt x="76" y="42"/>
                  </a:lnTo>
                  <a:lnTo>
                    <a:pt x="71" y="42"/>
                  </a:lnTo>
                  <a:lnTo>
                    <a:pt x="67" y="42"/>
                  </a:lnTo>
                  <a:lnTo>
                    <a:pt x="69" y="53"/>
                  </a:lnTo>
                  <a:lnTo>
                    <a:pt x="71" y="75"/>
                  </a:lnTo>
                  <a:lnTo>
                    <a:pt x="71" y="96"/>
                  </a:lnTo>
                  <a:lnTo>
                    <a:pt x="69" y="106"/>
                  </a:lnTo>
                  <a:lnTo>
                    <a:pt x="71" y="108"/>
                  </a:lnTo>
                  <a:lnTo>
                    <a:pt x="69" y="118"/>
                  </a:lnTo>
                  <a:lnTo>
                    <a:pt x="69" y="122"/>
                  </a:lnTo>
                  <a:lnTo>
                    <a:pt x="67" y="128"/>
                  </a:lnTo>
                  <a:lnTo>
                    <a:pt x="67" y="134"/>
                  </a:lnTo>
                  <a:lnTo>
                    <a:pt x="63" y="145"/>
                  </a:lnTo>
                  <a:lnTo>
                    <a:pt x="61" y="157"/>
                  </a:lnTo>
                  <a:lnTo>
                    <a:pt x="61" y="157"/>
                  </a:lnTo>
                  <a:lnTo>
                    <a:pt x="61" y="165"/>
                  </a:lnTo>
                  <a:lnTo>
                    <a:pt x="57" y="175"/>
                  </a:lnTo>
                  <a:lnTo>
                    <a:pt x="51" y="194"/>
                  </a:lnTo>
                  <a:lnTo>
                    <a:pt x="49" y="206"/>
                  </a:lnTo>
                  <a:lnTo>
                    <a:pt x="43" y="222"/>
                  </a:lnTo>
                  <a:lnTo>
                    <a:pt x="37" y="243"/>
                  </a:lnTo>
                  <a:lnTo>
                    <a:pt x="31" y="259"/>
                  </a:lnTo>
                  <a:lnTo>
                    <a:pt x="20" y="288"/>
                  </a:lnTo>
                  <a:lnTo>
                    <a:pt x="12" y="308"/>
                  </a:lnTo>
                  <a:lnTo>
                    <a:pt x="2" y="331"/>
                  </a:lnTo>
                  <a:lnTo>
                    <a:pt x="0" y="335"/>
                  </a:lnTo>
                  <a:lnTo>
                    <a:pt x="2" y="337"/>
                  </a:lnTo>
                  <a:lnTo>
                    <a:pt x="4" y="339"/>
                  </a:lnTo>
                  <a:lnTo>
                    <a:pt x="8" y="343"/>
                  </a:lnTo>
                  <a:lnTo>
                    <a:pt x="20" y="349"/>
                  </a:lnTo>
                  <a:lnTo>
                    <a:pt x="43" y="357"/>
                  </a:lnTo>
                  <a:lnTo>
                    <a:pt x="63" y="368"/>
                  </a:lnTo>
                  <a:lnTo>
                    <a:pt x="80" y="380"/>
                  </a:lnTo>
                  <a:lnTo>
                    <a:pt x="88" y="384"/>
                  </a:lnTo>
                  <a:lnTo>
                    <a:pt x="127" y="384"/>
                  </a:lnTo>
                  <a:lnTo>
                    <a:pt x="127" y="384"/>
                  </a:lnTo>
                  <a:lnTo>
                    <a:pt x="123" y="378"/>
                  </a:lnTo>
                  <a:lnTo>
                    <a:pt x="123" y="374"/>
                  </a:lnTo>
                  <a:lnTo>
                    <a:pt x="125" y="370"/>
                  </a:lnTo>
                  <a:lnTo>
                    <a:pt x="125" y="368"/>
                  </a:lnTo>
                  <a:lnTo>
                    <a:pt x="123" y="366"/>
                  </a:lnTo>
                  <a:lnTo>
                    <a:pt x="116" y="361"/>
                  </a:lnTo>
                  <a:lnTo>
                    <a:pt x="112" y="357"/>
                  </a:lnTo>
                  <a:lnTo>
                    <a:pt x="108" y="349"/>
                  </a:lnTo>
                  <a:lnTo>
                    <a:pt x="108" y="341"/>
                  </a:lnTo>
                  <a:lnTo>
                    <a:pt x="108" y="331"/>
                  </a:lnTo>
                  <a:lnTo>
                    <a:pt x="110" y="325"/>
                  </a:lnTo>
                  <a:lnTo>
                    <a:pt x="112" y="325"/>
                  </a:lnTo>
                  <a:lnTo>
                    <a:pt x="114" y="318"/>
                  </a:lnTo>
                  <a:lnTo>
                    <a:pt x="116" y="316"/>
                  </a:lnTo>
                  <a:lnTo>
                    <a:pt x="116" y="312"/>
                  </a:lnTo>
                  <a:lnTo>
                    <a:pt x="121" y="308"/>
                  </a:lnTo>
                  <a:lnTo>
                    <a:pt x="125" y="302"/>
                  </a:lnTo>
                  <a:lnTo>
                    <a:pt x="127" y="298"/>
                  </a:lnTo>
                  <a:lnTo>
                    <a:pt x="129" y="298"/>
                  </a:lnTo>
                  <a:lnTo>
                    <a:pt x="133" y="296"/>
                  </a:lnTo>
                  <a:lnTo>
                    <a:pt x="137" y="296"/>
                  </a:lnTo>
                  <a:lnTo>
                    <a:pt x="143" y="298"/>
                  </a:lnTo>
                  <a:lnTo>
                    <a:pt x="149" y="300"/>
                  </a:lnTo>
                  <a:lnTo>
                    <a:pt x="157" y="306"/>
                  </a:lnTo>
                  <a:lnTo>
                    <a:pt x="157" y="310"/>
                  </a:lnTo>
                  <a:lnTo>
                    <a:pt x="159" y="308"/>
                  </a:lnTo>
                  <a:lnTo>
                    <a:pt x="161" y="306"/>
                  </a:lnTo>
                  <a:lnTo>
                    <a:pt x="161" y="304"/>
                  </a:lnTo>
                  <a:lnTo>
                    <a:pt x="165" y="296"/>
                  </a:lnTo>
                  <a:lnTo>
                    <a:pt x="176" y="292"/>
                  </a:lnTo>
                  <a:lnTo>
                    <a:pt x="176" y="288"/>
                  </a:lnTo>
                  <a:lnTo>
                    <a:pt x="182" y="288"/>
                  </a:lnTo>
                  <a:lnTo>
                    <a:pt x="184" y="292"/>
                  </a:lnTo>
                  <a:lnTo>
                    <a:pt x="186" y="296"/>
                  </a:lnTo>
                  <a:lnTo>
                    <a:pt x="206" y="308"/>
                  </a:lnTo>
                  <a:lnTo>
                    <a:pt x="215" y="316"/>
                  </a:lnTo>
                  <a:lnTo>
                    <a:pt x="208" y="333"/>
                  </a:lnTo>
                  <a:lnTo>
                    <a:pt x="219" y="337"/>
                  </a:lnTo>
                  <a:lnTo>
                    <a:pt x="223" y="339"/>
                  </a:lnTo>
                  <a:lnTo>
                    <a:pt x="231" y="337"/>
                  </a:lnTo>
                  <a:lnTo>
                    <a:pt x="239" y="343"/>
                  </a:lnTo>
                  <a:lnTo>
                    <a:pt x="241" y="341"/>
                  </a:lnTo>
                  <a:lnTo>
                    <a:pt x="245" y="339"/>
                  </a:lnTo>
                  <a:lnTo>
                    <a:pt x="243" y="335"/>
                  </a:lnTo>
                  <a:lnTo>
                    <a:pt x="239" y="327"/>
                  </a:lnTo>
                  <a:lnTo>
                    <a:pt x="245" y="323"/>
                  </a:lnTo>
                  <a:lnTo>
                    <a:pt x="249" y="321"/>
                  </a:lnTo>
                  <a:lnTo>
                    <a:pt x="253" y="316"/>
                  </a:lnTo>
                  <a:lnTo>
                    <a:pt x="249" y="308"/>
                  </a:lnTo>
                  <a:lnTo>
                    <a:pt x="249" y="304"/>
                  </a:lnTo>
                  <a:lnTo>
                    <a:pt x="251" y="302"/>
                  </a:lnTo>
                  <a:lnTo>
                    <a:pt x="253" y="300"/>
                  </a:lnTo>
                  <a:lnTo>
                    <a:pt x="259" y="304"/>
                  </a:lnTo>
                  <a:lnTo>
                    <a:pt x="278" y="302"/>
                  </a:lnTo>
                  <a:lnTo>
                    <a:pt x="278" y="302"/>
                  </a:lnTo>
                  <a:lnTo>
                    <a:pt x="290" y="302"/>
                  </a:lnTo>
                  <a:lnTo>
                    <a:pt x="300" y="300"/>
                  </a:lnTo>
                  <a:lnTo>
                    <a:pt x="304" y="300"/>
                  </a:lnTo>
                  <a:lnTo>
                    <a:pt x="313" y="318"/>
                  </a:lnTo>
                  <a:lnTo>
                    <a:pt x="315" y="325"/>
                  </a:lnTo>
                  <a:lnTo>
                    <a:pt x="321" y="331"/>
                  </a:lnTo>
                  <a:lnTo>
                    <a:pt x="323" y="341"/>
                  </a:lnTo>
                  <a:lnTo>
                    <a:pt x="349" y="333"/>
                  </a:lnTo>
                  <a:lnTo>
                    <a:pt x="353" y="321"/>
                  </a:lnTo>
                  <a:lnTo>
                    <a:pt x="366" y="316"/>
                  </a:lnTo>
                  <a:lnTo>
                    <a:pt x="366" y="327"/>
                  </a:lnTo>
                  <a:lnTo>
                    <a:pt x="372" y="327"/>
                  </a:lnTo>
                  <a:lnTo>
                    <a:pt x="382" y="345"/>
                  </a:lnTo>
                  <a:lnTo>
                    <a:pt x="386" y="345"/>
                  </a:lnTo>
                  <a:lnTo>
                    <a:pt x="392" y="345"/>
                  </a:lnTo>
                  <a:lnTo>
                    <a:pt x="405" y="353"/>
                  </a:lnTo>
                  <a:lnTo>
                    <a:pt x="413" y="363"/>
                  </a:lnTo>
                  <a:lnTo>
                    <a:pt x="419" y="368"/>
                  </a:lnTo>
                  <a:lnTo>
                    <a:pt x="421" y="361"/>
                  </a:lnTo>
                  <a:lnTo>
                    <a:pt x="429" y="347"/>
                  </a:lnTo>
                  <a:lnTo>
                    <a:pt x="439" y="341"/>
                  </a:lnTo>
                  <a:lnTo>
                    <a:pt x="443" y="335"/>
                  </a:lnTo>
                  <a:lnTo>
                    <a:pt x="450" y="316"/>
                  </a:lnTo>
                  <a:lnTo>
                    <a:pt x="454" y="308"/>
                  </a:lnTo>
                  <a:lnTo>
                    <a:pt x="458" y="310"/>
                  </a:lnTo>
                  <a:lnTo>
                    <a:pt x="468" y="304"/>
                  </a:lnTo>
                  <a:lnTo>
                    <a:pt x="472" y="308"/>
                  </a:lnTo>
                  <a:lnTo>
                    <a:pt x="501" y="296"/>
                  </a:lnTo>
                  <a:lnTo>
                    <a:pt x="515" y="292"/>
                  </a:lnTo>
                  <a:lnTo>
                    <a:pt x="521" y="284"/>
                  </a:lnTo>
                  <a:lnTo>
                    <a:pt x="523" y="282"/>
                  </a:lnTo>
                  <a:lnTo>
                    <a:pt x="529" y="280"/>
                  </a:lnTo>
                  <a:lnTo>
                    <a:pt x="529" y="255"/>
                  </a:lnTo>
                  <a:lnTo>
                    <a:pt x="523" y="245"/>
                  </a:lnTo>
                  <a:lnTo>
                    <a:pt x="523" y="239"/>
                  </a:lnTo>
                  <a:lnTo>
                    <a:pt x="527" y="229"/>
                  </a:lnTo>
                  <a:lnTo>
                    <a:pt x="527" y="220"/>
                  </a:lnTo>
                  <a:lnTo>
                    <a:pt x="525" y="218"/>
                  </a:lnTo>
                  <a:lnTo>
                    <a:pt x="521" y="214"/>
                  </a:lnTo>
                  <a:lnTo>
                    <a:pt x="513" y="210"/>
                  </a:lnTo>
                  <a:lnTo>
                    <a:pt x="503" y="208"/>
                  </a:lnTo>
                  <a:lnTo>
                    <a:pt x="494" y="210"/>
                  </a:lnTo>
                  <a:lnTo>
                    <a:pt x="492" y="210"/>
                  </a:lnTo>
                  <a:lnTo>
                    <a:pt x="488" y="206"/>
                  </a:lnTo>
                  <a:lnTo>
                    <a:pt x="480" y="200"/>
                  </a:lnTo>
                  <a:lnTo>
                    <a:pt x="474" y="198"/>
                  </a:lnTo>
                  <a:lnTo>
                    <a:pt x="470" y="194"/>
                  </a:lnTo>
                  <a:lnTo>
                    <a:pt x="464" y="196"/>
                  </a:lnTo>
                  <a:lnTo>
                    <a:pt x="462" y="179"/>
                  </a:lnTo>
                  <a:lnTo>
                    <a:pt x="466" y="177"/>
                  </a:lnTo>
                  <a:lnTo>
                    <a:pt x="470" y="177"/>
                  </a:lnTo>
                  <a:lnTo>
                    <a:pt x="480" y="151"/>
                  </a:lnTo>
                  <a:lnTo>
                    <a:pt x="488" y="141"/>
                  </a:lnTo>
                  <a:lnTo>
                    <a:pt x="482" y="134"/>
                  </a:lnTo>
                  <a:lnTo>
                    <a:pt x="478" y="132"/>
                  </a:lnTo>
                  <a:lnTo>
                    <a:pt x="472" y="128"/>
                  </a:lnTo>
                  <a:lnTo>
                    <a:pt x="468" y="122"/>
                  </a:lnTo>
                  <a:lnTo>
                    <a:pt x="460" y="114"/>
                  </a:lnTo>
                  <a:lnTo>
                    <a:pt x="454" y="108"/>
                  </a:lnTo>
                  <a:lnTo>
                    <a:pt x="441" y="108"/>
                  </a:lnTo>
                  <a:lnTo>
                    <a:pt x="441" y="108"/>
                  </a:lnTo>
                  <a:lnTo>
                    <a:pt x="439" y="106"/>
                  </a:lnTo>
                  <a:lnTo>
                    <a:pt x="441" y="108"/>
                  </a:lnTo>
                  <a:lnTo>
                    <a:pt x="439" y="106"/>
                  </a:lnTo>
                  <a:lnTo>
                    <a:pt x="437" y="100"/>
                  </a:lnTo>
                  <a:lnTo>
                    <a:pt x="435" y="96"/>
                  </a:lnTo>
                  <a:lnTo>
                    <a:pt x="439" y="89"/>
                  </a:lnTo>
                  <a:lnTo>
                    <a:pt x="443" y="79"/>
                  </a:lnTo>
                  <a:lnTo>
                    <a:pt x="439" y="67"/>
                  </a:lnTo>
                  <a:lnTo>
                    <a:pt x="443" y="55"/>
                  </a:lnTo>
                  <a:lnTo>
                    <a:pt x="437" y="53"/>
                  </a:lnTo>
                  <a:lnTo>
                    <a:pt x="425" y="49"/>
                  </a:lnTo>
                  <a:lnTo>
                    <a:pt x="423" y="38"/>
                  </a:lnTo>
                  <a:lnTo>
                    <a:pt x="419" y="34"/>
                  </a:lnTo>
                  <a:lnTo>
                    <a:pt x="413" y="36"/>
                  </a:lnTo>
                  <a:lnTo>
                    <a:pt x="407" y="28"/>
                  </a:lnTo>
                  <a:lnTo>
                    <a:pt x="409" y="18"/>
                  </a:lnTo>
                  <a:lnTo>
                    <a:pt x="398" y="16"/>
                  </a:lnTo>
                  <a:lnTo>
                    <a:pt x="396" y="14"/>
                  </a:lnTo>
                  <a:lnTo>
                    <a:pt x="392" y="6"/>
                  </a:lnTo>
                  <a:lnTo>
                    <a:pt x="386" y="8"/>
                  </a:lnTo>
                  <a:lnTo>
                    <a:pt x="378" y="10"/>
                  </a:lnTo>
                  <a:lnTo>
                    <a:pt x="374" y="10"/>
                  </a:lnTo>
                  <a:lnTo>
                    <a:pt x="364" y="10"/>
                  </a:lnTo>
                  <a:lnTo>
                    <a:pt x="356" y="16"/>
                  </a:lnTo>
                  <a:lnTo>
                    <a:pt x="341" y="18"/>
                  </a:lnTo>
                  <a:lnTo>
                    <a:pt x="339" y="18"/>
                  </a:lnTo>
                  <a:lnTo>
                    <a:pt x="333" y="16"/>
                  </a:lnTo>
                  <a:lnTo>
                    <a:pt x="329" y="12"/>
                  </a:lnTo>
                  <a:lnTo>
                    <a:pt x="323" y="0"/>
                  </a:lnTo>
                  <a:lnTo>
                    <a:pt x="315"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4" name="Freeform 393"/>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5" name="Freeform 394"/>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6" name="Freeform 395"/>
            <p:cNvSpPr>
              <a:spLocks/>
            </p:cNvSpPr>
            <p:nvPr/>
          </p:nvSpPr>
          <p:spPr bwMode="auto">
            <a:xfrm>
              <a:off x="6270625" y="3829050"/>
              <a:ext cx="855663" cy="687388"/>
            </a:xfrm>
            <a:custGeom>
              <a:avLst/>
              <a:gdLst>
                <a:gd name="T0" fmla="*/ 341 w 539"/>
                <a:gd name="T1" fmla="*/ 18 h 433"/>
                <a:gd name="T2" fmla="*/ 386 w 539"/>
                <a:gd name="T3" fmla="*/ 8 h 433"/>
                <a:gd name="T4" fmla="*/ 398 w 539"/>
                <a:gd name="T5" fmla="*/ 16 h 433"/>
                <a:gd name="T6" fmla="*/ 423 w 539"/>
                <a:gd name="T7" fmla="*/ 38 h 433"/>
                <a:gd name="T8" fmla="*/ 443 w 539"/>
                <a:gd name="T9" fmla="*/ 79 h 433"/>
                <a:gd name="T10" fmla="*/ 441 w 539"/>
                <a:gd name="T11" fmla="*/ 108 h 433"/>
                <a:gd name="T12" fmla="*/ 460 w 539"/>
                <a:gd name="T13" fmla="*/ 114 h 433"/>
                <a:gd name="T14" fmla="*/ 488 w 539"/>
                <a:gd name="T15" fmla="*/ 141 h 433"/>
                <a:gd name="T16" fmla="*/ 464 w 539"/>
                <a:gd name="T17" fmla="*/ 196 h 433"/>
                <a:gd name="T18" fmla="*/ 492 w 539"/>
                <a:gd name="T19" fmla="*/ 210 h 433"/>
                <a:gd name="T20" fmla="*/ 525 w 539"/>
                <a:gd name="T21" fmla="*/ 218 h 433"/>
                <a:gd name="T22" fmla="*/ 539 w 539"/>
                <a:gd name="T23" fmla="*/ 267 h 433"/>
                <a:gd name="T24" fmla="*/ 501 w 539"/>
                <a:gd name="T25" fmla="*/ 296 h 433"/>
                <a:gd name="T26" fmla="*/ 450 w 539"/>
                <a:gd name="T27" fmla="*/ 316 h 433"/>
                <a:gd name="T28" fmla="*/ 419 w 539"/>
                <a:gd name="T29" fmla="*/ 368 h 433"/>
                <a:gd name="T30" fmla="*/ 382 w 539"/>
                <a:gd name="T31" fmla="*/ 345 h 433"/>
                <a:gd name="T32" fmla="*/ 349 w 539"/>
                <a:gd name="T33" fmla="*/ 333 h 433"/>
                <a:gd name="T34" fmla="*/ 304 w 539"/>
                <a:gd name="T35" fmla="*/ 300 h 433"/>
                <a:gd name="T36" fmla="*/ 259 w 539"/>
                <a:gd name="T37" fmla="*/ 304 h 433"/>
                <a:gd name="T38" fmla="*/ 253 w 539"/>
                <a:gd name="T39" fmla="*/ 316 h 433"/>
                <a:gd name="T40" fmla="*/ 245 w 539"/>
                <a:gd name="T41" fmla="*/ 339 h 433"/>
                <a:gd name="T42" fmla="*/ 219 w 539"/>
                <a:gd name="T43" fmla="*/ 337 h 433"/>
                <a:gd name="T44" fmla="*/ 184 w 539"/>
                <a:gd name="T45" fmla="*/ 292 h 433"/>
                <a:gd name="T46" fmla="*/ 161 w 539"/>
                <a:gd name="T47" fmla="*/ 304 h 433"/>
                <a:gd name="T48" fmla="*/ 149 w 539"/>
                <a:gd name="T49" fmla="*/ 300 h 433"/>
                <a:gd name="T50" fmla="*/ 127 w 539"/>
                <a:gd name="T51" fmla="*/ 298 h 433"/>
                <a:gd name="T52" fmla="*/ 114 w 539"/>
                <a:gd name="T53" fmla="*/ 318 h 433"/>
                <a:gd name="T54" fmla="*/ 108 w 539"/>
                <a:gd name="T55" fmla="*/ 349 h 433"/>
                <a:gd name="T56" fmla="*/ 125 w 539"/>
                <a:gd name="T57" fmla="*/ 370 h 433"/>
                <a:gd name="T58" fmla="*/ 141 w 539"/>
                <a:gd name="T59" fmla="*/ 396 h 433"/>
                <a:gd name="T60" fmla="*/ 153 w 539"/>
                <a:gd name="T61" fmla="*/ 423 h 433"/>
                <a:gd name="T62" fmla="*/ 116 w 539"/>
                <a:gd name="T63" fmla="*/ 408 h 433"/>
                <a:gd name="T64" fmla="*/ 20 w 539"/>
                <a:gd name="T65" fmla="*/ 349 h 433"/>
                <a:gd name="T66" fmla="*/ 2 w 539"/>
                <a:gd name="T67" fmla="*/ 331 h 433"/>
                <a:gd name="T68" fmla="*/ 43 w 539"/>
                <a:gd name="T69" fmla="*/ 222 h 433"/>
                <a:gd name="T70" fmla="*/ 61 w 539"/>
                <a:gd name="T71" fmla="*/ 157 h 433"/>
                <a:gd name="T72" fmla="*/ 69 w 539"/>
                <a:gd name="T73" fmla="*/ 122 h 433"/>
                <a:gd name="T74" fmla="*/ 71 w 539"/>
                <a:gd name="T75" fmla="*/ 75 h 433"/>
                <a:gd name="T76" fmla="*/ 76 w 539"/>
                <a:gd name="T77" fmla="*/ 38 h 433"/>
                <a:gd name="T78" fmla="*/ 76 w 539"/>
                <a:gd name="T79" fmla="*/ 20 h 433"/>
                <a:gd name="T80" fmla="*/ 102 w 539"/>
                <a:gd name="T81" fmla="*/ 36 h 433"/>
                <a:gd name="T82" fmla="*/ 121 w 539"/>
                <a:gd name="T83" fmla="*/ 47 h 433"/>
                <a:gd name="T84" fmla="*/ 157 w 539"/>
                <a:gd name="T85" fmla="*/ 57 h 433"/>
                <a:gd name="T86" fmla="*/ 188 w 539"/>
                <a:gd name="T87" fmla="*/ 34 h 433"/>
                <a:gd name="T88" fmla="*/ 227 w 539"/>
                <a:gd name="T89" fmla="*/ 55 h 433"/>
                <a:gd name="T90" fmla="*/ 227 w 539"/>
                <a:gd name="T91" fmla="*/ 63 h 433"/>
                <a:gd name="T92" fmla="*/ 249 w 539"/>
                <a:gd name="T93" fmla="*/ 89 h 433"/>
                <a:gd name="T94" fmla="*/ 262 w 539"/>
                <a:gd name="T95" fmla="*/ 81 h 433"/>
                <a:gd name="T96" fmla="*/ 284 w 539"/>
                <a:gd name="T97" fmla="*/ 71 h 433"/>
                <a:gd name="T98" fmla="*/ 296 w 539"/>
                <a:gd name="T99" fmla="*/ 38 h 433"/>
                <a:gd name="T100" fmla="*/ 298 w 539"/>
                <a:gd name="T101" fmla="*/ 8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39" h="433">
                  <a:moveTo>
                    <a:pt x="323" y="0"/>
                  </a:moveTo>
                  <a:lnTo>
                    <a:pt x="329" y="12"/>
                  </a:lnTo>
                  <a:lnTo>
                    <a:pt x="333" y="16"/>
                  </a:lnTo>
                  <a:lnTo>
                    <a:pt x="339" y="18"/>
                  </a:lnTo>
                  <a:lnTo>
                    <a:pt x="341" y="18"/>
                  </a:lnTo>
                  <a:lnTo>
                    <a:pt x="356" y="16"/>
                  </a:lnTo>
                  <a:lnTo>
                    <a:pt x="364" y="10"/>
                  </a:lnTo>
                  <a:lnTo>
                    <a:pt x="374" y="10"/>
                  </a:lnTo>
                  <a:lnTo>
                    <a:pt x="378" y="10"/>
                  </a:lnTo>
                  <a:lnTo>
                    <a:pt x="386" y="8"/>
                  </a:lnTo>
                  <a:lnTo>
                    <a:pt x="392" y="6"/>
                  </a:lnTo>
                  <a:lnTo>
                    <a:pt x="396" y="14"/>
                  </a:lnTo>
                  <a:lnTo>
                    <a:pt x="396" y="14"/>
                  </a:lnTo>
                  <a:lnTo>
                    <a:pt x="396" y="14"/>
                  </a:lnTo>
                  <a:lnTo>
                    <a:pt x="398" y="16"/>
                  </a:lnTo>
                  <a:lnTo>
                    <a:pt x="409" y="18"/>
                  </a:lnTo>
                  <a:lnTo>
                    <a:pt x="407" y="28"/>
                  </a:lnTo>
                  <a:lnTo>
                    <a:pt x="413" y="36"/>
                  </a:lnTo>
                  <a:lnTo>
                    <a:pt x="419" y="34"/>
                  </a:lnTo>
                  <a:lnTo>
                    <a:pt x="423" y="38"/>
                  </a:lnTo>
                  <a:lnTo>
                    <a:pt x="425" y="49"/>
                  </a:lnTo>
                  <a:lnTo>
                    <a:pt x="437" y="53"/>
                  </a:lnTo>
                  <a:lnTo>
                    <a:pt x="443" y="55"/>
                  </a:lnTo>
                  <a:lnTo>
                    <a:pt x="439" y="67"/>
                  </a:lnTo>
                  <a:lnTo>
                    <a:pt x="443" y="79"/>
                  </a:lnTo>
                  <a:lnTo>
                    <a:pt x="439" y="89"/>
                  </a:lnTo>
                  <a:lnTo>
                    <a:pt x="435" y="96"/>
                  </a:lnTo>
                  <a:lnTo>
                    <a:pt x="437" y="100"/>
                  </a:lnTo>
                  <a:lnTo>
                    <a:pt x="439" y="106"/>
                  </a:lnTo>
                  <a:lnTo>
                    <a:pt x="441" y="108"/>
                  </a:lnTo>
                  <a:lnTo>
                    <a:pt x="439" y="106"/>
                  </a:ln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7" name="Freeform 396"/>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8" name="Freeform 397"/>
            <p:cNvSpPr>
              <a:spLocks/>
            </p:cNvSpPr>
            <p:nvPr/>
          </p:nvSpPr>
          <p:spPr bwMode="auto">
            <a:xfrm>
              <a:off x="6270625" y="3829050"/>
              <a:ext cx="839788" cy="609600"/>
            </a:xfrm>
            <a:custGeom>
              <a:avLst/>
              <a:gdLst>
                <a:gd name="T0" fmla="*/ 304 w 529"/>
                <a:gd name="T1" fmla="*/ 16 h 384"/>
                <a:gd name="T2" fmla="*/ 296 w 529"/>
                <a:gd name="T3" fmla="*/ 38 h 384"/>
                <a:gd name="T4" fmla="*/ 286 w 529"/>
                <a:gd name="T5" fmla="*/ 65 h 384"/>
                <a:gd name="T6" fmla="*/ 270 w 529"/>
                <a:gd name="T7" fmla="*/ 81 h 384"/>
                <a:gd name="T8" fmla="*/ 249 w 529"/>
                <a:gd name="T9" fmla="*/ 77 h 384"/>
                <a:gd name="T10" fmla="*/ 241 w 529"/>
                <a:gd name="T11" fmla="*/ 79 h 384"/>
                <a:gd name="T12" fmla="*/ 227 w 529"/>
                <a:gd name="T13" fmla="*/ 63 h 384"/>
                <a:gd name="T14" fmla="*/ 229 w 529"/>
                <a:gd name="T15" fmla="*/ 55 h 384"/>
                <a:gd name="T16" fmla="*/ 200 w 529"/>
                <a:gd name="T17" fmla="*/ 49 h 384"/>
                <a:gd name="T18" fmla="*/ 170 w 529"/>
                <a:gd name="T19" fmla="*/ 40 h 384"/>
                <a:gd name="T20" fmla="*/ 153 w 529"/>
                <a:gd name="T21" fmla="*/ 59 h 384"/>
                <a:gd name="T22" fmla="*/ 121 w 529"/>
                <a:gd name="T23" fmla="*/ 47 h 384"/>
                <a:gd name="T24" fmla="*/ 106 w 529"/>
                <a:gd name="T25" fmla="*/ 40 h 384"/>
                <a:gd name="T26" fmla="*/ 100 w 529"/>
                <a:gd name="T27" fmla="*/ 22 h 384"/>
                <a:gd name="T28" fmla="*/ 78 w 529"/>
                <a:gd name="T29" fmla="*/ 34 h 384"/>
                <a:gd name="T30" fmla="*/ 76 w 529"/>
                <a:gd name="T31" fmla="*/ 42 h 384"/>
                <a:gd name="T32" fmla="*/ 71 w 529"/>
                <a:gd name="T33" fmla="*/ 75 h 384"/>
                <a:gd name="T34" fmla="*/ 69 w 529"/>
                <a:gd name="T35" fmla="*/ 118 h 384"/>
                <a:gd name="T36" fmla="*/ 63 w 529"/>
                <a:gd name="T37" fmla="*/ 145 h 384"/>
                <a:gd name="T38" fmla="*/ 57 w 529"/>
                <a:gd name="T39" fmla="*/ 175 h 384"/>
                <a:gd name="T40" fmla="*/ 37 w 529"/>
                <a:gd name="T41" fmla="*/ 243 h 384"/>
                <a:gd name="T42" fmla="*/ 2 w 529"/>
                <a:gd name="T43" fmla="*/ 331 h 384"/>
                <a:gd name="T44" fmla="*/ 8 w 529"/>
                <a:gd name="T45" fmla="*/ 343 h 384"/>
                <a:gd name="T46" fmla="*/ 80 w 529"/>
                <a:gd name="T47" fmla="*/ 380 h 384"/>
                <a:gd name="T48" fmla="*/ 123 w 529"/>
                <a:gd name="T49" fmla="*/ 378 h 384"/>
                <a:gd name="T50" fmla="*/ 123 w 529"/>
                <a:gd name="T51" fmla="*/ 366 h 384"/>
                <a:gd name="T52" fmla="*/ 108 w 529"/>
                <a:gd name="T53" fmla="*/ 341 h 384"/>
                <a:gd name="T54" fmla="*/ 114 w 529"/>
                <a:gd name="T55" fmla="*/ 318 h 384"/>
                <a:gd name="T56" fmla="*/ 125 w 529"/>
                <a:gd name="T57" fmla="*/ 302 h 384"/>
                <a:gd name="T58" fmla="*/ 137 w 529"/>
                <a:gd name="T59" fmla="*/ 296 h 384"/>
                <a:gd name="T60" fmla="*/ 157 w 529"/>
                <a:gd name="T61" fmla="*/ 310 h 384"/>
                <a:gd name="T62" fmla="*/ 165 w 529"/>
                <a:gd name="T63" fmla="*/ 296 h 384"/>
                <a:gd name="T64" fmla="*/ 184 w 529"/>
                <a:gd name="T65" fmla="*/ 292 h 384"/>
                <a:gd name="T66" fmla="*/ 208 w 529"/>
                <a:gd name="T67" fmla="*/ 333 h 384"/>
                <a:gd name="T68" fmla="*/ 239 w 529"/>
                <a:gd name="T69" fmla="*/ 343 h 384"/>
                <a:gd name="T70" fmla="*/ 239 w 529"/>
                <a:gd name="T71" fmla="*/ 327 h 384"/>
                <a:gd name="T72" fmla="*/ 249 w 529"/>
                <a:gd name="T73" fmla="*/ 308 h 384"/>
                <a:gd name="T74" fmla="*/ 259 w 529"/>
                <a:gd name="T75" fmla="*/ 304 h 384"/>
                <a:gd name="T76" fmla="*/ 300 w 529"/>
                <a:gd name="T77" fmla="*/ 300 h 384"/>
                <a:gd name="T78" fmla="*/ 321 w 529"/>
                <a:gd name="T79" fmla="*/ 331 h 384"/>
                <a:gd name="T80" fmla="*/ 366 w 529"/>
                <a:gd name="T81" fmla="*/ 316 h 384"/>
                <a:gd name="T82" fmla="*/ 386 w 529"/>
                <a:gd name="T83" fmla="*/ 345 h 384"/>
                <a:gd name="T84" fmla="*/ 419 w 529"/>
                <a:gd name="T85" fmla="*/ 368 h 384"/>
                <a:gd name="T86" fmla="*/ 443 w 529"/>
                <a:gd name="T87" fmla="*/ 335 h 384"/>
                <a:gd name="T88" fmla="*/ 468 w 529"/>
                <a:gd name="T89" fmla="*/ 304 h 384"/>
                <a:gd name="T90" fmla="*/ 521 w 529"/>
                <a:gd name="T91" fmla="*/ 284 h 384"/>
                <a:gd name="T92" fmla="*/ 523 w 529"/>
                <a:gd name="T93" fmla="*/ 245 h 384"/>
                <a:gd name="T94" fmla="*/ 525 w 529"/>
                <a:gd name="T95" fmla="*/ 218 h 384"/>
                <a:gd name="T96" fmla="*/ 494 w 529"/>
                <a:gd name="T97" fmla="*/ 210 h 384"/>
                <a:gd name="T98" fmla="*/ 474 w 529"/>
                <a:gd name="T99" fmla="*/ 198 h 384"/>
                <a:gd name="T100" fmla="*/ 466 w 529"/>
                <a:gd name="T101" fmla="*/ 177 h 384"/>
                <a:gd name="T102" fmla="*/ 482 w 529"/>
                <a:gd name="T103" fmla="*/ 134 h 384"/>
                <a:gd name="T104" fmla="*/ 460 w 529"/>
                <a:gd name="T105" fmla="*/ 114 h 384"/>
                <a:gd name="T106" fmla="*/ 439 w 529"/>
                <a:gd name="T107" fmla="*/ 10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9" h="384">
                  <a:moveTo>
                    <a:pt x="315" y="6"/>
                  </a:moveTo>
                  <a:lnTo>
                    <a:pt x="309" y="6"/>
                  </a:lnTo>
                  <a:lnTo>
                    <a:pt x="298" y="8"/>
                  </a:lnTo>
                  <a:lnTo>
                    <a:pt x="304" y="16"/>
                  </a:lnTo>
                  <a:lnTo>
                    <a:pt x="306" y="22"/>
                  </a:lnTo>
                  <a:lnTo>
                    <a:pt x="304" y="30"/>
                  </a:lnTo>
                  <a:lnTo>
                    <a:pt x="300" y="34"/>
                  </a:lnTo>
                  <a:lnTo>
                    <a:pt x="296" y="38"/>
                  </a:lnTo>
                  <a:lnTo>
                    <a:pt x="288" y="40"/>
                  </a:lnTo>
                  <a:lnTo>
                    <a:pt x="282" y="47"/>
                  </a:lnTo>
                  <a:lnTo>
                    <a:pt x="282" y="53"/>
                  </a:lnTo>
                  <a:lnTo>
                    <a:pt x="286" y="65"/>
                  </a:lnTo>
                  <a:lnTo>
                    <a:pt x="284" y="71"/>
                  </a:lnTo>
                  <a:lnTo>
                    <a:pt x="282" y="75"/>
                  </a:lnTo>
                  <a:lnTo>
                    <a:pt x="274" y="81"/>
                  </a:lnTo>
                  <a:lnTo>
                    <a:pt x="270" y="81"/>
                  </a:lnTo>
                  <a:lnTo>
                    <a:pt x="270" y="83"/>
                  </a:lnTo>
                  <a:lnTo>
                    <a:pt x="262" y="81"/>
                  </a:lnTo>
                  <a:lnTo>
                    <a:pt x="259" y="81"/>
                  </a:lnTo>
                  <a:lnTo>
                    <a:pt x="249" y="77"/>
                  </a:lnTo>
                  <a:lnTo>
                    <a:pt x="253" y="85"/>
                  </a:lnTo>
                  <a:lnTo>
                    <a:pt x="253" y="89"/>
                  </a:lnTo>
                  <a:lnTo>
                    <a:pt x="249" y="89"/>
                  </a:lnTo>
                  <a:lnTo>
                    <a:pt x="241" y="79"/>
                  </a:lnTo>
                  <a:lnTo>
                    <a:pt x="235" y="67"/>
                  </a:lnTo>
                  <a:lnTo>
                    <a:pt x="233" y="67"/>
                  </a:lnTo>
                  <a:lnTo>
                    <a:pt x="229" y="65"/>
                  </a:lnTo>
                  <a:lnTo>
                    <a:pt x="227" y="63"/>
                  </a:lnTo>
                  <a:lnTo>
                    <a:pt x="225" y="61"/>
                  </a:lnTo>
                  <a:lnTo>
                    <a:pt x="227" y="59"/>
                  </a:lnTo>
                  <a:lnTo>
                    <a:pt x="229" y="57"/>
                  </a:lnTo>
                  <a:lnTo>
                    <a:pt x="229" y="55"/>
                  </a:lnTo>
                  <a:lnTo>
                    <a:pt x="227" y="55"/>
                  </a:lnTo>
                  <a:lnTo>
                    <a:pt x="223" y="53"/>
                  </a:lnTo>
                  <a:lnTo>
                    <a:pt x="202" y="51"/>
                  </a:lnTo>
                  <a:lnTo>
                    <a:pt x="200" y="49"/>
                  </a:lnTo>
                  <a:lnTo>
                    <a:pt x="192" y="38"/>
                  </a:lnTo>
                  <a:lnTo>
                    <a:pt x="188" y="34"/>
                  </a:lnTo>
                  <a:lnTo>
                    <a:pt x="184" y="32"/>
                  </a:lnTo>
                  <a:lnTo>
                    <a:pt x="170" y="40"/>
                  </a:lnTo>
                  <a:lnTo>
                    <a:pt x="165" y="53"/>
                  </a:lnTo>
                  <a:lnTo>
                    <a:pt x="159" y="59"/>
                  </a:lnTo>
                  <a:lnTo>
                    <a:pt x="157" y="57"/>
                  </a:lnTo>
                  <a:lnTo>
                    <a:pt x="153" y="59"/>
                  </a:lnTo>
                  <a:lnTo>
                    <a:pt x="139" y="53"/>
                  </a:lnTo>
                  <a:lnTo>
                    <a:pt x="133" y="59"/>
                  </a:lnTo>
                  <a:lnTo>
                    <a:pt x="125" y="47"/>
                  </a:lnTo>
                  <a:lnTo>
                    <a:pt x="121" y="47"/>
                  </a:lnTo>
                  <a:lnTo>
                    <a:pt x="114" y="45"/>
                  </a:lnTo>
                  <a:lnTo>
                    <a:pt x="112" y="42"/>
                  </a:lnTo>
                  <a:lnTo>
                    <a:pt x="108" y="40"/>
                  </a:lnTo>
                  <a:lnTo>
                    <a:pt x="106" y="40"/>
                  </a:lnTo>
                  <a:lnTo>
                    <a:pt x="102" y="36"/>
                  </a:lnTo>
                  <a:lnTo>
                    <a:pt x="102" y="34"/>
                  </a:lnTo>
                  <a:lnTo>
                    <a:pt x="102" y="26"/>
                  </a:lnTo>
                  <a:lnTo>
                    <a:pt x="100" y="22"/>
                  </a:lnTo>
                  <a:lnTo>
                    <a:pt x="86" y="20"/>
                  </a:lnTo>
                  <a:lnTo>
                    <a:pt x="76" y="20"/>
                  </a:lnTo>
                  <a:lnTo>
                    <a:pt x="76" y="28"/>
                  </a:lnTo>
                  <a:lnTo>
                    <a:pt x="78" y="34"/>
                  </a:lnTo>
                  <a:lnTo>
                    <a:pt x="74" y="32"/>
                  </a:lnTo>
                  <a:lnTo>
                    <a:pt x="76" y="36"/>
                  </a:lnTo>
                  <a:lnTo>
                    <a:pt x="76" y="38"/>
                  </a:lnTo>
                  <a:lnTo>
                    <a:pt x="76" y="42"/>
                  </a:lnTo>
                  <a:lnTo>
                    <a:pt x="71" y="42"/>
                  </a:lnTo>
                  <a:lnTo>
                    <a:pt x="67" y="42"/>
                  </a:lnTo>
                  <a:lnTo>
                    <a:pt x="69" y="53"/>
                  </a:lnTo>
                  <a:lnTo>
                    <a:pt x="71" y="75"/>
                  </a:lnTo>
                  <a:lnTo>
                    <a:pt x="71" y="96"/>
                  </a:lnTo>
                  <a:lnTo>
                    <a:pt x="69" y="106"/>
                  </a:lnTo>
                  <a:lnTo>
                    <a:pt x="71" y="108"/>
                  </a:lnTo>
                  <a:lnTo>
                    <a:pt x="69" y="118"/>
                  </a:lnTo>
                  <a:lnTo>
                    <a:pt x="69" y="122"/>
                  </a:lnTo>
                  <a:lnTo>
                    <a:pt x="67" y="128"/>
                  </a:lnTo>
                  <a:lnTo>
                    <a:pt x="67" y="134"/>
                  </a:lnTo>
                  <a:lnTo>
                    <a:pt x="63" y="145"/>
                  </a:lnTo>
                  <a:lnTo>
                    <a:pt x="61" y="157"/>
                  </a:lnTo>
                  <a:lnTo>
                    <a:pt x="61" y="157"/>
                  </a:lnTo>
                  <a:lnTo>
                    <a:pt x="61" y="165"/>
                  </a:lnTo>
                  <a:lnTo>
                    <a:pt x="57" y="175"/>
                  </a:lnTo>
                  <a:lnTo>
                    <a:pt x="51" y="194"/>
                  </a:lnTo>
                  <a:lnTo>
                    <a:pt x="49" y="206"/>
                  </a:lnTo>
                  <a:lnTo>
                    <a:pt x="43" y="222"/>
                  </a:lnTo>
                  <a:lnTo>
                    <a:pt x="37" y="243"/>
                  </a:lnTo>
                  <a:lnTo>
                    <a:pt x="31" y="259"/>
                  </a:lnTo>
                  <a:lnTo>
                    <a:pt x="20" y="288"/>
                  </a:lnTo>
                  <a:lnTo>
                    <a:pt x="12" y="308"/>
                  </a:lnTo>
                  <a:lnTo>
                    <a:pt x="2" y="331"/>
                  </a:lnTo>
                  <a:lnTo>
                    <a:pt x="0" y="335"/>
                  </a:lnTo>
                  <a:lnTo>
                    <a:pt x="2" y="337"/>
                  </a:lnTo>
                  <a:lnTo>
                    <a:pt x="4" y="339"/>
                  </a:lnTo>
                  <a:lnTo>
                    <a:pt x="8" y="343"/>
                  </a:lnTo>
                  <a:lnTo>
                    <a:pt x="20" y="349"/>
                  </a:lnTo>
                  <a:lnTo>
                    <a:pt x="43" y="357"/>
                  </a:lnTo>
                  <a:lnTo>
                    <a:pt x="63" y="368"/>
                  </a:lnTo>
                  <a:lnTo>
                    <a:pt x="80" y="380"/>
                  </a:lnTo>
                  <a:lnTo>
                    <a:pt x="88" y="384"/>
                  </a:lnTo>
                  <a:lnTo>
                    <a:pt x="127" y="384"/>
                  </a:lnTo>
                  <a:lnTo>
                    <a:pt x="127" y="384"/>
                  </a:lnTo>
                  <a:lnTo>
                    <a:pt x="123" y="378"/>
                  </a:lnTo>
                  <a:lnTo>
                    <a:pt x="123" y="374"/>
                  </a:lnTo>
                  <a:lnTo>
                    <a:pt x="125" y="370"/>
                  </a:lnTo>
                  <a:lnTo>
                    <a:pt x="125" y="368"/>
                  </a:lnTo>
                  <a:lnTo>
                    <a:pt x="123" y="366"/>
                  </a:lnTo>
                  <a:lnTo>
                    <a:pt x="116" y="361"/>
                  </a:lnTo>
                  <a:lnTo>
                    <a:pt x="112" y="357"/>
                  </a:lnTo>
                  <a:lnTo>
                    <a:pt x="108" y="349"/>
                  </a:lnTo>
                  <a:lnTo>
                    <a:pt x="108" y="341"/>
                  </a:lnTo>
                  <a:lnTo>
                    <a:pt x="108" y="331"/>
                  </a:lnTo>
                  <a:lnTo>
                    <a:pt x="110" y="325"/>
                  </a:lnTo>
                  <a:lnTo>
                    <a:pt x="112" y="325"/>
                  </a:lnTo>
                  <a:lnTo>
                    <a:pt x="114" y="318"/>
                  </a:lnTo>
                  <a:lnTo>
                    <a:pt x="116" y="316"/>
                  </a:lnTo>
                  <a:lnTo>
                    <a:pt x="116" y="312"/>
                  </a:lnTo>
                  <a:lnTo>
                    <a:pt x="121" y="308"/>
                  </a:lnTo>
                  <a:lnTo>
                    <a:pt x="125" y="302"/>
                  </a:lnTo>
                  <a:lnTo>
                    <a:pt x="127" y="298"/>
                  </a:lnTo>
                  <a:lnTo>
                    <a:pt x="129" y="298"/>
                  </a:lnTo>
                  <a:lnTo>
                    <a:pt x="133" y="296"/>
                  </a:lnTo>
                  <a:lnTo>
                    <a:pt x="137" y="296"/>
                  </a:lnTo>
                  <a:lnTo>
                    <a:pt x="143" y="298"/>
                  </a:lnTo>
                  <a:lnTo>
                    <a:pt x="149" y="300"/>
                  </a:lnTo>
                  <a:lnTo>
                    <a:pt x="157" y="306"/>
                  </a:lnTo>
                  <a:lnTo>
                    <a:pt x="157" y="310"/>
                  </a:lnTo>
                  <a:lnTo>
                    <a:pt x="159" y="308"/>
                  </a:lnTo>
                  <a:lnTo>
                    <a:pt x="161" y="306"/>
                  </a:lnTo>
                  <a:lnTo>
                    <a:pt x="161" y="304"/>
                  </a:lnTo>
                  <a:lnTo>
                    <a:pt x="165" y="296"/>
                  </a:lnTo>
                  <a:lnTo>
                    <a:pt x="176" y="292"/>
                  </a:lnTo>
                  <a:lnTo>
                    <a:pt x="176" y="288"/>
                  </a:lnTo>
                  <a:lnTo>
                    <a:pt x="182" y="288"/>
                  </a:lnTo>
                  <a:lnTo>
                    <a:pt x="184" y="292"/>
                  </a:lnTo>
                  <a:lnTo>
                    <a:pt x="186" y="296"/>
                  </a:lnTo>
                  <a:lnTo>
                    <a:pt x="206" y="308"/>
                  </a:lnTo>
                  <a:lnTo>
                    <a:pt x="215" y="316"/>
                  </a:lnTo>
                  <a:lnTo>
                    <a:pt x="208" y="333"/>
                  </a:lnTo>
                  <a:lnTo>
                    <a:pt x="219" y="337"/>
                  </a:lnTo>
                  <a:lnTo>
                    <a:pt x="223" y="339"/>
                  </a:lnTo>
                  <a:lnTo>
                    <a:pt x="231" y="337"/>
                  </a:lnTo>
                  <a:lnTo>
                    <a:pt x="239" y="343"/>
                  </a:lnTo>
                  <a:lnTo>
                    <a:pt x="241" y="341"/>
                  </a:lnTo>
                  <a:lnTo>
                    <a:pt x="245" y="339"/>
                  </a:lnTo>
                  <a:lnTo>
                    <a:pt x="243" y="335"/>
                  </a:lnTo>
                  <a:lnTo>
                    <a:pt x="239" y="327"/>
                  </a:lnTo>
                  <a:lnTo>
                    <a:pt x="245" y="323"/>
                  </a:lnTo>
                  <a:lnTo>
                    <a:pt x="249" y="321"/>
                  </a:lnTo>
                  <a:lnTo>
                    <a:pt x="253" y="316"/>
                  </a:lnTo>
                  <a:lnTo>
                    <a:pt x="249" y="308"/>
                  </a:lnTo>
                  <a:lnTo>
                    <a:pt x="249" y="304"/>
                  </a:lnTo>
                  <a:lnTo>
                    <a:pt x="251" y="302"/>
                  </a:lnTo>
                  <a:lnTo>
                    <a:pt x="253" y="300"/>
                  </a:lnTo>
                  <a:lnTo>
                    <a:pt x="259" y="304"/>
                  </a:lnTo>
                  <a:lnTo>
                    <a:pt x="278" y="302"/>
                  </a:lnTo>
                  <a:lnTo>
                    <a:pt x="278" y="302"/>
                  </a:lnTo>
                  <a:lnTo>
                    <a:pt x="290" y="302"/>
                  </a:lnTo>
                  <a:lnTo>
                    <a:pt x="300" y="300"/>
                  </a:lnTo>
                  <a:lnTo>
                    <a:pt x="304" y="300"/>
                  </a:lnTo>
                  <a:lnTo>
                    <a:pt x="313" y="318"/>
                  </a:lnTo>
                  <a:lnTo>
                    <a:pt x="315" y="325"/>
                  </a:lnTo>
                  <a:lnTo>
                    <a:pt x="321" y="331"/>
                  </a:lnTo>
                  <a:lnTo>
                    <a:pt x="323" y="341"/>
                  </a:lnTo>
                  <a:lnTo>
                    <a:pt x="349" y="333"/>
                  </a:lnTo>
                  <a:lnTo>
                    <a:pt x="353" y="321"/>
                  </a:lnTo>
                  <a:lnTo>
                    <a:pt x="366" y="316"/>
                  </a:lnTo>
                  <a:lnTo>
                    <a:pt x="366" y="327"/>
                  </a:lnTo>
                  <a:lnTo>
                    <a:pt x="372" y="327"/>
                  </a:lnTo>
                  <a:lnTo>
                    <a:pt x="382" y="345"/>
                  </a:lnTo>
                  <a:lnTo>
                    <a:pt x="386" y="345"/>
                  </a:lnTo>
                  <a:lnTo>
                    <a:pt x="392" y="345"/>
                  </a:lnTo>
                  <a:lnTo>
                    <a:pt x="405" y="353"/>
                  </a:lnTo>
                  <a:lnTo>
                    <a:pt x="413" y="363"/>
                  </a:lnTo>
                  <a:lnTo>
                    <a:pt x="419" y="368"/>
                  </a:lnTo>
                  <a:lnTo>
                    <a:pt x="421" y="361"/>
                  </a:lnTo>
                  <a:lnTo>
                    <a:pt x="429" y="347"/>
                  </a:lnTo>
                  <a:lnTo>
                    <a:pt x="439" y="341"/>
                  </a:lnTo>
                  <a:lnTo>
                    <a:pt x="443" y="335"/>
                  </a:lnTo>
                  <a:lnTo>
                    <a:pt x="450" y="316"/>
                  </a:lnTo>
                  <a:lnTo>
                    <a:pt x="454" y="308"/>
                  </a:lnTo>
                  <a:lnTo>
                    <a:pt x="458" y="310"/>
                  </a:lnTo>
                  <a:lnTo>
                    <a:pt x="468" y="304"/>
                  </a:lnTo>
                  <a:lnTo>
                    <a:pt x="472" y="308"/>
                  </a:lnTo>
                  <a:lnTo>
                    <a:pt x="501" y="296"/>
                  </a:lnTo>
                  <a:lnTo>
                    <a:pt x="515" y="292"/>
                  </a:lnTo>
                  <a:lnTo>
                    <a:pt x="521" y="284"/>
                  </a:lnTo>
                  <a:lnTo>
                    <a:pt x="523" y="282"/>
                  </a:lnTo>
                  <a:lnTo>
                    <a:pt x="529" y="280"/>
                  </a:lnTo>
                  <a:lnTo>
                    <a:pt x="529" y="255"/>
                  </a:lnTo>
                  <a:lnTo>
                    <a:pt x="523" y="245"/>
                  </a:lnTo>
                  <a:lnTo>
                    <a:pt x="523" y="239"/>
                  </a:lnTo>
                  <a:lnTo>
                    <a:pt x="527" y="229"/>
                  </a:lnTo>
                  <a:lnTo>
                    <a:pt x="527" y="220"/>
                  </a:lnTo>
                  <a:lnTo>
                    <a:pt x="525" y="218"/>
                  </a:lnTo>
                  <a:lnTo>
                    <a:pt x="521" y="214"/>
                  </a:lnTo>
                  <a:lnTo>
                    <a:pt x="513" y="210"/>
                  </a:lnTo>
                  <a:lnTo>
                    <a:pt x="503" y="208"/>
                  </a:lnTo>
                  <a:lnTo>
                    <a:pt x="494" y="210"/>
                  </a:lnTo>
                  <a:lnTo>
                    <a:pt x="492" y="210"/>
                  </a:lnTo>
                  <a:lnTo>
                    <a:pt x="488" y="206"/>
                  </a:lnTo>
                  <a:lnTo>
                    <a:pt x="480" y="200"/>
                  </a:lnTo>
                  <a:lnTo>
                    <a:pt x="474" y="198"/>
                  </a:lnTo>
                  <a:lnTo>
                    <a:pt x="470" y="194"/>
                  </a:lnTo>
                  <a:lnTo>
                    <a:pt x="464" y="196"/>
                  </a:lnTo>
                  <a:lnTo>
                    <a:pt x="462" y="179"/>
                  </a:lnTo>
                  <a:lnTo>
                    <a:pt x="466" y="177"/>
                  </a:lnTo>
                  <a:lnTo>
                    <a:pt x="470" y="177"/>
                  </a:lnTo>
                  <a:lnTo>
                    <a:pt x="480" y="151"/>
                  </a:lnTo>
                  <a:lnTo>
                    <a:pt x="488" y="141"/>
                  </a:lnTo>
                  <a:lnTo>
                    <a:pt x="482" y="134"/>
                  </a:lnTo>
                  <a:lnTo>
                    <a:pt x="478" y="132"/>
                  </a:lnTo>
                  <a:lnTo>
                    <a:pt x="472" y="128"/>
                  </a:lnTo>
                  <a:lnTo>
                    <a:pt x="468" y="122"/>
                  </a:lnTo>
                  <a:lnTo>
                    <a:pt x="460" y="114"/>
                  </a:lnTo>
                  <a:lnTo>
                    <a:pt x="454" y="108"/>
                  </a:lnTo>
                  <a:lnTo>
                    <a:pt x="441" y="108"/>
                  </a:lnTo>
                  <a:lnTo>
                    <a:pt x="441" y="108"/>
                  </a:lnTo>
                  <a:lnTo>
                    <a:pt x="439" y="106"/>
                  </a:lnTo>
                  <a:lnTo>
                    <a:pt x="323" y="0"/>
                  </a:lnTo>
                  <a:lnTo>
                    <a:pt x="315"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09" name="Freeform 398"/>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0" name="Freeform 399"/>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1" name="Freeform 400"/>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2" name="Freeform 401"/>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lnTo>
                    <a:pt x="439" y="10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3" name="Freeform 402"/>
            <p:cNvSpPr>
              <a:spLocks/>
            </p:cNvSpPr>
            <p:nvPr/>
          </p:nvSpPr>
          <p:spPr bwMode="auto">
            <a:xfrm>
              <a:off x="6270625" y="3829050"/>
              <a:ext cx="855663" cy="687388"/>
            </a:xfrm>
            <a:custGeom>
              <a:avLst/>
              <a:gdLst>
                <a:gd name="T0" fmla="*/ 454 w 539"/>
                <a:gd name="T1" fmla="*/ 108 h 433"/>
                <a:gd name="T2" fmla="*/ 478 w 539"/>
                <a:gd name="T3" fmla="*/ 132 h 433"/>
                <a:gd name="T4" fmla="*/ 470 w 539"/>
                <a:gd name="T5" fmla="*/ 177 h 433"/>
                <a:gd name="T6" fmla="*/ 470 w 539"/>
                <a:gd name="T7" fmla="*/ 194 h 433"/>
                <a:gd name="T8" fmla="*/ 492 w 539"/>
                <a:gd name="T9" fmla="*/ 210 h 433"/>
                <a:gd name="T10" fmla="*/ 521 w 539"/>
                <a:gd name="T11" fmla="*/ 214 h 433"/>
                <a:gd name="T12" fmla="*/ 523 w 539"/>
                <a:gd name="T13" fmla="*/ 239 h 433"/>
                <a:gd name="T14" fmla="*/ 523 w 539"/>
                <a:gd name="T15" fmla="*/ 282 h 433"/>
                <a:gd name="T16" fmla="*/ 472 w 539"/>
                <a:gd name="T17" fmla="*/ 308 h 433"/>
                <a:gd name="T18" fmla="*/ 450 w 539"/>
                <a:gd name="T19" fmla="*/ 316 h 433"/>
                <a:gd name="T20" fmla="*/ 421 w 539"/>
                <a:gd name="T21" fmla="*/ 361 h 433"/>
                <a:gd name="T22" fmla="*/ 392 w 539"/>
                <a:gd name="T23" fmla="*/ 345 h 433"/>
                <a:gd name="T24" fmla="*/ 366 w 539"/>
                <a:gd name="T25" fmla="*/ 327 h 433"/>
                <a:gd name="T26" fmla="*/ 323 w 539"/>
                <a:gd name="T27" fmla="*/ 341 h 433"/>
                <a:gd name="T28" fmla="*/ 304 w 539"/>
                <a:gd name="T29" fmla="*/ 300 h 433"/>
                <a:gd name="T30" fmla="*/ 278 w 539"/>
                <a:gd name="T31" fmla="*/ 302 h 433"/>
                <a:gd name="T32" fmla="*/ 249 w 539"/>
                <a:gd name="T33" fmla="*/ 304 h 433"/>
                <a:gd name="T34" fmla="*/ 245 w 539"/>
                <a:gd name="T35" fmla="*/ 323 h 433"/>
                <a:gd name="T36" fmla="*/ 241 w 539"/>
                <a:gd name="T37" fmla="*/ 341 h 433"/>
                <a:gd name="T38" fmla="*/ 219 w 539"/>
                <a:gd name="T39" fmla="*/ 337 h 433"/>
                <a:gd name="T40" fmla="*/ 186 w 539"/>
                <a:gd name="T41" fmla="*/ 296 h 433"/>
                <a:gd name="T42" fmla="*/ 176 w 539"/>
                <a:gd name="T43" fmla="*/ 292 h 433"/>
                <a:gd name="T44" fmla="*/ 159 w 539"/>
                <a:gd name="T45" fmla="*/ 308 h 433"/>
                <a:gd name="T46" fmla="*/ 143 w 539"/>
                <a:gd name="T47" fmla="*/ 298 h 433"/>
                <a:gd name="T48" fmla="*/ 127 w 539"/>
                <a:gd name="T49" fmla="*/ 298 h 433"/>
                <a:gd name="T50" fmla="*/ 116 w 539"/>
                <a:gd name="T51" fmla="*/ 316 h 433"/>
                <a:gd name="T52" fmla="*/ 108 w 539"/>
                <a:gd name="T53" fmla="*/ 331 h 433"/>
                <a:gd name="T54" fmla="*/ 116 w 539"/>
                <a:gd name="T55" fmla="*/ 361 h 433"/>
                <a:gd name="T56" fmla="*/ 123 w 539"/>
                <a:gd name="T57" fmla="*/ 374 h 433"/>
                <a:gd name="T58" fmla="*/ 141 w 539"/>
                <a:gd name="T59" fmla="*/ 396 h 433"/>
                <a:gd name="T60" fmla="*/ 153 w 539"/>
                <a:gd name="T61" fmla="*/ 415 h 433"/>
                <a:gd name="T62" fmla="*/ 149 w 539"/>
                <a:gd name="T63" fmla="*/ 433 h 433"/>
                <a:gd name="T64" fmla="*/ 80 w 539"/>
                <a:gd name="T65" fmla="*/ 380 h 433"/>
                <a:gd name="T66" fmla="*/ 8 w 539"/>
                <a:gd name="T67" fmla="*/ 343 h 433"/>
                <a:gd name="T68" fmla="*/ 2 w 539"/>
                <a:gd name="T69" fmla="*/ 331 h 433"/>
                <a:gd name="T70" fmla="*/ 37 w 539"/>
                <a:gd name="T71" fmla="*/ 243 h 433"/>
                <a:gd name="T72" fmla="*/ 57 w 539"/>
                <a:gd name="T73" fmla="*/ 175 h 433"/>
                <a:gd name="T74" fmla="*/ 63 w 539"/>
                <a:gd name="T75" fmla="*/ 145 h 433"/>
                <a:gd name="T76" fmla="*/ 69 w 539"/>
                <a:gd name="T77" fmla="*/ 118 h 433"/>
                <a:gd name="T78" fmla="*/ 71 w 539"/>
                <a:gd name="T79" fmla="*/ 75 h 433"/>
                <a:gd name="T80" fmla="*/ 76 w 539"/>
                <a:gd name="T81" fmla="*/ 42 h 433"/>
                <a:gd name="T82" fmla="*/ 78 w 539"/>
                <a:gd name="T83" fmla="*/ 34 h 433"/>
                <a:gd name="T84" fmla="*/ 100 w 539"/>
                <a:gd name="T85" fmla="*/ 22 h 433"/>
                <a:gd name="T86" fmla="*/ 106 w 539"/>
                <a:gd name="T87" fmla="*/ 40 h 433"/>
                <a:gd name="T88" fmla="*/ 121 w 539"/>
                <a:gd name="T89" fmla="*/ 47 h 433"/>
                <a:gd name="T90" fmla="*/ 153 w 539"/>
                <a:gd name="T91" fmla="*/ 59 h 433"/>
                <a:gd name="T92" fmla="*/ 170 w 539"/>
                <a:gd name="T93" fmla="*/ 40 h 433"/>
                <a:gd name="T94" fmla="*/ 200 w 539"/>
                <a:gd name="T95" fmla="*/ 49 h 433"/>
                <a:gd name="T96" fmla="*/ 229 w 539"/>
                <a:gd name="T97" fmla="*/ 55 h 433"/>
                <a:gd name="T98" fmla="*/ 227 w 539"/>
                <a:gd name="T99" fmla="*/ 63 h 433"/>
                <a:gd name="T100" fmla="*/ 241 w 539"/>
                <a:gd name="T101" fmla="*/ 79 h 433"/>
                <a:gd name="T102" fmla="*/ 249 w 539"/>
                <a:gd name="T103" fmla="*/ 77 h 433"/>
                <a:gd name="T104" fmla="*/ 270 w 539"/>
                <a:gd name="T105" fmla="*/ 81 h 433"/>
                <a:gd name="T106" fmla="*/ 286 w 539"/>
                <a:gd name="T107" fmla="*/ 65 h 433"/>
                <a:gd name="T108" fmla="*/ 296 w 539"/>
                <a:gd name="T109" fmla="*/ 38 h 433"/>
                <a:gd name="T110" fmla="*/ 304 w 539"/>
                <a:gd name="T111" fmla="*/ 16 h 433"/>
                <a:gd name="T112" fmla="*/ 323 w 539"/>
                <a:gd name="T113"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9" h="433">
                  <a:moveTo>
                    <a:pt x="439" y="106"/>
                  </a:moveTo>
                  <a:lnTo>
                    <a:pt x="441" y="108"/>
                  </a:lnTo>
                  <a:lnTo>
                    <a:pt x="441" y="108"/>
                  </a:lnTo>
                  <a:lnTo>
                    <a:pt x="454" y="108"/>
                  </a:lnTo>
                  <a:lnTo>
                    <a:pt x="460" y="114"/>
                  </a:lnTo>
                  <a:lnTo>
                    <a:pt x="468" y="122"/>
                  </a:lnTo>
                  <a:lnTo>
                    <a:pt x="472" y="128"/>
                  </a:lnTo>
                  <a:lnTo>
                    <a:pt x="478" y="132"/>
                  </a:lnTo>
                  <a:lnTo>
                    <a:pt x="482" y="134"/>
                  </a:lnTo>
                  <a:lnTo>
                    <a:pt x="488" y="141"/>
                  </a:lnTo>
                  <a:lnTo>
                    <a:pt x="480" y="151"/>
                  </a:lnTo>
                  <a:lnTo>
                    <a:pt x="470" y="177"/>
                  </a:lnTo>
                  <a:lnTo>
                    <a:pt x="466" y="177"/>
                  </a:lnTo>
                  <a:lnTo>
                    <a:pt x="462" y="179"/>
                  </a:lnTo>
                  <a:lnTo>
                    <a:pt x="464" y="196"/>
                  </a:lnTo>
                  <a:lnTo>
                    <a:pt x="470" y="194"/>
                  </a:lnTo>
                  <a:lnTo>
                    <a:pt x="474" y="198"/>
                  </a:lnTo>
                  <a:lnTo>
                    <a:pt x="480" y="200"/>
                  </a:lnTo>
                  <a:lnTo>
                    <a:pt x="488" y="206"/>
                  </a:lnTo>
                  <a:lnTo>
                    <a:pt x="492" y="210"/>
                  </a:lnTo>
                  <a:lnTo>
                    <a:pt x="494" y="210"/>
                  </a:lnTo>
                  <a:lnTo>
                    <a:pt x="503" y="208"/>
                  </a:lnTo>
                  <a:lnTo>
                    <a:pt x="513" y="210"/>
                  </a:lnTo>
                  <a:lnTo>
                    <a:pt x="521" y="214"/>
                  </a:lnTo>
                  <a:lnTo>
                    <a:pt x="525" y="218"/>
                  </a:lnTo>
                  <a:lnTo>
                    <a:pt x="527" y="220"/>
                  </a:lnTo>
                  <a:lnTo>
                    <a:pt x="527" y="229"/>
                  </a:lnTo>
                  <a:lnTo>
                    <a:pt x="523" y="239"/>
                  </a:lnTo>
                  <a:lnTo>
                    <a:pt x="523" y="245"/>
                  </a:lnTo>
                  <a:lnTo>
                    <a:pt x="539" y="267"/>
                  </a:lnTo>
                  <a:lnTo>
                    <a:pt x="533" y="280"/>
                  </a:lnTo>
                  <a:lnTo>
                    <a:pt x="523" y="282"/>
                  </a:lnTo>
                  <a:lnTo>
                    <a:pt x="521" y="284"/>
                  </a:lnTo>
                  <a:lnTo>
                    <a:pt x="515" y="292"/>
                  </a:lnTo>
                  <a:lnTo>
                    <a:pt x="501" y="296"/>
                  </a:lnTo>
                  <a:lnTo>
                    <a:pt x="472" y="308"/>
                  </a:lnTo>
                  <a:lnTo>
                    <a:pt x="468" y="304"/>
                  </a:lnTo>
                  <a:lnTo>
                    <a:pt x="458" y="310"/>
                  </a:lnTo>
                  <a:lnTo>
                    <a:pt x="454" y="308"/>
                  </a:lnTo>
                  <a:lnTo>
                    <a:pt x="450" y="316"/>
                  </a:lnTo>
                  <a:lnTo>
                    <a:pt x="443" y="335"/>
                  </a:lnTo>
                  <a:lnTo>
                    <a:pt x="439" y="341"/>
                  </a:lnTo>
                  <a:lnTo>
                    <a:pt x="429" y="347"/>
                  </a:lnTo>
                  <a:lnTo>
                    <a:pt x="421" y="361"/>
                  </a:lnTo>
                  <a:lnTo>
                    <a:pt x="419" y="368"/>
                  </a:lnTo>
                  <a:lnTo>
                    <a:pt x="413" y="363"/>
                  </a:lnTo>
                  <a:lnTo>
                    <a:pt x="405" y="353"/>
                  </a:lnTo>
                  <a:lnTo>
                    <a:pt x="392" y="345"/>
                  </a:lnTo>
                  <a:lnTo>
                    <a:pt x="386" y="345"/>
                  </a:lnTo>
                  <a:lnTo>
                    <a:pt x="382" y="345"/>
                  </a:lnTo>
                  <a:lnTo>
                    <a:pt x="372" y="327"/>
                  </a:lnTo>
                  <a:lnTo>
                    <a:pt x="366" y="327"/>
                  </a:lnTo>
                  <a:lnTo>
                    <a:pt x="366" y="316"/>
                  </a:lnTo>
                  <a:lnTo>
                    <a:pt x="353" y="321"/>
                  </a:lnTo>
                  <a:lnTo>
                    <a:pt x="349" y="333"/>
                  </a:lnTo>
                  <a:lnTo>
                    <a:pt x="323" y="341"/>
                  </a:lnTo>
                  <a:lnTo>
                    <a:pt x="321" y="331"/>
                  </a:lnTo>
                  <a:lnTo>
                    <a:pt x="315" y="325"/>
                  </a:lnTo>
                  <a:lnTo>
                    <a:pt x="313" y="318"/>
                  </a:lnTo>
                  <a:lnTo>
                    <a:pt x="304" y="300"/>
                  </a:lnTo>
                  <a:lnTo>
                    <a:pt x="300" y="300"/>
                  </a:lnTo>
                  <a:lnTo>
                    <a:pt x="290" y="302"/>
                  </a:lnTo>
                  <a:lnTo>
                    <a:pt x="278" y="302"/>
                  </a:lnTo>
                  <a:lnTo>
                    <a:pt x="278" y="302"/>
                  </a:lnTo>
                  <a:lnTo>
                    <a:pt x="259" y="304"/>
                  </a:lnTo>
                  <a:lnTo>
                    <a:pt x="253" y="300"/>
                  </a:lnTo>
                  <a:lnTo>
                    <a:pt x="251" y="302"/>
                  </a:lnTo>
                  <a:lnTo>
                    <a:pt x="249" y="304"/>
                  </a:lnTo>
                  <a:lnTo>
                    <a:pt x="249" y="308"/>
                  </a:lnTo>
                  <a:lnTo>
                    <a:pt x="253" y="316"/>
                  </a:lnTo>
                  <a:lnTo>
                    <a:pt x="249" y="321"/>
                  </a:lnTo>
                  <a:lnTo>
                    <a:pt x="245" y="323"/>
                  </a:lnTo>
                  <a:lnTo>
                    <a:pt x="239" y="327"/>
                  </a:lnTo>
                  <a:lnTo>
                    <a:pt x="243" y="335"/>
                  </a:lnTo>
                  <a:lnTo>
                    <a:pt x="245" y="339"/>
                  </a:lnTo>
                  <a:lnTo>
                    <a:pt x="241" y="341"/>
                  </a:lnTo>
                  <a:lnTo>
                    <a:pt x="239" y="343"/>
                  </a:lnTo>
                  <a:lnTo>
                    <a:pt x="231" y="337"/>
                  </a:lnTo>
                  <a:lnTo>
                    <a:pt x="223" y="339"/>
                  </a:lnTo>
                  <a:lnTo>
                    <a:pt x="219" y="337"/>
                  </a:lnTo>
                  <a:lnTo>
                    <a:pt x="208" y="333"/>
                  </a:lnTo>
                  <a:lnTo>
                    <a:pt x="215" y="316"/>
                  </a:lnTo>
                  <a:lnTo>
                    <a:pt x="206" y="308"/>
                  </a:lnTo>
                  <a:lnTo>
                    <a:pt x="186" y="296"/>
                  </a:lnTo>
                  <a:lnTo>
                    <a:pt x="184" y="292"/>
                  </a:lnTo>
                  <a:lnTo>
                    <a:pt x="182" y="288"/>
                  </a:lnTo>
                  <a:lnTo>
                    <a:pt x="176" y="288"/>
                  </a:lnTo>
                  <a:lnTo>
                    <a:pt x="176" y="292"/>
                  </a:lnTo>
                  <a:lnTo>
                    <a:pt x="165" y="296"/>
                  </a:lnTo>
                  <a:lnTo>
                    <a:pt x="161" y="304"/>
                  </a:lnTo>
                  <a:lnTo>
                    <a:pt x="161" y="306"/>
                  </a:lnTo>
                  <a:lnTo>
                    <a:pt x="159" y="308"/>
                  </a:lnTo>
                  <a:lnTo>
                    <a:pt x="157" y="310"/>
                  </a:lnTo>
                  <a:lnTo>
                    <a:pt x="157" y="306"/>
                  </a:lnTo>
                  <a:lnTo>
                    <a:pt x="149" y="300"/>
                  </a:lnTo>
                  <a:lnTo>
                    <a:pt x="143" y="298"/>
                  </a:lnTo>
                  <a:lnTo>
                    <a:pt x="137" y="296"/>
                  </a:lnTo>
                  <a:lnTo>
                    <a:pt x="133" y="296"/>
                  </a:lnTo>
                  <a:lnTo>
                    <a:pt x="129" y="298"/>
                  </a:lnTo>
                  <a:lnTo>
                    <a:pt x="127" y="298"/>
                  </a:lnTo>
                  <a:lnTo>
                    <a:pt x="125" y="302"/>
                  </a:lnTo>
                  <a:lnTo>
                    <a:pt x="121" y="308"/>
                  </a:lnTo>
                  <a:lnTo>
                    <a:pt x="116" y="310"/>
                  </a:lnTo>
                  <a:lnTo>
                    <a:pt x="116" y="316"/>
                  </a:lnTo>
                  <a:lnTo>
                    <a:pt x="114" y="318"/>
                  </a:lnTo>
                  <a:lnTo>
                    <a:pt x="112" y="325"/>
                  </a:lnTo>
                  <a:lnTo>
                    <a:pt x="110" y="325"/>
                  </a:lnTo>
                  <a:lnTo>
                    <a:pt x="108" y="331"/>
                  </a:lnTo>
                  <a:lnTo>
                    <a:pt x="108" y="341"/>
                  </a:lnTo>
                  <a:lnTo>
                    <a:pt x="108" y="349"/>
                  </a:lnTo>
                  <a:lnTo>
                    <a:pt x="112" y="357"/>
                  </a:lnTo>
                  <a:lnTo>
                    <a:pt x="116" y="361"/>
                  </a:lnTo>
                  <a:lnTo>
                    <a:pt x="123" y="366"/>
                  </a:lnTo>
                  <a:lnTo>
                    <a:pt x="125" y="368"/>
                  </a:lnTo>
                  <a:lnTo>
                    <a:pt x="125" y="370"/>
                  </a:lnTo>
                  <a:lnTo>
                    <a:pt x="123" y="374"/>
                  </a:lnTo>
                  <a:lnTo>
                    <a:pt x="123" y="378"/>
                  </a:lnTo>
                  <a:lnTo>
                    <a:pt x="127" y="384"/>
                  </a:lnTo>
                  <a:lnTo>
                    <a:pt x="139" y="394"/>
                  </a:lnTo>
                  <a:lnTo>
                    <a:pt x="141" y="396"/>
                  </a:lnTo>
                  <a:lnTo>
                    <a:pt x="143" y="402"/>
                  </a:lnTo>
                  <a:lnTo>
                    <a:pt x="147" y="404"/>
                  </a:lnTo>
                  <a:lnTo>
                    <a:pt x="151" y="408"/>
                  </a:lnTo>
                  <a:lnTo>
                    <a:pt x="153" y="415"/>
                  </a:lnTo>
                  <a:lnTo>
                    <a:pt x="153" y="423"/>
                  </a:lnTo>
                  <a:lnTo>
                    <a:pt x="153" y="429"/>
                  </a:lnTo>
                  <a:lnTo>
                    <a:pt x="151" y="433"/>
                  </a:lnTo>
                  <a:lnTo>
                    <a:pt x="149" y="433"/>
                  </a:lnTo>
                  <a:lnTo>
                    <a:pt x="143" y="431"/>
                  </a:lnTo>
                  <a:lnTo>
                    <a:pt x="116" y="408"/>
                  </a:lnTo>
                  <a:lnTo>
                    <a:pt x="94" y="390"/>
                  </a:lnTo>
                  <a:lnTo>
                    <a:pt x="80" y="380"/>
                  </a:lnTo>
                  <a:lnTo>
                    <a:pt x="63" y="368"/>
                  </a:lnTo>
                  <a:lnTo>
                    <a:pt x="43" y="357"/>
                  </a:lnTo>
                  <a:lnTo>
                    <a:pt x="20" y="349"/>
                  </a:lnTo>
                  <a:lnTo>
                    <a:pt x="8" y="343"/>
                  </a:lnTo>
                  <a:lnTo>
                    <a:pt x="4" y="339"/>
                  </a:lnTo>
                  <a:lnTo>
                    <a:pt x="2" y="337"/>
                  </a:lnTo>
                  <a:lnTo>
                    <a:pt x="0" y="335"/>
                  </a:lnTo>
                  <a:lnTo>
                    <a:pt x="2" y="331"/>
                  </a:lnTo>
                  <a:lnTo>
                    <a:pt x="12" y="308"/>
                  </a:lnTo>
                  <a:lnTo>
                    <a:pt x="20" y="288"/>
                  </a:lnTo>
                  <a:lnTo>
                    <a:pt x="31" y="259"/>
                  </a:lnTo>
                  <a:lnTo>
                    <a:pt x="37" y="243"/>
                  </a:lnTo>
                  <a:lnTo>
                    <a:pt x="43" y="222"/>
                  </a:lnTo>
                  <a:lnTo>
                    <a:pt x="49" y="206"/>
                  </a:lnTo>
                  <a:lnTo>
                    <a:pt x="51" y="194"/>
                  </a:lnTo>
                  <a:lnTo>
                    <a:pt x="57" y="175"/>
                  </a:lnTo>
                  <a:lnTo>
                    <a:pt x="61" y="165"/>
                  </a:lnTo>
                  <a:lnTo>
                    <a:pt x="61" y="157"/>
                  </a:lnTo>
                  <a:lnTo>
                    <a:pt x="61" y="157"/>
                  </a:lnTo>
                  <a:lnTo>
                    <a:pt x="63" y="145"/>
                  </a:lnTo>
                  <a:lnTo>
                    <a:pt x="67" y="134"/>
                  </a:lnTo>
                  <a:lnTo>
                    <a:pt x="67" y="128"/>
                  </a:lnTo>
                  <a:lnTo>
                    <a:pt x="69" y="122"/>
                  </a:lnTo>
                  <a:lnTo>
                    <a:pt x="69" y="118"/>
                  </a:lnTo>
                  <a:lnTo>
                    <a:pt x="71" y="108"/>
                  </a:lnTo>
                  <a:lnTo>
                    <a:pt x="69" y="106"/>
                  </a:lnTo>
                  <a:lnTo>
                    <a:pt x="71" y="96"/>
                  </a:lnTo>
                  <a:lnTo>
                    <a:pt x="71" y="75"/>
                  </a:lnTo>
                  <a:lnTo>
                    <a:pt x="69" y="53"/>
                  </a:lnTo>
                  <a:lnTo>
                    <a:pt x="67" y="42"/>
                  </a:lnTo>
                  <a:lnTo>
                    <a:pt x="71" y="42"/>
                  </a:lnTo>
                  <a:lnTo>
                    <a:pt x="76" y="42"/>
                  </a:lnTo>
                  <a:lnTo>
                    <a:pt x="76" y="38"/>
                  </a:lnTo>
                  <a:lnTo>
                    <a:pt x="76" y="36"/>
                  </a:lnTo>
                  <a:lnTo>
                    <a:pt x="74" y="32"/>
                  </a:lnTo>
                  <a:lnTo>
                    <a:pt x="78" y="34"/>
                  </a:lnTo>
                  <a:lnTo>
                    <a:pt x="76" y="28"/>
                  </a:lnTo>
                  <a:lnTo>
                    <a:pt x="76" y="20"/>
                  </a:lnTo>
                  <a:lnTo>
                    <a:pt x="86" y="20"/>
                  </a:lnTo>
                  <a:lnTo>
                    <a:pt x="100" y="22"/>
                  </a:lnTo>
                  <a:lnTo>
                    <a:pt x="102" y="26"/>
                  </a:lnTo>
                  <a:lnTo>
                    <a:pt x="102" y="34"/>
                  </a:lnTo>
                  <a:lnTo>
                    <a:pt x="102" y="36"/>
                  </a:lnTo>
                  <a:lnTo>
                    <a:pt x="106" y="40"/>
                  </a:lnTo>
                  <a:lnTo>
                    <a:pt x="108" y="40"/>
                  </a:lnTo>
                  <a:lnTo>
                    <a:pt x="112" y="42"/>
                  </a:lnTo>
                  <a:lnTo>
                    <a:pt x="114" y="45"/>
                  </a:lnTo>
                  <a:lnTo>
                    <a:pt x="121" y="47"/>
                  </a:lnTo>
                  <a:lnTo>
                    <a:pt x="125" y="47"/>
                  </a:lnTo>
                  <a:lnTo>
                    <a:pt x="133" y="59"/>
                  </a:lnTo>
                  <a:lnTo>
                    <a:pt x="139" y="53"/>
                  </a:lnTo>
                  <a:lnTo>
                    <a:pt x="153" y="59"/>
                  </a:lnTo>
                  <a:lnTo>
                    <a:pt x="157" y="57"/>
                  </a:lnTo>
                  <a:lnTo>
                    <a:pt x="159" y="59"/>
                  </a:lnTo>
                  <a:lnTo>
                    <a:pt x="165" y="53"/>
                  </a:lnTo>
                  <a:lnTo>
                    <a:pt x="170" y="40"/>
                  </a:lnTo>
                  <a:lnTo>
                    <a:pt x="184" y="32"/>
                  </a:lnTo>
                  <a:lnTo>
                    <a:pt x="188" y="34"/>
                  </a:lnTo>
                  <a:lnTo>
                    <a:pt x="192" y="38"/>
                  </a:lnTo>
                  <a:lnTo>
                    <a:pt x="200" y="49"/>
                  </a:lnTo>
                  <a:lnTo>
                    <a:pt x="202" y="51"/>
                  </a:lnTo>
                  <a:lnTo>
                    <a:pt x="223" y="53"/>
                  </a:lnTo>
                  <a:lnTo>
                    <a:pt x="227" y="55"/>
                  </a:lnTo>
                  <a:lnTo>
                    <a:pt x="229" y="55"/>
                  </a:lnTo>
                  <a:lnTo>
                    <a:pt x="229" y="57"/>
                  </a:lnTo>
                  <a:lnTo>
                    <a:pt x="227" y="59"/>
                  </a:lnTo>
                  <a:lnTo>
                    <a:pt x="225" y="61"/>
                  </a:lnTo>
                  <a:lnTo>
                    <a:pt x="227" y="63"/>
                  </a:lnTo>
                  <a:lnTo>
                    <a:pt x="229" y="65"/>
                  </a:lnTo>
                  <a:lnTo>
                    <a:pt x="233" y="67"/>
                  </a:lnTo>
                  <a:lnTo>
                    <a:pt x="235" y="67"/>
                  </a:lnTo>
                  <a:lnTo>
                    <a:pt x="241" y="79"/>
                  </a:lnTo>
                  <a:lnTo>
                    <a:pt x="249" y="89"/>
                  </a:lnTo>
                  <a:lnTo>
                    <a:pt x="253" y="89"/>
                  </a:lnTo>
                  <a:lnTo>
                    <a:pt x="253" y="85"/>
                  </a:lnTo>
                  <a:lnTo>
                    <a:pt x="249" y="77"/>
                  </a:lnTo>
                  <a:lnTo>
                    <a:pt x="259" y="81"/>
                  </a:lnTo>
                  <a:lnTo>
                    <a:pt x="262" y="81"/>
                  </a:lnTo>
                  <a:lnTo>
                    <a:pt x="270" y="83"/>
                  </a:lnTo>
                  <a:lnTo>
                    <a:pt x="270" y="81"/>
                  </a:lnTo>
                  <a:lnTo>
                    <a:pt x="274" y="81"/>
                  </a:lnTo>
                  <a:lnTo>
                    <a:pt x="282" y="75"/>
                  </a:lnTo>
                  <a:lnTo>
                    <a:pt x="284" y="71"/>
                  </a:lnTo>
                  <a:lnTo>
                    <a:pt x="286" y="65"/>
                  </a:lnTo>
                  <a:lnTo>
                    <a:pt x="282" y="53"/>
                  </a:lnTo>
                  <a:lnTo>
                    <a:pt x="282" y="47"/>
                  </a:lnTo>
                  <a:lnTo>
                    <a:pt x="288" y="40"/>
                  </a:lnTo>
                  <a:lnTo>
                    <a:pt x="296" y="38"/>
                  </a:lnTo>
                  <a:lnTo>
                    <a:pt x="300" y="34"/>
                  </a:lnTo>
                  <a:lnTo>
                    <a:pt x="304" y="30"/>
                  </a:lnTo>
                  <a:lnTo>
                    <a:pt x="306" y="22"/>
                  </a:lnTo>
                  <a:lnTo>
                    <a:pt x="304" y="16"/>
                  </a:lnTo>
                  <a:lnTo>
                    <a:pt x="298" y="8"/>
                  </a:lnTo>
                  <a:lnTo>
                    <a:pt x="309" y="6"/>
                  </a:lnTo>
                  <a:lnTo>
                    <a:pt x="315" y="6"/>
                  </a:lnTo>
                  <a:lnTo>
                    <a:pt x="323" y="0"/>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4" name="Freeform 403"/>
            <p:cNvSpPr>
              <a:spLocks/>
            </p:cNvSpPr>
            <p:nvPr/>
          </p:nvSpPr>
          <p:spPr bwMode="auto">
            <a:xfrm>
              <a:off x="6961188" y="3757613"/>
              <a:ext cx="450850" cy="547688"/>
            </a:xfrm>
            <a:custGeom>
              <a:avLst/>
              <a:gdLst>
                <a:gd name="T0" fmla="*/ 8 w 284"/>
                <a:gd name="T1" fmla="*/ 124 h 345"/>
                <a:gd name="T2" fmla="*/ 39 w 284"/>
                <a:gd name="T3" fmla="*/ 90 h 345"/>
                <a:gd name="T4" fmla="*/ 41 w 284"/>
                <a:gd name="T5" fmla="*/ 77 h 345"/>
                <a:gd name="T6" fmla="*/ 47 w 284"/>
                <a:gd name="T7" fmla="*/ 51 h 345"/>
                <a:gd name="T8" fmla="*/ 59 w 284"/>
                <a:gd name="T9" fmla="*/ 18 h 345"/>
                <a:gd name="T10" fmla="*/ 70 w 284"/>
                <a:gd name="T11" fmla="*/ 18 h 345"/>
                <a:gd name="T12" fmla="*/ 119 w 284"/>
                <a:gd name="T13" fmla="*/ 2 h 345"/>
                <a:gd name="T14" fmla="*/ 149 w 284"/>
                <a:gd name="T15" fmla="*/ 14 h 345"/>
                <a:gd name="T16" fmla="*/ 145 w 284"/>
                <a:gd name="T17" fmla="*/ 61 h 345"/>
                <a:gd name="T18" fmla="*/ 174 w 284"/>
                <a:gd name="T19" fmla="*/ 71 h 345"/>
                <a:gd name="T20" fmla="*/ 196 w 284"/>
                <a:gd name="T21" fmla="*/ 57 h 345"/>
                <a:gd name="T22" fmla="*/ 217 w 284"/>
                <a:gd name="T23" fmla="*/ 59 h 345"/>
                <a:gd name="T24" fmla="*/ 202 w 284"/>
                <a:gd name="T25" fmla="*/ 118 h 345"/>
                <a:gd name="T26" fmla="*/ 213 w 284"/>
                <a:gd name="T27" fmla="*/ 145 h 345"/>
                <a:gd name="T28" fmla="*/ 239 w 284"/>
                <a:gd name="T29" fmla="*/ 147 h 345"/>
                <a:gd name="T30" fmla="*/ 249 w 284"/>
                <a:gd name="T31" fmla="*/ 171 h 345"/>
                <a:gd name="T32" fmla="*/ 262 w 284"/>
                <a:gd name="T33" fmla="*/ 171 h 345"/>
                <a:gd name="T34" fmla="*/ 264 w 284"/>
                <a:gd name="T35" fmla="*/ 194 h 345"/>
                <a:gd name="T36" fmla="*/ 266 w 284"/>
                <a:gd name="T37" fmla="*/ 226 h 345"/>
                <a:gd name="T38" fmla="*/ 276 w 284"/>
                <a:gd name="T39" fmla="*/ 226 h 345"/>
                <a:gd name="T40" fmla="*/ 260 w 284"/>
                <a:gd name="T41" fmla="*/ 239 h 345"/>
                <a:gd name="T42" fmla="*/ 262 w 284"/>
                <a:gd name="T43" fmla="*/ 265 h 345"/>
                <a:gd name="T44" fmla="*/ 258 w 284"/>
                <a:gd name="T45" fmla="*/ 292 h 345"/>
                <a:gd name="T46" fmla="*/ 264 w 284"/>
                <a:gd name="T47" fmla="*/ 304 h 345"/>
                <a:gd name="T48" fmla="*/ 282 w 284"/>
                <a:gd name="T49" fmla="*/ 314 h 345"/>
                <a:gd name="T50" fmla="*/ 274 w 284"/>
                <a:gd name="T51" fmla="*/ 325 h 345"/>
                <a:gd name="T52" fmla="*/ 241 w 284"/>
                <a:gd name="T53" fmla="*/ 329 h 345"/>
                <a:gd name="T54" fmla="*/ 221 w 284"/>
                <a:gd name="T55" fmla="*/ 343 h 345"/>
                <a:gd name="T56" fmla="*/ 215 w 284"/>
                <a:gd name="T57" fmla="*/ 341 h 345"/>
                <a:gd name="T58" fmla="*/ 192 w 284"/>
                <a:gd name="T59" fmla="*/ 335 h 345"/>
                <a:gd name="T60" fmla="*/ 164 w 284"/>
                <a:gd name="T61" fmla="*/ 331 h 345"/>
                <a:gd name="T62" fmla="*/ 160 w 284"/>
                <a:gd name="T63" fmla="*/ 323 h 345"/>
                <a:gd name="T64" fmla="*/ 141 w 284"/>
                <a:gd name="T65" fmla="*/ 310 h 345"/>
                <a:gd name="T66" fmla="*/ 100 w 284"/>
                <a:gd name="T67" fmla="*/ 308 h 345"/>
                <a:gd name="T68" fmla="*/ 88 w 284"/>
                <a:gd name="T69" fmla="*/ 284 h 345"/>
                <a:gd name="T70" fmla="*/ 90 w 284"/>
                <a:gd name="T71" fmla="*/ 263 h 345"/>
                <a:gd name="T72" fmla="*/ 68 w 284"/>
                <a:gd name="T73" fmla="*/ 253 h 345"/>
                <a:gd name="T74" fmla="*/ 47 w 284"/>
                <a:gd name="T75" fmla="*/ 247 h 345"/>
                <a:gd name="T76" fmla="*/ 31 w 284"/>
                <a:gd name="T77" fmla="*/ 241 h 345"/>
                <a:gd name="T78" fmla="*/ 31 w 284"/>
                <a:gd name="T79" fmla="*/ 222 h 345"/>
                <a:gd name="T80" fmla="*/ 53 w 284"/>
                <a:gd name="T81" fmla="*/ 186 h 345"/>
                <a:gd name="T82" fmla="*/ 37 w 284"/>
                <a:gd name="T83" fmla="*/ 173 h 345"/>
                <a:gd name="T84" fmla="*/ 19 w 284"/>
                <a:gd name="T85" fmla="*/ 153 h 345"/>
                <a:gd name="T86" fmla="*/ 2 w 284"/>
                <a:gd name="T87" fmla="*/ 1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345">
                  <a:moveTo>
                    <a:pt x="0" y="141"/>
                  </a:moveTo>
                  <a:lnTo>
                    <a:pt x="4" y="134"/>
                  </a:lnTo>
                  <a:lnTo>
                    <a:pt x="8" y="124"/>
                  </a:lnTo>
                  <a:lnTo>
                    <a:pt x="4" y="112"/>
                  </a:lnTo>
                  <a:lnTo>
                    <a:pt x="8" y="100"/>
                  </a:lnTo>
                  <a:lnTo>
                    <a:pt x="39" y="90"/>
                  </a:lnTo>
                  <a:lnTo>
                    <a:pt x="43" y="87"/>
                  </a:lnTo>
                  <a:lnTo>
                    <a:pt x="45" y="83"/>
                  </a:lnTo>
                  <a:lnTo>
                    <a:pt x="41" y="77"/>
                  </a:lnTo>
                  <a:lnTo>
                    <a:pt x="35" y="71"/>
                  </a:lnTo>
                  <a:lnTo>
                    <a:pt x="35" y="63"/>
                  </a:lnTo>
                  <a:lnTo>
                    <a:pt x="47" y="51"/>
                  </a:lnTo>
                  <a:lnTo>
                    <a:pt x="47" y="47"/>
                  </a:lnTo>
                  <a:lnTo>
                    <a:pt x="53" y="26"/>
                  </a:lnTo>
                  <a:lnTo>
                    <a:pt x="59" y="18"/>
                  </a:lnTo>
                  <a:lnTo>
                    <a:pt x="59" y="18"/>
                  </a:lnTo>
                  <a:lnTo>
                    <a:pt x="62" y="18"/>
                  </a:lnTo>
                  <a:lnTo>
                    <a:pt x="70" y="18"/>
                  </a:lnTo>
                  <a:lnTo>
                    <a:pt x="76" y="0"/>
                  </a:lnTo>
                  <a:lnTo>
                    <a:pt x="90" y="0"/>
                  </a:lnTo>
                  <a:lnTo>
                    <a:pt x="119" y="2"/>
                  </a:lnTo>
                  <a:lnTo>
                    <a:pt x="131" y="4"/>
                  </a:lnTo>
                  <a:lnTo>
                    <a:pt x="143" y="10"/>
                  </a:lnTo>
                  <a:lnTo>
                    <a:pt x="149" y="14"/>
                  </a:lnTo>
                  <a:lnTo>
                    <a:pt x="149" y="20"/>
                  </a:lnTo>
                  <a:lnTo>
                    <a:pt x="137" y="55"/>
                  </a:lnTo>
                  <a:lnTo>
                    <a:pt x="145" y="61"/>
                  </a:lnTo>
                  <a:lnTo>
                    <a:pt x="158" y="63"/>
                  </a:lnTo>
                  <a:lnTo>
                    <a:pt x="170" y="71"/>
                  </a:lnTo>
                  <a:lnTo>
                    <a:pt x="174" y="71"/>
                  </a:lnTo>
                  <a:lnTo>
                    <a:pt x="182" y="63"/>
                  </a:lnTo>
                  <a:lnTo>
                    <a:pt x="192" y="67"/>
                  </a:lnTo>
                  <a:lnTo>
                    <a:pt x="196" y="57"/>
                  </a:lnTo>
                  <a:lnTo>
                    <a:pt x="200" y="53"/>
                  </a:lnTo>
                  <a:lnTo>
                    <a:pt x="209" y="57"/>
                  </a:lnTo>
                  <a:lnTo>
                    <a:pt x="217" y="59"/>
                  </a:lnTo>
                  <a:lnTo>
                    <a:pt x="202" y="92"/>
                  </a:lnTo>
                  <a:lnTo>
                    <a:pt x="209" y="98"/>
                  </a:lnTo>
                  <a:lnTo>
                    <a:pt x="202" y="118"/>
                  </a:lnTo>
                  <a:lnTo>
                    <a:pt x="202" y="137"/>
                  </a:lnTo>
                  <a:lnTo>
                    <a:pt x="200" y="143"/>
                  </a:lnTo>
                  <a:lnTo>
                    <a:pt x="213" y="145"/>
                  </a:lnTo>
                  <a:lnTo>
                    <a:pt x="231" y="145"/>
                  </a:lnTo>
                  <a:lnTo>
                    <a:pt x="237" y="147"/>
                  </a:lnTo>
                  <a:lnTo>
                    <a:pt x="239" y="147"/>
                  </a:lnTo>
                  <a:lnTo>
                    <a:pt x="237" y="159"/>
                  </a:lnTo>
                  <a:lnTo>
                    <a:pt x="241" y="165"/>
                  </a:lnTo>
                  <a:lnTo>
                    <a:pt x="249" y="171"/>
                  </a:lnTo>
                  <a:lnTo>
                    <a:pt x="258" y="173"/>
                  </a:lnTo>
                  <a:lnTo>
                    <a:pt x="258" y="173"/>
                  </a:lnTo>
                  <a:lnTo>
                    <a:pt x="262" y="171"/>
                  </a:lnTo>
                  <a:lnTo>
                    <a:pt x="262" y="184"/>
                  </a:lnTo>
                  <a:lnTo>
                    <a:pt x="264" y="188"/>
                  </a:lnTo>
                  <a:lnTo>
                    <a:pt x="264" y="194"/>
                  </a:lnTo>
                  <a:lnTo>
                    <a:pt x="260" y="220"/>
                  </a:lnTo>
                  <a:lnTo>
                    <a:pt x="258" y="224"/>
                  </a:lnTo>
                  <a:lnTo>
                    <a:pt x="266" y="226"/>
                  </a:lnTo>
                  <a:lnTo>
                    <a:pt x="270" y="222"/>
                  </a:lnTo>
                  <a:lnTo>
                    <a:pt x="276" y="224"/>
                  </a:lnTo>
                  <a:lnTo>
                    <a:pt x="276" y="226"/>
                  </a:lnTo>
                  <a:lnTo>
                    <a:pt x="274" y="233"/>
                  </a:lnTo>
                  <a:lnTo>
                    <a:pt x="260" y="239"/>
                  </a:lnTo>
                  <a:lnTo>
                    <a:pt x="260" y="239"/>
                  </a:lnTo>
                  <a:lnTo>
                    <a:pt x="266" y="249"/>
                  </a:lnTo>
                  <a:lnTo>
                    <a:pt x="262" y="261"/>
                  </a:lnTo>
                  <a:lnTo>
                    <a:pt x="262" y="265"/>
                  </a:lnTo>
                  <a:lnTo>
                    <a:pt x="262" y="278"/>
                  </a:lnTo>
                  <a:lnTo>
                    <a:pt x="258" y="286"/>
                  </a:lnTo>
                  <a:lnTo>
                    <a:pt x="258" y="292"/>
                  </a:lnTo>
                  <a:lnTo>
                    <a:pt x="258" y="294"/>
                  </a:lnTo>
                  <a:lnTo>
                    <a:pt x="264" y="296"/>
                  </a:lnTo>
                  <a:lnTo>
                    <a:pt x="264" y="304"/>
                  </a:lnTo>
                  <a:lnTo>
                    <a:pt x="278" y="304"/>
                  </a:lnTo>
                  <a:lnTo>
                    <a:pt x="282" y="304"/>
                  </a:lnTo>
                  <a:lnTo>
                    <a:pt x="282" y="314"/>
                  </a:lnTo>
                  <a:lnTo>
                    <a:pt x="284" y="318"/>
                  </a:lnTo>
                  <a:lnTo>
                    <a:pt x="278" y="323"/>
                  </a:lnTo>
                  <a:lnTo>
                    <a:pt x="274" y="325"/>
                  </a:lnTo>
                  <a:lnTo>
                    <a:pt x="256" y="325"/>
                  </a:lnTo>
                  <a:lnTo>
                    <a:pt x="249" y="325"/>
                  </a:lnTo>
                  <a:lnTo>
                    <a:pt x="241" y="329"/>
                  </a:lnTo>
                  <a:lnTo>
                    <a:pt x="239" y="337"/>
                  </a:lnTo>
                  <a:lnTo>
                    <a:pt x="227" y="341"/>
                  </a:lnTo>
                  <a:lnTo>
                    <a:pt x="221" y="343"/>
                  </a:lnTo>
                  <a:lnTo>
                    <a:pt x="215" y="345"/>
                  </a:lnTo>
                  <a:lnTo>
                    <a:pt x="215" y="343"/>
                  </a:lnTo>
                  <a:lnTo>
                    <a:pt x="215" y="341"/>
                  </a:lnTo>
                  <a:lnTo>
                    <a:pt x="205" y="337"/>
                  </a:lnTo>
                  <a:lnTo>
                    <a:pt x="198" y="335"/>
                  </a:lnTo>
                  <a:lnTo>
                    <a:pt x="192" y="335"/>
                  </a:lnTo>
                  <a:lnTo>
                    <a:pt x="186" y="331"/>
                  </a:lnTo>
                  <a:lnTo>
                    <a:pt x="170" y="331"/>
                  </a:lnTo>
                  <a:lnTo>
                    <a:pt x="164" y="331"/>
                  </a:lnTo>
                  <a:lnTo>
                    <a:pt x="160" y="329"/>
                  </a:lnTo>
                  <a:lnTo>
                    <a:pt x="160" y="325"/>
                  </a:lnTo>
                  <a:lnTo>
                    <a:pt x="160" y="323"/>
                  </a:lnTo>
                  <a:lnTo>
                    <a:pt x="156" y="314"/>
                  </a:lnTo>
                  <a:lnTo>
                    <a:pt x="147" y="310"/>
                  </a:lnTo>
                  <a:lnTo>
                    <a:pt x="141" y="310"/>
                  </a:lnTo>
                  <a:lnTo>
                    <a:pt x="131" y="304"/>
                  </a:lnTo>
                  <a:lnTo>
                    <a:pt x="111" y="306"/>
                  </a:lnTo>
                  <a:lnTo>
                    <a:pt x="100" y="308"/>
                  </a:lnTo>
                  <a:lnTo>
                    <a:pt x="92" y="296"/>
                  </a:lnTo>
                  <a:lnTo>
                    <a:pt x="88" y="290"/>
                  </a:lnTo>
                  <a:lnTo>
                    <a:pt x="88" y="284"/>
                  </a:lnTo>
                  <a:lnTo>
                    <a:pt x="92" y="274"/>
                  </a:lnTo>
                  <a:lnTo>
                    <a:pt x="92" y="265"/>
                  </a:lnTo>
                  <a:lnTo>
                    <a:pt x="90" y="263"/>
                  </a:lnTo>
                  <a:lnTo>
                    <a:pt x="86" y="259"/>
                  </a:lnTo>
                  <a:lnTo>
                    <a:pt x="78" y="255"/>
                  </a:lnTo>
                  <a:lnTo>
                    <a:pt x="68" y="253"/>
                  </a:lnTo>
                  <a:lnTo>
                    <a:pt x="62" y="255"/>
                  </a:lnTo>
                  <a:lnTo>
                    <a:pt x="57" y="255"/>
                  </a:lnTo>
                  <a:lnTo>
                    <a:pt x="47" y="247"/>
                  </a:lnTo>
                  <a:lnTo>
                    <a:pt x="39" y="243"/>
                  </a:lnTo>
                  <a:lnTo>
                    <a:pt x="35" y="239"/>
                  </a:lnTo>
                  <a:lnTo>
                    <a:pt x="31" y="241"/>
                  </a:lnTo>
                  <a:lnTo>
                    <a:pt x="29" y="241"/>
                  </a:lnTo>
                  <a:lnTo>
                    <a:pt x="27" y="224"/>
                  </a:lnTo>
                  <a:lnTo>
                    <a:pt x="31" y="222"/>
                  </a:lnTo>
                  <a:lnTo>
                    <a:pt x="35" y="222"/>
                  </a:lnTo>
                  <a:lnTo>
                    <a:pt x="45" y="196"/>
                  </a:lnTo>
                  <a:lnTo>
                    <a:pt x="53" y="186"/>
                  </a:lnTo>
                  <a:lnTo>
                    <a:pt x="47" y="179"/>
                  </a:lnTo>
                  <a:lnTo>
                    <a:pt x="43" y="177"/>
                  </a:lnTo>
                  <a:lnTo>
                    <a:pt x="37" y="173"/>
                  </a:lnTo>
                  <a:lnTo>
                    <a:pt x="33" y="167"/>
                  </a:lnTo>
                  <a:lnTo>
                    <a:pt x="25" y="159"/>
                  </a:lnTo>
                  <a:lnTo>
                    <a:pt x="19" y="153"/>
                  </a:lnTo>
                  <a:lnTo>
                    <a:pt x="6" y="153"/>
                  </a:lnTo>
                  <a:lnTo>
                    <a:pt x="4" y="151"/>
                  </a:lnTo>
                  <a:lnTo>
                    <a:pt x="2" y="145"/>
                  </a:lnTo>
                  <a:lnTo>
                    <a:pt x="0" y="14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5" name="Freeform 404"/>
            <p:cNvSpPr>
              <a:spLocks/>
            </p:cNvSpPr>
            <p:nvPr/>
          </p:nvSpPr>
          <p:spPr bwMode="auto">
            <a:xfrm>
              <a:off x="6961188" y="3757613"/>
              <a:ext cx="450850" cy="547688"/>
            </a:xfrm>
            <a:custGeom>
              <a:avLst/>
              <a:gdLst>
                <a:gd name="T0" fmla="*/ 8 w 284"/>
                <a:gd name="T1" fmla="*/ 124 h 345"/>
                <a:gd name="T2" fmla="*/ 39 w 284"/>
                <a:gd name="T3" fmla="*/ 90 h 345"/>
                <a:gd name="T4" fmla="*/ 41 w 284"/>
                <a:gd name="T5" fmla="*/ 77 h 345"/>
                <a:gd name="T6" fmla="*/ 47 w 284"/>
                <a:gd name="T7" fmla="*/ 51 h 345"/>
                <a:gd name="T8" fmla="*/ 59 w 284"/>
                <a:gd name="T9" fmla="*/ 18 h 345"/>
                <a:gd name="T10" fmla="*/ 70 w 284"/>
                <a:gd name="T11" fmla="*/ 18 h 345"/>
                <a:gd name="T12" fmla="*/ 119 w 284"/>
                <a:gd name="T13" fmla="*/ 2 h 345"/>
                <a:gd name="T14" fmla="*/ 149 w 284"/>
                <a:gd name="T15" fmla="*/ 14 h 345"/>
                <a:gd name="T16" fmla="*/ 145 w 284"/>
                <a:gd name="T17" fmla="*/ 61 h 345"/>
                <a:gd name="T18" fmla="*/ 174 w 284"/>
                <a:gd name="T19" fmla="*/ 71 h 345"/>
                <a:gd name="T20" fmla="*/ 196 w 284"/>
                <a:gd name="T21" fmla="*/ 57 h 345"/>
                <a:gd name="T22" fmla="*/ 217 w 284"/>
                <a:gd name="T23" fmla="*/ 59 h 345"/>
                <a:gd name="T24" fmla="*/ 202 w 284"/>
                <a:gd name="T25" fmla="*/ 118 h 345"/>
                <a:gd name="T26" fmla="*/ 213 w 284"/>
                <a:gd name="T27" fmla="*/ 145 h 345"/>
                <a:gd name="T28" fmla="*/ 239 w 284"/>
                <a:gd name="T29" fmla="*/ 147 h 345"/>
                <a:gd name="T30" fmla="*/ 249 w 284"/>
                <a:gd name="T31" fmla="*/ 171 h 345"/>
                <a:gd name="T32" fmla="*/ 262 w 284"/>
                <a:gd name="T33" fmla="*/ 171 h 345"/>
                <a:gd name="T34" fmla="*/ 264 w 284"/>
                <a:gd name="T35" fmla="*/ 194 h 345"/>
                <a:gd name="T36" fmla="*/ 266 w 284"/>
                <a:gd name="T37" fmla="*/ 226 h 345"/>
                <a:gd name="T38" fmla="*/ 276 w 284"/>
                <a:gd name="T39" fmla="*/ 226 h 345"/>
                <a:gd name="T40" fmla="*/ 260 w 284"/>
                <a:gd name="T41" fmla="*/ 239 h 345"/>
                <a:gd name="T42" fmla="*/ 262 w 284"/>
                <a:gd name="T43" fmla="*/ 265 h 345"/>
                <a:gd name="T44" fmla="*/ 258 w 284"/>
                <a:gd name="T45" fmla="*/ 292 h 345"/>
                <a:gd name="T46" fmla="*/ 264 w 284"/>
                <a:gd name="T47" fmla="*/ 304 h 345"/>
                <a:gd name="T48" fmla="*/ 282 w 284"/>
                <a:gd name="T49" fmla="*/ 314 h 345"/>
                <a:gd name="T50" fmla="*/ 274 w 284"/>
                <a:gd name="T51" fmla="*/ 325 h 345"/>
                <a:gd name="T52" fmla="*/ 241 w 284"/>
                <a:gd name="T53" fmla="*/ 329 h 345"/>
                <a:gd name="T54" fmla="*/ 221 w 284"/>
                <a:gd name="T55" fmla="*/ 343 h 345"/>
                <a:gd name="T56" fmla="*/ 215 w 284"/>
                <a:gd name="T57" fmla="*/ 341 h 345"/>
                <a:gd name="T58" fmla="*/ 192 w 284"/>
                <a:gd name="T59" fmla="*/ 335 h 345"/>
                <a:gd name="T60" fmla="*/ 164 w 284"/>
                <a:gd name="T61" fmla="*/ 331 h 345"/>
                <a:gd name="T62" fmla="*/ 160 w 284"/>
                <a:gd name="T63" fmla="*/ 323 h 345"/>
                <a:gd name="T64" fmla="*/ 141 w 284"/>
                <a:gd name="T65" fmla="*/ 310 h 345"/>
                <a:gd name="T66" fmla="*/ 100 w 284"/>
                <a:gd name="T67" fmla="*/ 308 h 345"/>
                <a:gd name="T68" fmla="*/ 88 w 284"/>
                <a:gd name="T69" fmla="*/ 284 h 345"/>
                <a:gd name="T70" fmla="*/ 90 w 284"/>
                <a:gd name="T71" fmla="*/ 263 h 345"/>
                <a:gd name="T72" fmla="*/ 68 w 284"/>
                <a:gd name="T73" fmla="*/ 253 h 345"/>
                <a:gd name="T74" fmla="*/ 47 w 284"/>
                <a:gd name="T75" fmla="*/ 247 h 345"/>
                <a:gd name="T76" fmla="*/ 31 w 284"/>
                <a:gd name="T77" fmla="*/ 241 h 345"/>
                <a:gd name="T78" fmla="*/ 31 w 284"/>
                <a:gd name="T79" fmla="*/ 222 h 345"/>
                <a:gd name="T80" fmla="*/ 53 w 284"/>
                <a:gd name="T81" fmla="*/ 186 h 345"/>
                <a:gd name="T82" fmla="*/ 37 w 284"/>
                <a:gd name="T83" fmla="*/ 173 h 345"/>
                <a:gd name="T84" fmla="*/ 19 w 284"/>
                <a:gd name="T85" fmla="*/ 153 h 345"/>
                <a:gd name="T86" fmla="*/ 2 w 284"/>
                <a:gd name="T87" fmla="*/ 145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4" h="345">
                  <a:moveTo>
                    <a:pt x="0" y="141"/>
                  </a:moveTo>
                  <a:lnTo>
                    <a:pt x="4" y="134"/>
                  </a:lnTo>
                  <a:lnTo>
                    <a:pt x="8" y="124"/>
                  </a:lnTo>
                  <a:lnTo>
                    <a:pt x="4" y="112"/>
                  </a:lnTo>
                  <a:lnTo>
                    <a:pt x="8" y="100"/>
                  </a:lnTo>
                  <a:lnTo>
                    <a:pt x="39" y="90"/>
                  </a:lnTo>
                  <a:lnTo>
                    <a:pt x="43" y="87"/>
                  </a:lnTo>
                  <a:lnTo>
                    <a:pt x="45" y="83"/>
                  </a:lnTo>
                  <a:lnTo>
                    <a:pt x="41" y="77"/>
                  </a:lnTo>
                  <a:lnTo>
                    <a:pt x="35" y="71"/>
                  </a:lnTo>
                  <a:lnTo>
                    <a:pt x="35" y="63"/>
                  </a:lnTo>
                  <a:lnTo>
                    <a:pt x="47" y="51"/>
                  </a:lnTo>
                  <a:lnTo>
                    <a:pt x="47" y="47"/>
                  </a:lnTo>
                  <a:lnTo>
                    <a:pt x="53" y="26"/>
                  </a:lnTo>
                  <a:lnTo>
                    <a:pt x="59" y="18"/>
                  </a:lnTo>
                  <a:lnTo>
                    <a:pt x="59" y="18"/>
                  </a:lnTo>
                  <a:lnTo>
                    <a:pt x="62" y="18"/>
                  </a:lnTo>
                  <a:lnTo>
                    <a:pt x="70" y="18"/>
                  </a:lnTo>
                  <a:lnTo>
                    <a:pt x="76" y="0"/>
                  </a:lnTo>
                  <a:lnTo>
                    <a:pt x="90" y="0"/>
                  </a:lnTo>
                  <a:lnTo>
                    <a:pt x="119" y="2"/>
                  </a:lnTo>
                  <a:lnTo>
                    <a:pt x="131" y="4"/>
                  </a:lnTo>
                  <a:lnTo>
                    <a:pt x="143" y="10"/>
                  </a:lnTo>
                  <a:lnTo>
                    <a:pt x="149" y="14"/>
                  </a:lnTo>
                  <a:lnTo>
                    <a:pt x="149" y="20"/>
                  </a:lnTo>
                  <a:lnTo>
                    <a:pt x="137" y="55"/>
                  </a:lnTo>
                  <a:lnTo>
                    <a:pt x="145" y="61"/>
                  </a:lnTo>
                  <a:lnTo>
                    <a:pt x="158" y="63"/>
                  </a:lnTo>
                  <a:lnTo>
                    <a:pt x="170" y="71"/>
                  </a:lnTo>
                  <a:lnTo>
                    <a:pt x="174" y="71"/>
                  </a:lnTo>
                  <a:lnTo>
                    <a:pt x="182" y="63"/>
                  </a:lnTo>
                  <a:lnTo>
                    <a:pt x="192" y="67"/>
                  </a:lnTo>
                  <a:lnTo>
                    <a:pt x="196" y="57"/>
                  </a:lnTo>
                  <a:lnTo>
                    <a:pt x="200" y="53"/>
                  </a:lnTo>
                  <a:lnTo>
                    <a:pt x="209" y="57"/>
                  </a:lnTo>
                  <a:lnTo>
                    <a:pt x="217" y="59"/>
                  </a:lnTo>
                  <a:lnTo>
                    <a:pt x="202" y="92"/>
                  </a:lnTo>
                  <a:lnTo>
                    <a:pt x="209" y="98"/>
                  </a:lnTo>
                  <a:lnTo>
                    <a:pt x="202" y="118"/>
                  </a:lnTo>
                  <a:lnTo>
                    <a:pt x="202" y="137"/>
                  </a:lnTo>
                  <a:lnTo>
                    <a:pt x="200" y="143"/>
                  </a:lnTo>
                  <a:lnTo>
                    <a:pt x="213" y="145"/>
                  </a:lnTo>
                  <a:lnTo>
                    <a:pt x="231" y="145"/>
                  </a:lnTo>
                  <a:lnTo>
                    <a:pt x="237" y="147"/>
                  </a:lnTo>
                  <a:lnTo>
                    <a:pt x="239" y="147"/>
                  </a:lnTo>
                  <a:lnTo>
                    <a:pt x="237" y="159"/>
                  </a:lnTo>
                  <a:lnTo>
                    <a:pt x="241" y="165"/>
                  </a:lnTo>
                  <a:lnTo>
                    <a:pt x="249" y="171"/>
                  </a:lnTo>
                  <a:lnTo>
                    <a:pt x="258" y="173"/>
                  </a:lnTo>
                  <a:lnTo>
                    <a:pt x="258" y="173"/>
                  </a:lnTo>
                  <a:lnTo>
                    <a:pt x="262" y="171"/>
                  </a:lnTo>
                  <a:lnTo>
                    <a:pt x="262" y="184"/>
                  </a:lnTo>
                  <a:lnTo>
                    <a:pt x="264" y="188"/>
                  </a:lnTo>
                  <a:lnTo>
                    <a:pt x="264" y="194"/>
                  </a:lnTo>
                  <a:lnTo>
                    <a:pt x="260" y="220"/>
                  </a:lnTo>
                  <a:lnTo>
                    <a:pt x="258" y="224"/>
                  </a:lnTo>
                  <a:lnTo>
                    <a:pt x="266" y="226"/>
                  </a:lnTo>
                  <a:lnTo>
                    <a:pt x="270" y="222"/>
                  </a:lnTo>
                  <a:lnTo>
                    <a:pt x="276" y="224"/>
                  </a:lnTo>
                  <a:lnTo>
                    <a:pt x="276" y="226"/>
                  </a:lnTo>
                  <a:lnTo>
                    <a:pt x="274" y="233"/>
                  </a:lnTo>
                  <a:lnTo>
                    <a:pt x="260" y="239"/>
                  </a:lnTo>
                  <a:lnTo>
                    <a:pt x="260" y="239"/>
                  </a:lnTo>
                  <a:lnTo>
                    <a:pt x="266" y="249"/>
                  </a:lnTo>
                  <a:lnTo>
                    <a:pt x="262" y="261"/>
                  </a:lnTo>
                  <a:lnTo>
                    <a:pt x="262" y="265"/>
                  </a:lnTo>
                  <a:lnTo>
                    <a:pt x="262" y="278"/>
                  </a:lnTo>
                  <a:lnTo>
                    <a:pt x="258" y="286"/>
                  </a:lnTo>
                  <a:lnTo>
                    <a:pt x="258" y="292"/>
                  </a:lnTo>
                  <a:lnTo>
                    <a:pt x="258" y="294"/>
                  </a:lnTo>
                  <a:lnTo>
                    <a:pt x="264" y="296"/>
                  </a:lnTo>
                  <a:lnTo>
                    <a:pt x="264" y="304"/>
                  </a:lnTo>
                  <a:lnTo>
                    <a:pt x="278" y="304"/>
                  </a:lnTo>
                  <a:lnTo>
                    <a:pt x="282" y="304"/>
                  </a:lnTo>
                  <a:lnTo>
                    <a:pt x="282" y="314"/>
                  </a:lnTo>
                  <a:lnTo>
                    <a:pt x="284" y="318"/>
                  </a:lnTo>
                  <a:lnTo>
                    <a:pt x="278" y="323"/>
                  </a:lnTo>
                  <a:lnTo>
                    <a:pt x="274" y="325"/>
                  </a:lnTo>
                  <a:lnTo>
                    <a:pt x="256" y="325"/>
                  </a:lnTo>
                  <a:lnTo>
                    <a:pt x="249" y="325"/>
                  </a:lnTo>
                  <a:lnTo>
                    <a:pt x="241" y="329"/>
                  </a:lnTo>
                  <a:lnTo>
                    <a:pt x="239" y="337"/>
                  </a:lnTo>
                  <a:lnTo>
                    <a:pt x="227" y="341"/>
                  </a:lnTo>
                  <a:lnTo>
                    <a:pt x="221" y="343"/>
                  </a:lnTo>
                  <a:lnTo>
                    <a:pt x="215" y="345"/>
                  </a:lnTo>
                  <a:lnTo>
                    <a:pt x="215" y="343"/>
                  </a:lnTo>
                  <a:lnTo>
                    <a:pt x="215" y="341"/>
                  </a:lnTo>
                  <a:lnTo>
                    <a:pt x="205" y="337"/>
                  </a:lnTo>
                  <a:lnTo>
                    <a:pt x="198" y="335"/>
                  </a:lnTo>
                  <a:lnTo>
                    <a:pt x="192" y="335"/>
                  </a:lnTo>
                  <a:lnTo>
                    <a:pt x="186" y="331"/>
                  </a:lnTo>
                  <a:lnTo>
                    <a:pt x="170" y="331"/>
                  </a:lnTo>
                  <a:lnTo>
                    <a:pt x="164" y="331"/>
                  </a:lnTo>
                  <a:lnTo>
                    <a:pt x="160" y="329"/>
                  </a:lnTo>
                  <a:lnTo>
                    <a:pt x="160" y="325"/>
                  </a:lnTo>
                  <a:lnTo>
                    <a:pt x="160" y="323"/>
                  </a:lnTo>
                  <a:lnTo>
                    <a:pt x="156" y="314"/>
                  </a:lnTo>
                  <a:lnTo>
                    <a:pt x="147" y="310"/>
                  </a:lnTo>
                  <a:lnTo>
                    <a:pt x="141" y="310"/>
                  </a:lnTo>
                  <a:lnTo>
                    <a:pt x="131" y="304"/>
                  </a:lnTo>
                  <a:lnTo>
                    <a:pt x="111" y="306"/>
                  </a:lnTo>
                  <a:lnTo>
                    <a:pt x="100" y="308"/>
                  </a:lnTo>
                  <a:lnTo>
                    <a:pt x="92" y="296"/>
                  </a:lnTo>
                  <a:lnTo>
                    <a:pt x="88" y="290"/>
                  </a:lnTo>
                  <a:lnTo>
                    <a:pt x="88" y="284"/>
                  </a:lnTo>
                  <a:lnTo>
                    <a:pt x="92" y="274"/>
                  </a:lnTo>
                  <a:lnTo>
                    <a:pt x="92" y="265"/>
                  </a:lnTo>
                  <a:lnTo>
                    <a:pt x="90" y="263"/>
                  </a:lnTo>
                  <a:lnTo>
                    <a:pt x="86" y="259"/>
                  </a:lnTo>
                  <a:lnTo>
                    <a:pt x="78" y="255"/>
                  </a:lnTo>
                  <a:lnTo>
                    <a:pt x="68" y="253"/>
                  </a:lnTo>
                  <a:lnTo>
                    <a:pt x="62" y="255"/>
                  </a:lnTo>
                  <a:lnTo>
                    <a:pt x="57" y="255"/>
                  </a:lnTo>
                  <a:lnTo>
                    <a:pt x="47" y="247"/>
                  </a:lnTo>
                  <a:lnTo>
                    <a:pt x="39" y="243"/>
                  </a:lnTo>
                  <a:lnTo>
                    <a:pt x="35" y="239"/>
                  </a:lnTo>
                  <a:lnTo>
                    <a:pt x="31" y="241"/>
                  </a:lnTo>
                  <a:lnTo>
                    <a:pt x="29" y="241"/>
                  </a:lnTo>
                  <a:lnTo>
                    <a:pt x="27" y="224"/>
                  </a:lnTo>
                  <a:lnTo>
                    <a:pt x="31" y="222"/>
                  </a:lnTo>
                  <a:lnTo>
                    <a:pt x="35" y="222"/>
                  </a:lnTo>
                  <a:lnTo>
                    <a:pt x="45" y="196"/>
                  </a:lnTo>
                  <a:lnTo>
                    <a:pt x="53" y="186"/>
                  </a:lnTo>
                  <a:lnTo>
                    <a:pt x="47" y="179"/>
                  </a:lnTo>
                  <a:lnTo>
                    <a:pt x="43" y="177"/>
                  </a:lnTo>
                  <a:lnTo>
                    <a:pt x="37" y="173"/>
                  </a:lnTo>
                  <a:lnTo>
                    <a:pt x="33" y="167"/>
                  </a:lnTo>
                  <a:lnTo>
                    <a:pt x="25" y="159"/>
                  </a:lnTo>
                  <a:lnTo>
                    <a:pt x="19" y="153"/>
                  </a:lnTo>
                  <a:lnTo>
                    <a:pt x="6" y="153"/>
                  </a:lnTo>
                  <a:lnTo>
                    <a:pt x="4" y="151"/>
                  </a:lnTo>
                  <a:lnTo>
                    <a:pt x="2" y="145"/>
                  </a:lnTo>
                  <a:lnTo>
                    <a:pt x="0" y="14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6" name="Freeform 405"/>
            <p:cNvSpPr>
              <a:spLocks/>
            </p:cNvSpPr>
            <p:nvPr/>
          </p:nvSpPr>
          <p:spPr bwMode="auto">
            <a:xfrm>
              <a:off x="7212013" y="5078413"/>
              <a:ext cx="674688" cy="674688"/>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grpSp>
          <p:nvGrpSpPr>
            <p:cNvPr id="217" name="Group 607"/>
            <p:cNvGrpSpPr>
              <a:grpSpLocks/>
            </p:cNvGrpSpPr>
            <p:nvPr/>
          </p:nvGrpSpPr>
          <p:grpSpPr bwMode="auto">
            <a:xfrm>
              <a:off x="6313488" y="2039938"/>
              <a:ext cx="2879725" cy="3713163"/>
              <a:chOff x="3977" y="1285"/>
              <a:chExt cx="1814" cy="2339"/>
            </a:xfrm>
            <a:grpFill/>
          </p:grpSpPr>
          <p:sp>
            <p:nvSpPr>
              <p:cNvPr id="397" name="Freeform 407"/>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8" name="Freeform 408"/>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9" name="Freeform 409"/>
              <p:cNvSpPr>
                <a:spLocks/>
              </p:cNvSpPr>
              <p:nvPr/>
            </p:nvSpPr>
            <p:spPr bwMode="auto">
              <a:xfrm>
                <a:off x="4543" y="3199"/>
                <a:ext cx="404" cy="362"/>
              </a:xfrm>
              <a:custGeom>
                <a:avLst/>
                <a:gdLst>
                  <a:gd name="T0" fmla="*/ 173 w 404"/>
                  <a:gd name="T1" fmla="*/ 39 h 362"/>
                  <a:gd name="T2" fmla="*/ 155 w 404"/>
                  <a:gd name="T3" fmla="*/ 63 h 362"/>
                  <a:gd name="T4" fmla="*/ 141 w 404"/>
                  <a:gd name="T5" fmla="*/ 69 h 362"/>
                  <a:gd name="T6" fmla="*/ 120 w 404"/>
                  <a:gd name="T7" fmla="*/ 90 h 362"/>
                  <a:gd name="T8" fmla="*/ 94 w 404"/>
                  <a:gd name="T9" fmla="*/ 79 h 362"/>
                  <a:gd name="T10" fmla="*/ 77 w 404"/>
                  <a:gd name="T11" fmla="*/ 90 h 362"/>
                  <a:gd name="T12" fmla="*/ 85 w 404"/>
                  <a:gd name="T13" fmla="*/ 104 h 362"/>
                  <a:gd name="T14" fmla="*/ 71 w 404"/>
                  <a:gd name="T15" fmla="*/ 137 h 362"/>
                  <a:gd name="T16" fmla="*/ 55 w 404"/>
                  <a:gd name="T17" fmla="*/ 149 h 362"/>
                  <a:gd name="T18" fmla="*/ 49 w 404"/>
                  <a:gd name="T19" fmla="*/ 165 h 362"/>
                  <a:gd name="T20" fmla="*/ 55 w 404"/>
                  <a:gd name="T21" fmla="*/ 214 h 362"/>
                  <a:gd name="T22" fmla="*/ 36 w 404"/>
                  <a:gd name="T23" fmla="*/ 231 h 362"/>
                  <a:gd name="T24" fmla="*/ 16 w 404"/>
                  <a:gd name="T25" fmla="*/ 253 h 362"/>
                  <a:gd name="T26" fmla="*/ 0 w 404"/>
                  <a:gd name="T27" fmla="*/ 270 h 362"/>
                  <a:gd name="T28" fmla="*/ 22 w 404"/>
                  <a:gd name="T29" fmla="*/ 290 h 362"/>
                  <a:gd name="T30" fmla="*/ 12 w 404"/>
                  <a:gd name="T31" fmla="*/ 310 h 362"/>
                  <a:gd name="T32" fmla="*/ 10 w 404"/>
                  <a:gd name="T33" fmla="*/ 321 h 362"/>
                  <a:gd name="T34" fmla="*/ 30 w 404"/>
                  <a:gd name="T35" fmla="*/ 337 h 362"/>
                  <a:gd name="T36" fmla="*/ 51 w 404"/>
                  <a:gd name="T37" fmla="*/ 345 h 362"/>
                  <a:gd name="T38" fmla="*/ 77 w 404"/>
                  <a:gd name="T39" fmla="*/ 341 h 362"/>
                  <a:gd name="T40" fmla="*/ 124 w 404"/>
                  <a:gd name="T41" fmla="*/ 351 h 362"/>
                  <a:gd name="T42" fmla="*/ 141 w 404"/>
                  <a:gd name="T43" fmla="*/ 360 h 362"/>
                  <a:gd name="T44" fmla="*/ 339 w 404"/>
                  <a:gd name="T45" fmla="*/ 357 h 362"/>
                  <a:gd name="T46" fmla="*/ 339 w 404"/>
                  <a:gd name="T47" fmla="*/ 325 h 362"/>
                  <a:gd name="T48" fmla="*/ 347 w 404"/>
                  <a:gd name="T49" fmla="*/ 313 h 362"/>
                  <a:gd name="T50" fmla="*/ 308 w 404"/>
                  <a:gd name="T51" fmla="*/ 298 h 362"/>
                  <a:gd name="T52" fmla="*/ 310 w 404"/>
                  <a:gd name="T53" fmla="*/ 272 h 362"/>
                  <a:gd name="T54" fmla="*/ 322 w 404"/>
                  <a:gd name="T55" fmla="*/ 249 h 362"/>
                  <a:gd name="T56" fmla="*/ 347 w 404"/>
                  <a:gd name="T57" fmla="*/ 251 h 362"/>
                  <a:gd name="T58" fmla="*/ 371 w 404"/>
                  <a:gd name="T59" fmla="*/ 245 h 362"/>
                  <a:gd name="T60" fmla="*/ 386 w 404"/>
                  <a:gd name="T61" fmla="*/ 231 h 362"/>
                  <a:gd name="T62" fmla="*/ 404 w 404"/>
                  <a:gd name="T63" fmla="*/ 151 h 362"/>
                  <a:gd name="T64" fmla="*/ 394 w 404"/>
                  <a:gd name="T65" fmla="*/ 145 h 362"/>
                  <a:gd name="T66" fmla="*/ 386 w 404"/>
                  <a:gd name="T67" fmla="*/ 153 h 362"/>
                  <a:gd name="T68" fmla="*/ 355 w 404"/>
                  <a:gd name="T69" fmla="*/ 165 h 362"/>
                  <a:gd name="T70" fmla="*/ 337 w 404"/>
                  <a:gd name="T71" fmla="*/ 178 h 362"/>
                  <a:gd name="T72" fmla="*/ 318 w 404"/>
                  <a:gd name="T73" fmla="*/ 176 h 362"/>
                  <a:gd name="T74" fmla="*/ 304 w 404"/>
                  <a:gd name="T75" fmla="*/ 171 h 362"/>
                  <a:gd name="T76" fmla="*/ 290 w 404"/>
                  <a:gd name="T77" fmla="*/ 165 h 362"/>
                  <a:gd name="T78" fmla="*/ 300 w 404"/>
                  <a:gd name="T79" fmla="*/ 149 h 362"/>
                  <a:gd name="T80" fmla="*/ 316 w 404"/>
                  <a:gd name="T81" fmla="*/ 143 h 362"/>
                  <a:gd name="T82" fmla="*/ 337 w 404"/>
                  <a:gd name="T83" fmla="*/ 141 h 362"/>
                  <a:gd name="T84" fmla="*/ 357 w 404"/>
                  <a:gd name="T85" fmla="*/ 128 h 362"/>
                  <a:gd name="T86" fmla="*/ 373 w 404"/>
                  <a:gd name="T87" fmla="*/ 106 h 362"/>
                  <a:gd name="T88" fmla="*/ 365 w 404"/>
                  <a:gd name="T89" fmla="*/ 90 h 362"/>
                  <a:gd name="T90" fmla="*/ 359 w 404"/>
                  <a:gd name="T91" fmla="*/ 75 h 362"/>
                  <a:gd name="T92" fmla="*/ 343 w 404"/>
                  <a:gd name="T93" fmla="*/ 67 h 362"/>
                  <a:gd name="T94" fmla="*/ 333 w 404"/>
                  <a:gd name="T95" fmla="*/ 59 h 362"/>
                  <a:gd name="T96" fmla="*/ 324 w 404"/>
                  <a:gd name="T97" fmla="*/ 61 h 362"/>
                  <a:gd name="T98" fmla="*/ 316 w 404"/>
                  <a:gd name="T99" fmla="*/ 65 h 362"/>
                  <a:gd name="T100" fmla="*/ 310 w 404"/>
                  <a:gd name="T101" fmla="*/ 61 h 362"/>
                  <a:gd name="T102" fmla="*/ 314 w 404"/>
                  <a:gd name="T103" fmla="*/ 59 h 362"/>
                  <a:gd name="T104" fmla="*/ 318 w 404"/>
                  <a:gd name="T105" fmla="*/ 61 h 362"/>
                  <a:gd name="T106" fmla="*/ 318 w 404"/>
                  <a:gd name="T107" fmla="*/ 55 h 362"/>
                  <a:gd name="T108" fmla="*/ 318 w 404"/>
                  <a:gd name="T109" fmla="*/ 51 h 362"/>
                  <a:gd name="T110" fmla="*/ 322 w 404"/>
                  <a:gd name="T111" fmla="*/ 47 h 362"/>
                  <a:gd name="T112" fmla="*/ 290 w 404"/>
                  <a:gd name="T113" fmla="*/ 26 h 362"/>
                  <a:gd name="T114" fmla="*/ 259 w 404"/>
                  <a:gd name="T115" fmla="*/ 18 h 362"/>
                  <a:gd name="T116" fmla="*/ 235 w 404"/>
                  <a:gd name="T117" fmla="*/ 20 h 362"/>
                  <a:gd name="T118" fmla="*/ 194 w 404"/>
                  <a:gd name="T119" fmla="*/ 4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4" h="362">
                    <a:moveTo>
                      <a:pt x="194" y="4"/>
                    </a:moveTo>
                    <a:lnTo>
                      <a:pt x="192" y="36"/>
                    </a:lnTo>
                    <a:lnTo>
                      <a:pt x="185" y="41"/>
                    </a:lnTo>
                    <a:lnTo>
                      <a:pt x="173" y="39"/>
                    </a:lnTo>
                    <a:lnTo>
                      <a:pt x="171" y="39"/>
                    </a:lnTo>
                    <a:lnTo>
                      <a:pt x="163" y="39"/>
                    </a:lnTo>
                    <a:lnTo>
                      <a:pt x="155" y="59"/>
                    </a:lnTo>
                    <a:lnTo>
                      <a:pt x="155" y="63"/>
                    </a:lnTo>
                    <a:lnTo>
                      <a:pt x="153" y="65"/>
                    </a:lnTo>
                    <a:lnTo>
                      <a:pt x="149" y="65"/>
                    </a:lnTo>
                    <a:lnTo>
                      <a:pt x="143" y="67"/>
                    </a:lnTo>
                    <a:lnTo>
                      <a:pt x="141" y="69"/>
                    </a:lnTo>
                    <a:lnTo>
                      <a:pt x="136" y="71"/>
                    </a:lnTo>
                    <a:lnTo>
                      <a:pt x="128" y="81"/>
                    </a:lnTo>
                    <a:lnTo>
                      <a:pt x="126" y="86"/>
                    </a:lnTo>
                    <a:lnTo>
                      <a:pt x="120" y="90"/>
                    </a:lnTo>
                    <a:lnTo>
                      <a:pt x="118" y="90"/>
                    </a:lnTo>
                    <a:lnTo>
                      <a:pt x="108" y="86"/>
                    </a:lnTo>
                    <a:lnTo>
                      <a:pt x="98" y="79"/>
                    </a:lnTo>
                    <a:lnTo>
                      <a:pt x="94" y="79"/>
                    </a:lnTo>
                    <a:lnTo>
                      <a:pt x="89" y="79"/>
                    </a:lnTo>
                    <a:lnTo>
                      <a:pt x="87" y="86"/>
                    </a:lnTo>
                    <a:lnTo>
                      <a:pt x="83" y="90"/>
                    </a:lnTo>
                    <a:lnTo>
                      <a:pt x="77" y="90"/>
                    </a:lnTo>
                    <a:lnTo>
                      <a:pt x="71" y="92"/>
                    </a:lnTo>
                    <a:lnTo>
                      <a:pt x="79" y="94"/>
                    </a:lnTo>
                    <a:lnTo>
                      <a:pt x="83" y="102"/>
                    </a:lnTo>
                    <a:lnTo>
                      <a:pt x="85" y="104"/>
                    </a:lnTo>
                    <a:lnTo>
                      <a:pt x="87" y="116"/>
                    </a:lnTo>
                    <a:lnTo>
                      <a:pt x="89" y="124"/>
                    </a:lnTo>
                    <a:lnTo>
                      <a:pt x="71" y="135"/>
                    </a:lnTo>
                    <a:lnTo>
                      <a:pt x="71" y="137"/>
                    </a:lnTo>
                    <a:lnTo>
                      <a:pt x="71" y="141"/>
                    </a:lnTo>
                    <a:lnTo>
                      <a:pt x="71" y="143"/>
                    </a:lnTo>
                    <a:lnTo>
                      <a:pt x="65" y="145"/>
                    </a:lnTo>
                    <a:lnTo>
                      <a:pt x="55" y="149"/>
                    </a:lnTo>
                    <a:lnTo>
                      <a:pt x="57" y="161"/>
                    </a:lnTo>
                    <a:lnTo>
                      <a:pt x="55" y="163"/>
                    </a:lnTo>
                    <a:lnTo>
                      <a:pt x="51" y="163"/>
                    </a:lnTo>
                    <a:lnTo>
                      <a:pt x="49" y="165"/>
                    </a:lnTo>
                    <a:lnTo>
                      <a:pt x="47" y="176"/>
                    </a:lnTo>
                    <a:lnTo>
                      <a:pt x="55" y="204"/>
                    </a:lnTo>
                    <a:lnTo>
                      <a:pt x="59" y="214"/>
                    </a:lnTo>
                    <a:lnTo>
                      <a:pt x="55" y="214"/>
                    </a:lnTo>
                    <a:lnTo>
                      <a:pt x="51" y="221"/>
                    </a:lnTo>
                    <a:lnTo>
                      <a:pt x="49" y="231"/>
                    </a:lnTo>
                    <a:lnTo>
                      <a:pt x="44" y="231"/>
                    </a:lnTo>
                    <a:lnTo>
                      <a:pt x="36" y="231"/>
                    </a:lnTo>
                    <a:lnTo>
                      <a:pt x="28" y="231"/>
                    </a:lnTo>
                    <a:lnTo>
                      <a:pt x="18" y="237"/>
                    </a:lnTo>
                    <a:lnTo>
                      <a:pt x="14" y="245"/>
                    </a:lnTo>
                    <a:lnTo>
                      <a:pt x="16" y="253"/>
                    </a:lnTo>
                    <a:lnTo>
                      <a:pt x="14" y="257"/>
                    </a:lnTo>
                    <a:lnTo>
                      <a:pt x="12" y="263"/>
                    </a:lnTo>
                    <a:lnTo>
                      <a:pt x="2" y="268"/>
                    </a:lnTo>
                    <a:lnTo>
                      <a:pt x="0" y="270"/>
                    </a:lnTo>
                    <a:lnTo>
                      <a:pt x="6" y="274"/>
                    </a:lnTo>
                    <a:lnTo>
                      <a:pt x="8" y="278"/>
                    </a:lnTo>
                    <a:lnTo>
                      <a:pt x="6" y="284"/>
                    </a:lnTo>
                    <a:lnTo>
                      <a:pt x="22" y="290"/>
                    </a:lnTo>
                    <a:lnTo>
                      <a:pt x="20" y="294"/>
                    </a:lnTo>
                    <a:lnTo>
                      <a:pt x="14" y="298"/>
                    </a:lnTo>
                    <a:lnTo>
                      <a:pt x="12" y="302"/>
                    </a:lnTo>
                    <a:lnTo>
                      <a:pt x="12" y="310"/>
                    </a:lnTo>
                    <a:lnTo>
                      <a:pt x="14" y="317"/>
                    </a:lnTo>
                    <a:lnTo>
                      <a:pt x="16" y="317"/>
                    </a:lnTo>
                    <a:lnTo>
                      <a:pt x="14" y="319"/>
                    </a:lnTo>
                    <a:lnTo>
                      <a:pt x="10" y="321"/>
                    </a:lnTo>
                    <a:lnTo>
                      <a:pt x="6" y="323"/>
                    </a:lnTo>
                    <a:lnTo>
                      <a:pt x="10" y="325"/>
                    </a:lnTo>
                    <a:lnTo>
                      <a:pt x="22" y="331"/>
                    </a:lnTo>
                    <a:lnTo>
                      <a:pt x="30" y="337"/>
                    </a:lnTo>
                    <a:lnTo>
                      <a:pt x="36" y="341"/>
                    </a:lnTo>
                    <a:lnTo>
                      <a:pt x="40" y="343"/>
                    </a:lnTo>
                    <a:lnTo>
                      <a:pt x="47" y="343"/>
                    </a:lnTo>
                    <a:lnTo>
                      <a:pt x="51" y="345"/>
                    </a:lnTo>
                    <a:lnTo>
                      <a:pt x="61" y="345"/>
                    </a:lnTo>
                    <a:lnTo>
                      <a:pt x="69" y="345"/>
                    </a:lnTo>
                    <a:lnTo>
                      <a:pt x="73" y="343"/>
                    </a:lnTo>
                    <a:lnTo>
                      <a:pt x="77" y="341"/>
                    </a:lnTo>
                    <a:lnTo>
                      <a:pt x="81" y="341"/>
                    </a:lnTo>
                    <a:lnTo>
                      <a:pt x="91" y="341"/>
                    </a:lnTo>
                    <a:lnTo>
                      <a:pt x="110" y="345"/>
                    </a:lnTo>
                    <a:lnTo>
                      <a:pt x="124" y="351"/>
                    </a:lnTo>
                    <a:lnTo>
                      <a:pt x="128" y="351"/>
                    </a:lnTo>
                    <a:lnTo>
                      <a:pt x="134" y="355"/>
                    </a:lnTo>
                    <a:lnTo>
                      <a:pt x="136" y="360"/>
                    </a:lnTo>
                    <a:lnTo>
                      <a:pt x="141" y="360"/>
                    </a:lnTo>
                    <a:lnTo>
                      <a:pt x="143" y="362"/>
                    </a:lnTo>
                    <a:lnTo>
                      <a:pt x="335" y="362"/>
                    </a:lnTo>
                    <a:lnTo>
                      <a:pt x="337" y="362"/>
                    </a:lnTo>
                    <a:lnTo>
                      <a:pt x="339" y="357"/>
                    </a:lnTo>
                    <a:lnTo>
                      <a:pt x="343" y="353"/>
                    </a:lnTo>
                    <a:lnTo>
                      <a:pt x="343" y="351"/>
                    </a:lnTo>
                    <a:lnTo>
                      <a:pt x="339" y="337"/>
                    </a:lnTo>
                    <a:lnTo>
                      <a:pt x="339" y="325"/>
                    </a:lnTo>
                    <a:lnTo>
                      <a:pt x="335" y="321"/>
                    </a:lnTo>
                    <a:lnTo>
                      <a:pt x="335" y="317"/>
                    </a:lnTo>
                    <a:lnTo>
                      <a:pt x="337" y="315"/>
                    </a:lnTo>
                    <a:lnTo>
                      <a:pt x="347" y="313"/>
                    </a:lnTo>
                    <a:lnTo>
                      <a:pt x="349" y="310"/>
                    </a:lnTo>
                    <a:lnTo>
                      <a:pt x="343" y="302"/>
                    </a:lnTo>
                    <a:lnTo>
                      <a:pt x="331" y="298"/>
                    </a:lnTo>
                    <a:lnTo>
                      <a:pt x="308" y="298"/>
                    </a:lnTo>
                    <a:lnTo>
                      <a:pt x="308" y="292"/>
                    </a:lnTo>
                    <a:lnTo>
                      <a:pt x="312" y="276"/>
                    </a:lnTo>
                    <a:lnTo>
                      <a:pt x="312" y="274"/>
                    </a:lnTo>
                    <a:lnTo>
                      <a:pt x="310" y="272"/>
                    </a:lnTo>
                    <a:lnTo>
                      <a:pt x="308" y="270"/>
                    </a:lnTo>
                    <a:lnTo>
                      <a:pt x="314" y="263"/>
                    </a:lnTo>
                    <a:lnTo>
                      <a:pt x="318" y="257"/>
                    </a:lnTo>
                    <a:lnTo>
                      <a:pt x="322" y="249"/>
                    </a:lnTo>
                    <a:lnTo>
                      <a:pt x="324" y="239"/>
                    </a:lnTo>
                    <a:lnTo>
                      <a:pt x="333" y="237"/>
                    </a:lnTo>
                    <a:lnTo>
                      <a:pt x="339" y="237"/>
                    </a:lnTo>
                    <a:lnTo>
                      <a:pt x="347" y="251"/>
                    </a:lnTo>
                    <a:lnTo>
                      <a:pt x="359" y="257"/>
                    </a:lnTo>
                    <a:lnTo>
                      <a:pt x="363" y="253"/>
                    </a:lnTo>
                    <a:lnTo>
                      <a:pt x="369" y="247"/>
                    </a:lnTo>
                    <a:lnTo>
                      <a:pt x="371" y="245"/>
                    </a:lnTo>
                    <a:lnTo>
                      <a:pt x="376" y="243"/>
                    </a:lnTo>
                    <a:lnTo>
                      <a:pt x="380" y="243"/>
                    </a:lnTo>
                    <a:lnTo>
                      <a:pt x="380" y="239"/>
                    </a:lnTo>
                    <a:lnTo>
                      <a:pt x="386" y="231"/>
                    </a:lnTo>
                    <a:lnTo>
                      <a:pt x="390" y="223"/>
                    </a:lnTo>
                    <a:lnTo>
                      <a:pt x="394" y="223"/>
                    </a:lnTo>
                    <a:lnTo>
                      <a:pt x="404" y="208"/>
                    </a:lnTo>
                    <a:lnTo>
                      <a:pt x="404" y="151"/>
                    </a:lnTo>
                    <a:lnTo>
                      <a:pt x="404" y="151"/>
                    </a:lnTo>
                    <a:lnTo>
                      <a:pt x="400" y="149"/>
                    </a:lnTo>
                    <a:lnTo>
                      <a:pt x="396" y="147"/>
                    </a:lnTo>
                    <a:lnTo>
                      <a:pt x="394" y="145"/>
                    </a:lnTo>
                    <a:lnTo>
                      <a:pt x="390" y="145"/>
                    </a:lnTo>
                    <a:lnTo>
                      <a:pt x="388" y="147"/>
                    </a:lnTo>
                    <a:lnTo>
                      <a:pt x="388" y="151"/>
                    </a:lnTo>
                    <a:lnTo>
                      <a:pt x="386" y="153"/>
                    </a:lnTo>
                    <a:lnTo>
                      <a:pt x="380" y="155"/>
                    </a:lnTo>
                    <a:lnTo>
                      <a:pt x="373" y="157"/>
                    </a:lnTo>
                    <a:lnTo>
                      <a:pt x="363" y="161"/>
                    </a:lnTo>
                    <a:lnTo>
                      <a:pt x="355" y="165"/>
                    </a:lnTo>
                    <a:lnTo>
                      <a:pt x="351" y="167"/>
                    </a:lnTo>
                    <a:lnTo>
                      <a:pt x="347" y="171"/>
                    </a:lnTo>
                    <a:lnTo>
                      <a:pt x="343" y="176"/>
                    </a:lnTo>
                    <a:lnTo>
                      <a:pt x="337" y="178"/>
                    </a:lnTo>
                    <a:lnTo>
                      <a:pt x="333" y="178"/>
                    </a:lnTo>
                    <a:lnTo>
                      <a:pt x="326" y="178"/>
                    </a:lnTo>
                    <a:lnTo>
                      <a:pt x="320" y="176"/>
                    </a:lnTo>
                    <a:lnTo>
                      <a:pt x="318" y="176"/>
                    </a:lnTo>
                    <a:lnTo>
                      <a:pt x="314" y="178"/>
                    </a:lnTo>
                    <a:lnTo>
                      <a:pt x="310" y="176"/>
                    </a:lnTo>
                    <a:lnTo>
                      <a:pt x="306" y="173"/>
                    </a:lnTo>
                    <a:lnTo>
                      <a:pt x="304" y="171"/>
                    </a:lnTo>
                    <a:lnTo>
                      <a:pt x="302" y="167"/>
                    </a:lnTo>
                    <a:lnTo>
                      <a:pt x="298" y="169"/>
                    </a:lnTo>
                    <a:lnTo>
                      <a:pt x="292" y="167"/>
                    </a:lnTo>
                    <a:lnTo>
                      <a:pt x="290" y="165"/>
                    </a:lnTo>
                    <a:lnTo>
                      <a:pt x="288" y="151"/>
                    </a:lnTo>
                    <a:lnTo>
                      <a:pt x="290" y="147"/>
                    </a:lnTo>
                    <a:lnTo>
                      <a:pt x="296" y="149"/>
                    </a:lnTo>
                    <a:lnTo>
                      <a:pt x="300" y="149"/>
                    </a:lnTo>
                    <a:lnTo>
                      <a:pt x="304" y="149"/>
                    </a:lnTo>
                    <a:lnTo>
                      <a:pt x="308" y="149"/>
                    </a:lnTo>
                    <a:lnTo>
                      <a:pt x="312" y="147"/>
                    </a:lnTo>
                    <a:lnTo>
                      <a:pt x="316" y="143"/>
                    </a:lnTo>
                    <a:lnTo>
                      <a:pt x="322" y="141"/>
                    </a:lnTo>
                    <a:lnTo>
                      <a:pt x="326" y="139"/>
                    </a:lnTo>
                    <a:lnTo>
                      <a:pt x="333" y="141"/>
                    </a:lnTo>
                    <a:lnTo>
                      <a:pt x="337" y="141"/>
                    </a:lnTo>
                    <a:lnTo>
                      <a:pt x="343" y="141"/>
                    </a:lnTo>
                    <a:lnTo>
                      <a:pt x="349" y="137"/>
                    </a:lnTo>
                    <a:lnTo>
                      <a:pt x="353" y="131"/>
                    </a:lnTo>
                    <a:lnTo>
                      <a:pt x="357" y="128"/>
                    </a:lnTo>
                    <a:lnTo>
                      <a:pt x="361" y="122"/>
                    </a:lnTo>
                    <a:lnTo>
                      <a:pt x="367" y="114"/>
                    </a:lnTo>
                    <a:lnTo>
                      <a:pt x="373" y="112"/>
                    </a:lnTo>
                    <a:lnTo>
                      <a:pt x="373" y="106"/>
                    </a:lnTo>
                    <a:lnTo>
                      <a:pt x="373" y="100"/>
                    </a:lnTo>
                    <a:lnTo>
                      <a:pt x="373" y="94"/>
                    </a:lnTo>
                    <a:lnTo>
                      <a:pt x="371" y="90"/>
                    </a:lnTo>
                    <a:lnTo>
                      <a:pt x="365" y="90"/>
                    </a:lnTo>
                    <a:lnTo>
                      <a:pt x="363" y="90"/>
                    </a:lnTo>
                    <a:lnTo>
                      <a:pt x="363" y="88"/>
                    </a:lnTo>
                    <a:lnTo>
                      <a:pt x="361" y="81"/>
                    </a:lnTo>
                    <a:lnTo>
                      <a:pt x="359" y="75"/>
                    </a:lnTo>
                    <a:lnTo>
                      <a:pt x="351" y="71"/>
                    </a:lnTo>
                    <a:lnTo>
                      <a:pt x="349" y="69"/>
                    </a:lnTo>
                    <a:lnTo>
                      <a:pt x="345" y="69"/>
                    </a:lnTo>
                    <a:lnTo>
                      <a:pt x="343" y="67"/>
                    </a:lnTo>
                    <a:lnTo>
                      <a:pt x="341" y="65"/>
                    </a:lnTo>
                    <a:lnTo>
                      <a:pt x="339" y="63"/>
                    </a:lnTo>
                    <a:lnTo>
                      <a:pt x="337" y="61"/>
                    </a:lnTo>
                    <a:lnTo>
                      <a:pt x="333" y="59"/>
                    </a:lnTo>
                    <a:lnTo>
                      <a:pt x="331" y="61"/>
                    </a:lnTo>
                    <a:lnTo>
                      <a:pt x="329" y="61"/>
                    </a:lnTo>
                    <a:lnTo>
                      <a:pt x="326" y="63"/>
                    </a:lnTo>
                    <a:lnTo>
                      <a:pt x="324" y="61"/>
                    </a:lnTo>
                    <a:lnTo>
                      <a:pt x="322" y="61"/>
                    </a:lnTo>
                    <a:lnTo>
                      <a:pt x="320" y="63"/>
                    </a:lnTo>
                    <a:lnTo>
                      <a:pt x="318" y="63"/>
                    </a:lnTo>
                    <a:lnTo>
                      <a:pt x="316" y="65"/>
                    </a:lnTo>
                    <a:lnTo>
                      <a:pt x="312" y="65"/>
                    </a:lnTo>
                    <a:lnTo>
                      <a:pt x="312" y="65"/>
                    </a:lnTo>
                    <a:lnTo>
                      <a:pt x="310" y="63"/>
                    </a:lnTo>
                    <a:lnTo>
                      <a:pt x="310" y="61"/>
                    </a:lnTo>
                    <a:lnTo>
                      <a:pt x="312" y="59"/>
                    </a:lnTo>
                    <a:lnTo>
                      <a:pt x="312" y="59"/>
                    </a:lnTo>
                    <a:lnTo>
                      <a:pt x="312" y="59"/>
                    </a:lnTo>
                    <a:lnTo>
                      <a:pt x="314" y="59"/>
                    </a:lnTo>
                    <a:lnTo>
                      <a:pt x="314" y="59"/>
                    </a:lnTo>
                    <a:lnTo>
                      <a:pt x="314" y="61"/>
                    </a:lnTo>
                    <a:lnTo>
                      <a:pt x="316" y="63"/>
                    </a:lnTo>
                    <a:lnTo>
                      <a:pt x="318" y="61"/>
                    </a:lnTo>
                    <a:lnTo>
                      <a:pt x="318" y="61"/>
                    </a:lnTo>
                    <a:lnTo>
                      <a:pt x="318" y="59"/>
                    </a:lnTo>
                    <a:lnTo>
                      <a:pt x="320" y="57"/>
                    </a:lnTo>
                    <a:lnTo>
                      <a:pt x="318" y="55"/>
                    </a:lnTo>
                    <a:lnTo>
                      <a:pt x="316" y="55"/>
                    </a:lnTo>
                    <a:lnTo>
                      <a:pt x="316" y="53"/>
                    </a:lnTo>
                    <a:lnTo>
                      <a:pt x="316" y="51"/>
                    </a:lnTo>
                    <a:lnTo>
                      <a:pt x="318" y="51"/>
                    </a:lnTo>
                    <a:lnTo>
                      <a:pt x="318" y="49"/>
                    </a:lnTo>
                    <a:lnTo>
                      <a:pt x="320" y="49"/>
                    </a:lnTo>
                    <a:lnTo>
                      <a:pt x="322" y="49"/>
                    </a:lnTo>
                    <a:lnTo>
                      <a:pt x="322" y="47"/>
                    </a:lnTo>
                    <a:lnTo>
                      <a:pt x="312" y="41"/>
                    </a:lnTo>
                    <a:lnTo>
                      <a:pt x="306" y="32"/>
                    </a:lnTo>
                    <a:lnTo>
                      <a:pt x="302" y="28"/>
                    </a:lnTo>
                    <a:lnTo>
                      <a:pt x="290" y="26"/>
                    </a:lnTo>
                    <a:lnTo>
                      <a:pt x="282" y="22"/>
                    </a:lnTo>
                    <a:lnTo>
                      <a:pt x="273" y="22"/>
                    </a:lnTo>
                    <a:lnTo>
                      <a:pt x="269" y="18"/>
                    </a:lnTo>
                    <a:lnTo>
                      <a:pt x="259" y="18"/>
                    </a:lnTo>
                    <a:lnTo>
                      <a:pt x="257" y="22"/>
                    </a:lnTo>
                    <a:lnTo>
                      <a:pt x="251" y="22"/>
                    </a:lnTo>
                    <a:lnTo>
                      <a:pt x="237" y="22"/>
                    </a:lnTo>
                    <a:lnTo>
                      <a:pt x="235" y="20"/>
                    </a:lnTo>
                    <a:lnTo>
                      <a:pt x="224" y="12"/>
                    </a:lnTo>
                    <a:lnTo>
                      <a:pt x="204" y="2"/>
                    </a:lnTo>
                    <a:lnTo>
                      <a:pt x="198" y="0"/>
                    </a:lnTo>
                    <a:lnTo>
                      <a:pt x="194"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0" name="Freeform 410"/>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1" name="Freeform 411"/>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2" name="Freeform 412"/>
              <p:cNvSpPr>
                <a:spLocks/>
              </p:cNvSpPr>
              <p:nvPr/>
            </p:nvSpPr>
            <p:spPr bwMode="auto">
              <a:xfrm>
                <a:off x="4543" y="3199"/>
                <a:ext cx="425" cy="425"/>
              </a:xfrm>
              <a:custGeom>
                <a:avLst/>
                <a:gdLst>
                  <a:gd name="T0" fmla="*/ 16 w 425"/>
                  <a:gd name="T1" fmla="*/ 253 h 425"/>
                  <a:gd name="T2" fmla="*/ 44 w 425"/>
                  <a:gd name="T3" fmla="*/ 231 h 425"/>
                  <a:gd name="T4" fmla="*/ 55 w 425"/>
                  <a:gd name="T5" fmla="*/ 204 h 425"/>
                  <a:gd name="T6" fmla="*/ 57 w 425"/>
                  <a:gd name="T7" fmla="*/ 161 h 425"/>
                  <a:gd name="T8" fmla="*/ 71 w 425"/>
                  <a:gd name="T9" fmla="*/ 137 h 425"/>
                  <a:gd name="T10" fmla="*/ 83 w 425"/>
                  <a:gd name="T11" fmla="*/ 102 h 425"/>
                  <a:gd name="T12" fmla="*/ 87 w 425"/>
                  <a:gd name="T13" fmla="*/ 86 h 425"/>
                  <a:gd name="T14" fmla="*/ 118 w 425"/>
                  <a:gd name="T15" fmla="*/ 90 h 425"/>
                  <a:gd name="T16" fmla="*/ 141 w 425"/>
                  <a:gd name="T17" fmla="*/ 69 h 425"/>
                  <a:gd name="T18" fmla="*/ 155 w 425"/>
                  <a:gd name="T19" fmla="*/ 59 h 425"/>
                  <a:gd name="T20" fmla="*/ 192 w 425"/>
                  <a:gd name="T21" fmla="*/ 36 h 425"/>
                  <a:gd name="T22" fmla="*/ 235 w 425"/>
                  <a:gd name="T23" fmla="*/ 20 h 425"/>
                  <a:gd name="T24" fmla="*/ 269 w 425"/>
                  <a:gd name="T25" fmla="*/ 18 h 425"/>
                  <a:gd name="T26" fmla="*/ 306 w 425"/>
                  <a:gd name="T27" fmla="*/ 32 h 425"/>
                  <a:gd name="T28" fmla="*/ 318 w 425"/>
                  <a:gd name="T29" fmla="*/ 49 h 425"/>
                  <a:gd name="T30" fmla="*/ 318 w 425"/>
                  <a:gd name="T31" fmla="*/ 55 h 425"/>
                  <a:gd name="T32" fmla="*/ 316 w 425"/>
                  <a:gd name="T33" fmla="*/ 63 h 425"/>
                  <a:gd name="T34" fmla="*/ 312 w 425"/>
                  <a:gd name="T35" fmla="*/ 59 h 425"/>
                  <a:gd name="T36" fmla="*/ 312 w 425"/>
                  <a:gd name="T37" fmla="*/ 65 h 425"/>
                  <a:gd name="T38" fmla="*/ 324 w 425"/>
                  <a:gd name="T39" fmla="*/ 61 h 425"/>
                  <a:gd name="T40" fmla="*/ 337 w 425"/>
                  <a:gd name="T41" fmla="*/ 61 h 425"/>
                  <a:gd name="T42" fmla="*/ 349 w 425"/>
                  <a:gd name="T43" fmla="*/ 69 h 425"/>
                  <a:gd name="T44" fmla="*/ 363 w 425"/>
                  <a:gd name="T45" fmla="*/ 90 h 425"/>
                  <a:gd name="T46" fmla="*/ 373 w 425"/>
                  <a:gd name="T47" fmla="*/ 106 h 425"/>
                  <a:gd name="T48" fmla="*/ 353 w 425"/>
                  <a:gd name="T49" fmla="*/ 131 h 425"/>
                  <a:gd name="T50" fmla="*/ 326 w 425"/>
                  <a:gd name="T51" fmla="*/ 139 h 425"/>
                  <a:gd name="T52" fmla="*/ 304 w 425"/>
                  <a:gd name="T53" fmla="*/ 149 h 425"/>
                  <a:gd name="T54" fmla="*/ 290 w 425"/>
                  <a:gd name="T55" fmla="*/ 165 h 425"/>
                  <a:gd name="T56" fmla="*/ 306 w 425"/>
                  <a:gd name="T57" fmla="*/ 173 h 425"/>
                  <a:gd name="T58" fmla="*/ 326 w 425"/>
                  <a:gd name="T59" fmla="*/ 178 h 425"/>
                  <a:gd name="T60" fmla="*/ 351 w 425"/>
                  <a:gd name="T61" fmla="*/ 167 h 425"/>
                  <a:gd name="T62" fmla="*/ 386 w 425"/>
                  <a:gd name="T63" fmla="*/ 153 h 425"/>
                  <a:gd name="T64" fmla="*/ 396 w 425"/>
                  <a:gd name="T65" fmla="*/ 147 h 425"/>
                  <a:gd name="T66" fmla="*/ 410 w 425"/>
                  <a:gd name="T67" fmla="*/ 161 h 425"/>
                  <a:gd name="T68" fmla="*/ 423 w 425"/>
                  <a:gd name="T69" fmla="*/ 182 h 425"/>
                  <a:gd name="T70" fmla="*/ 386 w 425"/>
                  <a:gd name="T71" fmla="*/ 231 h 425"/>
                  <a:gd name="T72" fmla="*/ 369 w 425"/>
                  <a:gd name="T73" fmla="*/ 247 h 425"/>
                  <a:gd name="T74" fmla="*/ 333 w 425"/>
                  <a:gd name="T75" fmla="*/ 237 h 425"/>
                  <a:gd name="T76" fmla="*/ 308 w 425"/>
                  <a:gd name="T77" fmla="*/ 270 h 425"/>
                  <a:gd name="T78" fmla="*/ 308 w 425"/>
                  <a:gd name="T79" fmla="*/ 298 h 425"/>
                  <a:gd name="T80" fmla="*/ 337 w 425"/>
                  <a:gd name="T81" fmla="*/ 315 h 425"/>
                  <a:gd name="T82" fmla="*/ 343 w 425"/>
                  <a:gd name="T83" fmla="*/ 351 h 425"/>
                  <a:gd name="T84" fmla="*/ 331 w 425"/>
                  <a:gd name="T85" fmla="*/ 366 h 425"/>
                  <a:gd name="T86" fmla="*/ 316 w 425"/>
                  <a:gd name="T87" fmla="*/ 380 h 425"/>
                  <a:gd name="T88" fmla="*/ 300 w 425"/>
                  <a:gd name="T89" fmla="*/ 386 h 425"/>
                  <a:gd name="T90" fmla="*/ 282 w 425"/>
                  <a:gd name="T91" fmla="*/ 382 h 425"/>
                  <a:gd name="T92" fmla="*/ 249 w 425"/>
                  <a:gd name="T93" fmla="*/ 407 h 425"/>
                  <a:gd name="T94" fmla="*/ 230 w 425"/>
                  <a:gd name="T95" fmla="*/ 425 h 425"/>
                  <a:gd name="T96" fmla="*/ 202 w 425"/>
                  <a:gd name="T97" fmla="*/ 421 h 425"/>
                  <a:gd name="T98" fmla="*/ 190 w 425"/>
                  <a:gd name="T99" fmla="*/ 413 h 425"/>
                  <a:gd name="T100" fmla="*/ 163 w 425"/>
                  <a:gd name="T101" fmla="*/ 394 h 425"/>
                  <a:gd name="T102" fmla="*/ 165 w 425"/>
                  <a:gd name="T103" fmla="*/ 370 h 425"/>
                  <a:gd name="T104" fmla="*/ 134 w 425"/>
                  <a:gd name="T105" fmla="*/ 355 h 425"/>
                  <a:gd name="T106" fmla="*/ 81 w 425"/>
                  <a:gd name="T107" fmla="*/ 341 h 425"/>
                  <a:gd name="T108" fmla="*/ 51 w 425"/>
                  <a:gd name="T109" fmla="*/ 345 h 425"/>
                  <a:gd name="T110" fmla="*/ 22 w 425"/>
                  <a:gd name="T111" fmla="*/ 331 h 425"/>
                  <a:gd name="T112" fmla="*/ 16 w 425"/>
                  <a:gd name="T113" fmla="*/ 317 h 425"/>
                  <a:gd name="T114" fmla="*/ 20 w 425"/>
                  <a:gd name="T115" fmla="*/ 294 h 425"/>
                  <a:gd name="T116" fmla="*/ 0 w 425"/>
                  <a:gd name="T117" fmla="*/ 270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5" h="425">
                    <a:moveTo>
                      <a:pt x="0" y="270"/>
                    </a:moveTo>
                    <a:lnTo>
                      <a:pt x="2" y="268"/>
                    </a:lnTo>
                    <a:lnTo>
                      <a:pt x="12" y="263"/>
                    </a:lnTo>
                    <a:lnTo>
                      <a:pt x="14" y="257"/>
                    </a:lnTo>
                    <a:lnTo>
                      <a:pt x="16" y="253"/>
                    </a:lnTo>
                    <a:lnTo>
                      <a:pt x="14" y="245"/>
                    </a:lnTo>
                    <a:lnTo>
                      <a:pt x="18" y="237"/>
                    </a:lnTo>
                    <a:lnTo>
                      <a:pt x="28" y="231"/>
                    </a:lnTo>
                    <a:lnTo>
                      <a:pt x="36" y="231"/>
                    </a:lnTo>
                    <a:lnTo>
                      <a:pt x="44" y="231"/>
                    </a:lnTo>
                    <a:lnTo>
                      <a:pt x="49" y="231"/>
                    </a:lnTo>
                    <a:lnTo>
                      <a:pt x="51" y="221"/>
                    </a:lnTo>
                    <a:lnTo>
                      <a:pt x="55" y="214"/>
                    </a:lnTo>
                    <a:lnTo>
                      <a:pt x="59" y="214"/>
                    </a:lnTo>
                    <a:lnTo>
                      <a:pt x="55" y="204"/>
                    </a:lnTo>
                    <a:lnTo>
                      <a:pt x="47" y="176"/>
                    </a:lnTo>
                    <a:lnTo>
                      <a:pt x="49" y="165"/>
                    </a:lnTo>
                    <a:lnTo>
                      <a:pt x="51" y="163"/>
                    </a:lnTo>
                    <a:lnTo>
                      <a:pt x="55" y="163"/>
                    </a:lnTo>
                    <a:lnTo>
                      <a:pt x="57" y="161"/>
                    </a:lnTo>
                    <a:lnTo>
                      <a:pt x="55" y="149"/>
                    </a:lnTo>
                    <a:lnTo>
                      <a:pt x="65" y="145"/>
                    </a:lnTo>
                    <a:lnTo>
                      <a:pt x="71" y="143"/>
                    </a:lnTo>
                    <a:lnTo>
                      <a:pt x="71" y="141"/>
                    </a:lnTo>
                    <a:lnTo>
                      <a:pt x="71" y="137"/>
                    </a:lnTo>
                    <a:lnTo>
                      <a:pt x="71" y="135"/>
                    </a:lnTo>
                    <a:lnTo>
                      <a:pt x="89" y="124"/>
                    </a:lnTo>
                    <a:lnTo>
                      <a:pt x="87" y="116"/>
                    </a:lnTo>
                    <a:lnTo>
                      <a:pt x="85" y="104"/>
                    </a:lnTo>
                    <a:lnTo>
                      <a:pt x="83" y="102"/>
                    </a:lnTo>
                    <a:lnTo>
                      <a:pt x="79" y="94"/>
                    </a:lnTo>
                    <a:lnTo>
                      <a:pt x="71" y="92"/>
                    </a:lnTo>
                    <a:lnTo>
                      <a:pt x="77" y="90"/>
                    </a:lnTo>
                    <a:lnTo>
                      <a:pt x="83" y="90"/>
                    </a:lnTo>
                    <a:lnTo>
                      <a:pt x="87" y="86"/>
                    </a:lnTo>
                    <a:lnTo>
                      <a:pt x="89" y="79"/>
                    </a:lnTo>
                    <a:lnTo>
                      <a:pt x="94" y="79"/>
                    </a:lnTo>
                    <a:lnTo>
                      <a:pt x="98" y="79"/>
                    </a:lnTo>
                    <a:lnTo>
                      <a:pt x="108" y="86"/>
                    </a:lnTo>
                    <a:lnTo>
                      <a:pt x="118" y="90"/>
                    </a:lnTo>
                    <a:lnTo>
                      <a:pt x="120" y="90"/>
                    </a:lnTo>
                    <a:lnTo>
                      <a:pt x="126" y="86"/>
                    </a:lnTo>
                    <a:lnTo>
                      <a:pt x="128" y="81"/>
                    </a:lnTo>
                    <a:lnTo>
                      <a:pt x="136" y="71"/>
                    </a:lnTo>
                    <a:lnTo>
                      <a:pt x="141" y="69"/>
                    </a:lnTo>
                    <a:lnTo>
                      <a:pt x="143" y="67"/>
                    </a:lnTo>
                    <a:lnTo>
                      <a:pt x="149" y="65"/>
                    </a:lnTo>
                    <a:lnTo>
                      <a:pt x="153" y="65"/>
                    </a:lnTo>
                    <a:lnTo>
                      <a:pt x="155" y="63"/>
                    </a:lnTo>
                    <a:lnTo>
                      <a:pt x="155" y="59"/>
                    </a:lnTo>
                    <a:lnTo>
                      <a:pt x="163" y="39"/>
                    </a:lnTo>
                    <a:lnTo>
                      <a:pt x="171" y="39"/>
                    </a:lnTo>
                    <a:lnTo>
                      <a:pt x="173" y="39"/>
                    </a:lnTo>
                    <a:lnTo>
                      <a:pt x="185" y="41"/>
                    </a:lnTo>
                    <a:lnTo>
                      <a:pt x="192" y="36"/>
                    </a:lnTo>
                    <a:lnTo>
                      <a:pt x="194" y="4"/>
                    </a:lnTo>
                    <a:lnTo>
                      <a:pt x="198" y="0"/>
                    </a:lnTo>
                    <a:lnTo>
                      <a:pt x="204" y="2"/>
                    </a:lnTo>
                    <a:lnTo>
                      <a:pt x="224" y="12"/>
                    </a:lnTo>
                    <a:lnTo>
                      <a:pt x="235" y="20"/>
                    </a:lnTo>
                    <a:lnTo>
                      <a:pt x="237" y="22"/>
                    </a:lnTo>
                    <a:lnTo>
                      <a:pt x="251" y="22"/>
                    </a:lnTo>
                    <a:lnTo>
                      <a:pt x="257" y="22"/>
                    </a:lnTo>
                    <a:lnTo>
                      <a:pt x="259" y="18"/>
                    </a:lnTo>
                    <a:lnTo>
                      <a:pt x="269" y="18"/>
                    </a:lnTo>
                    <a:lnTo>
                      <a:pt x="273" y="22"/>
                    </a:lnTo>
                    <a:lnTo>
                      <a:pt x="282" y="22"/>
                    </a:lnTo>
                    <a:lnTo>
                      <a:pt x="290" y="26"/>
                    </a:lnTo>
                    <a:lnTo>
                      <a:pt x="302" y="28"/>
                    </a:lnTo>
                    <a:lnTo>
                      <a:pt x="306" y="32"/>
                    </a:lnTo>
                    <a:lnTo>
                      <a:pt x="312" y="41"/>
                    </a:lnTo>
                    <a:lnTo>
                      <a:pt x="322" y="47"/>
                    </a:lnTo>
                    <a:lnTo>
                      <a:pt x="322" y="49"/>
                    </a:lnTo>
                    <a:lnTo>
                      <a:pt x="320" y="49"/>
                    </a:lnTo>
                    <a:lnTo>
                      <a:pt x="318" y="49"/>
                    </a:lnTo>
                    <a:lnTo>
                      <a:pt x="318" y="51"/>
                    </a:lnTo>
                    <a:lnTo>
                      <a:pt x="316" y="51"/>
                    </a:lnTo>
                    <a:lnTo>
                      <a:pt x="316" y="53"/>
                    </a:lnTo>
                    <a:lnTo>
                      <a:pt x="316" y="55"/>
                    </a:lnTo>
                    <a:lnTo>
                      <a:pt x="318" y="55"/>
                    </a:lnTo>
                    <a:lnTo>
                      <a:pt x="320" y="57"/>
                    </a:lnTo>
                    <a:lnTo>
                      <a:pt x="318" y="59"/>
                    </a:lnTo>
                    <a:lnTo>
                      <a:pt x="318" y="61"/>
                    </a:lnTo>
                    <a:lnTo>
                      <a:pt x="318" y="61"/>
                    </a:lnTo>
                    <a:lnTo>
                      <a:pt x="316" y="63"/>
                    </a:lnTo>
                    <a:lnTo>
                      <a:pt x="314" y="61"/>
                    </a:lnTo>
                    <a:lnTo>
                      <a:pt x="314" y="59"/>
                    </a:lnTo>
                    <a:lnTo>
                      <a:pt x="314" y="59"/>
                    </a:lnTo>
                    <a:lnTo>
                      <a:pt x="312" y="59"/>
                    </a:lnTo>
                    <a:lnTo>
                      <a:pt x="312" y="59"/>
                    </a:lnTo>
                    <a:lnTo>
                      <a:pt x="312" y="59"/>
                    </a:lnTo>
                    <a:lnTo>
                      <a:pt x="310" y="61"/>
                    </a:lnTo>
                    <a:lnTo>
                      <a:pt x="310" y="63"/>
                    </a:lnTo>
                    <a:lnTo>
                      <a:pt x="312" y="65"/>
                    </a:lnTo>
                    <a:lnTo>
                      <a:pt x="312" y="65"/>
                    </a:lnTo>
                    <a:lnTo>
                      <a:pt x="316" y="65"/>
                    </a:lnTo>
                    <a:lnTo>
                      <a:pt x="318" y="63"/>
                    </a:lnTo>
                    <a:lnTo>
                      <a:pt x="320" y="63"/>
                    </a:lnTo>
                    <a:lnTo>
                      <a:pt x="322" y="61"/>
                    </a:lnTo>
                    <a:lnTo>
                      <a:pt x="324" y="61"/>
                    </a:lnTo>
                    <a:lnTo>
                      <a:pt x="326" y="63"/>
                    </a:lnTo>
                    <a:lnTo>
                      <a:pt x="329" y="61"/>
                    </a:lnTo>
                    <a:lnTo>
                      <a:pt x="331" y="61"/>
                    </a:lnTo>
                    <a:lnTo>
                      <a:pt x="333" y="59"/>
                    </a:lnTo>
                    <a:lnTo>
                      <a:pt x="337" y="61"/>
                    </a:lnTo>
                    <a:lnTo>
                      <a:pt x="339" y="63"/>
                    </a:lnTo>
                    <a:lnTo>
                      <a:pt x="341" y="65"/>
                    </a:lnTo>
                    <a:lnTo>
                      <a:pt x="343" y="67"/>
                    </a:lnTo>
                    <a:lnTo>
                      <a:pt x="345" y="69"/>
                    </a:lnTo>
                    <a:lnTo>
                      <a:pt x="349" y="69"/>
                    </a:lnTo>
                    <a:lnTo>
                      <a:pt x="351" y="71"/>
                    </a:lnTo>
                    <a:lnTo>
                      <a:pt x="359" y="75"/>
                    </a:lnTo>
                    <a:lnTo>
                      <a:pt x="361" y="81"/>
                    </a:lnTo>
                    <a:lnTo>
                      <a:pt x="363" y="88"/>
                    </a:lnTo>
                    <a:lnTo>
                      <a:pt x="363" y="90"/>
                    </a:lnTo>
                    <a:lnTo>
                      <a:pt x="365" y="90"/>
                    </a:lnTo>
                    <a:lnTo>
                      <a:pt x="371" y="90"/>
                    </a:lnTo>
                    <a:lnTo>
                      <a:pt x="373" y="94"/>
                    </a:lnTo>
                    <a:lnTo>
                      <a:pt x="373" y="100"/>
                    </a:lnTo>
                    <a:lnTo>
                      <a:pt x="373" y="106"/>
                    </a:lnTo>
                    <a:lnTo>
                      <a:pt x="373" y="112"/>
                    </a:lnTo>
                    <a:lnTo>
                      <a:pt x="367" y="114"/>
                    </a:lnTo>
                    <a:lnTo>
                      <a:pt x="361" y="122"/>
                    </a:lnTo>
                    <a:lnTo>
                      <a:pt x="357" y="128"/>
                    </a:lnTo>
                    <a:lnTo>
                      <a:pt x="353" y="131"/>
                    </a:lnTo>
                    <a:lnTo>
                      <a:pt x="349" y="137"/>
                    </a:lnTo>
                    <a:lnTo>
                      <a:pt x="343" y="141"/>
                    </a:lnTo>
                    <a:lnTo>
                      <a:pt x="337" y="141"/>
                    </a:lnTo>
                    <a:lnTo>
                      <a:pt x="333" y="141"/>
                    </a:lnTo>
                    <a:lnTo>
                      <a:pt x="326" y="139"/>
                    </a:lnTo>
                    <a:lnTo>
                      <a:pt x="322" y="141"/>
                    </a:lnTo>
                    <a:lnTo>
                      <a:pt x="316" y="143"/>
                    </a:lnTo>
                    <a:lnTo>
                      <a:pt x="312" y="147"/>
                    </a:lnTo>
                    <a:lnTo>
                      <a:pt x="308" y="149"/>
                    </a:lnTo>
                    <a:lnTo>
                      <a:pt x="304" y="149"/>
                    </a:lnTo>
                    <a:lnTo>
                      <a:pt x="300" y="149"/>
                    </a:lnTo>
                    <a:lnTo>
                      <a:pt x="296" y="149"/>
                    </a:lnTo>
                    <a:lnTo>
                      <a:pt x="290" y="147"/>
                    </a:lnTo>
                    <a:lnTo>
                      <a:pt x="288" y="151"/>
                    </a:lnTo>
                    <a:lnTo>
                      <a:pt x="290" y="165"/>
                    </a:lnTo>
                    <a:lnTo>
                      <a:pt x="292" y="167"/>
                    </a:lnTo>
                    <a:lnTo>
                      <a:pt x="298" y="169"/>
                    </a:lnTo>
                    <a:lnTo>
                      <a:pt x="302" y="167"/>
                    </a:lnTo>
                    <a:lnTo>
                      <a:pt x="304" y="171"/>
                    </a:lnTo>
                    <a:lnTo>
                      <a:pt x="306" y="173"/>
                    </a:lnTo>
                    <a:lnTo>
                      <a:pt x="310" y="176"/>
                    </a:lnTo>
                    <a:lnTo>
                      <a:pt x="314" y="178"/>
                    </a:lnTo>
                    <a:lnTo>
                      <a:pt x="318" y="176"/>
                    </a:lnTo>
                    <a:lnTo>
                      <a:pt x="320" y="176"/>
                    </a:lnTo>
                    <a:lnTo>
                      <a:pt x="326" y="178"/>
                    </a:lnTo>
                    <a:lnTo>
                      <a:pt x="333" y="178"/>
                    </a:lnTo>
                    <a:lnTo>
                      <a:pt x="337" y="178"/>
                    </a:lnTo>
                    <a:lnTo>
                      <a:pt x="343" y="176"/>
                    </a:lnTo>
                    <a:lnTo>
                      <a:pt x="347" y="171"/>
                    </a:lnTo>
                    <a:lnTo>
                      <a:pt x="351" y="167"/>
                    </a:lnTo>
                    <a:lnTo>
                      <a:pt x="355" y="165"/>
                    </a:lnTo>
                    <a:lnTo>
                      <a:pt x="363" y="161"/>
                    </a:lnTo>
                    <a:lnTo>
                      <a:pt x="373" y="157"/>
                    </a:lnTo>
                    <a:lnTo>
                      <a:pt x="380" y="155"/>
                    </a:lnTo>
                    <a:lnTo>
                      <a:pt x="386" y="153"/>
                    </a:lnTo>
                    <a:lnTo>
                      <a:pt x="388" y="151"/>
                    </a:lnTo>
                    <a:lnTo>
                      <a:pt x="388" y="147"/>
                    </a:lnTo>
                    <a:lnTo>
                      <a:pt x="390" y="145"/>
                    </a:lnTo>
                    <a:lnTo>
                      <a:pt x="394" y="145"/>
                    </a:lnTo>
                    <a:lnTo>
                      <a:pt x="396" y="147"/>
                    </a:lnTo>
                    <a:lnTo>
                      <a:pt x="400" y="149"/>
                    </a:lnTo>
                    <a:lnTo>
                      <a:pt x="404" y="151"/>
                    </a:lnTo>
                    <a:lnTo>
                      <a:pt x="408" y="153"/>
                    </a:lnTo>
                    <a:lnTo>
                      <a:pt x="408" y="157"/>
                    </a:lnTo>
                    <a:lnTo>
                      <a:pt x="410" y="161"/>
                    </a:lnTo>
                    <a:lnTo>
                      <a:pt x="412" y="165"/>
                    </a:lnTo>
                    <a:lnTo>
                      <a:pt x="414" y="169"/>
                    </a:lnTo>
                    <a:lnTo>
                      <a:pt x="416" y="176"/>
                    </a:lnTo>
                    <a:lnTo>
                      <a:pt x="420" y="180"/>
                    </a:lnTo>
                    <a:lnTo>
                      <a:pt x="423" y="182"/>
                    </a:lnTo>
                    <a:lnTo>
                      <a:pt x="425" y="182"/>
                    </a:lnTo>
                    <a:lnTo>
                      <a:pt x="423" y="184"/>
                    </a:lnTo>
                    <a:lnTo>
                      <a:pt x="394" y="223"/>
                    </a:lnTo>
                    <a:lnTo>
                      <a:pt x="390" y="223"/>
                    </a:lnTo>
                    <a:lnTo>
                      <a:pt x="386" y="231"/>
                    </a:lnTo>
                    <a:lnTo>
                      <a:pt x="380" y="239"/>
                    </a:lnTo>
                    <a:lnTo>
                      <a:pt x="380" y="243"/>
                    </a:lnTo>
                    <a:lnTo>
                      <a:pt x="376" y="243"/>
                    </a:lnTo>
                    <a:lnTo>
                      <a:pt x="371" y="245"/>
                    </a:lnTo>
                    <a:lnTo>
                      <a:pt x="369" y="247"/>
                    </a:lnTo>
                    <a:lnTo>
                      <a:pt x="363" y="253"/>
                    </a:lnTo>
                    <a:lnTo>
                      <a:pt x="359" y="257"/>
                    </a:lnTo>
                    <a:lnTo>
                      <a:pt x="347" y="251"/>
                    </a:lnTo>
                    <a:lnTo>
                      <a:pt x="339" y="237"/>
                    </a:lnTo>
                    <a:lnTo>
                      <a:pt x="333" y="237"/>
                    </a:lnTo>
                    <a:lnTo>
                      <a:pt x="324" y="239"/>
                    </a:lnTo>
                    <a:lnTo>
                      <a:pt x="322" y="249"/>
                    </a:lnTo>
                    <a:lnTo>
                      <a:pt x="318" y="257"/>
                    </a:lnTo>
                    <a:lnTo>
                      <a:pt x="314" y="263"/>
                    </a:lnTo>
                    <a:lnTo>
                      <a:pt x="308" y="270"/>
                    </a:lnTo>
                    <a:lnTo>
                      <a:pt x="310" y="272"/>
                    </a:lnTo>
                    <a:lnTo>
                      <a:pt x="312" y="274"/>
                    </a:lnTo>
                    <a:lnTo>
                      <a:pt x="312" y="276"/>
                    </a:lnTo>
                    <a:lnTo>
                      <a:pt x="308" y="292"/>
                    </a:lnTo>
                    <a:lnTo>
                      <a:pt x="308" y="298"/>
                    </a:lnTo>
                    <a:lnTo>
                      <a:pt x="331" y="298"/>
                    </a:lnTo>
                    <a:lnTo>
                      <a:pt x="343" y="302"/>
                    </a:lnTo>
                    <a:lnTo>
                      <a:pt x="349" y="310"/>
                    </a:lnTo>
                    <a:lnTo>
                      <a:pt x="347" y="313"/>
                    </a:lnTo>
                    <a:lnTo>
                      <a:pt x="337" y="315"/>
                    </a:lnTo>
                    <a:lnTo>
                      <a:pt x="335" y="317"/>
                    </a:lnTo>
                    <a:lnTo>
                      <a:pt x="335" y="321"/>
                    </a:lnTo>
                    <a:lnTo>
                      <a:pt x="339" y="325"/>
                    </a:lnTo>
                    <a:lnTo>
                      <a:pt x="339" y="337"/>
                    </a:lnTo>
                    <a:lnTo>
                      <a:pt x="343" y="351"/>
                    </a:lnTo>
                    <a:lnTo>
                      <a:pt x="343" y="353"/>
                    </a:lnTo>
                    <a:lnTo>
                      <a:pt x="339" y="357"/>
                    </a:lnTo>
                    <a:lnTo>
                      <a:pt x="337" y="362"/>
                    </a:lnTo>
                    <a:lnTo>
                      <a:pt x="333" y="364"/>
                    </a:lnTo>
                    <a:lnTo>
                      <a:pt x="331" y="366"/>
                    </a:lnTo>
                    <a:lnTo>
                      <a:pt x="329" y="368"/>
                    </a:lnTo>
                    <a:lnTo>
                      <a:pt x="324" y="372"/>
                    </a:lnTo>
                    <a:lnTo>
                      <a:pt x="322" y="372"/>
                    </a:lnTo>
                    <a:lnTo>
                      <a:pt x="318" y="378"/>
                    </a:lnTo>
                    <a:lnTo>
                      <a:pt x="316" y="380"/>
                    </a:lnTo>
                    <a:lnTo>
                      <a:pt x="312" y="380"/>
                    </a:lnTo>
                    <a:lnTo>
                      <a:pt x="310" y="382"/>
                    </a:lnTo>
                    <a:lnTo>
                      <a:pt x="308" y="382"/>
                    </a:lnTo>
                    <a:lnTo>
                      <a:pt x="304" y="384"/>
                    </a:lnTo>
                    <a:lnTo>
                      <a:pt x="300" y="386"/>
                    </a:lnTo>
                    <a:lnTo>
                      <a:pt x="296" y="386"/>
                    </a:lnTo>
                    <a:lnTo>
                      <a:pt x="296" y="386"/>
                    </a:lnTo>
                    <a:lnTo>
                      <a:pt x="292" y="388"/>
                    </a:lnTo>
                    <a:lnTo>
                      <a:pt x="288" y="388"/>
                    </a:lnTo>
                    <a:lnTo>
                      <a:pt x="282" y="382"/>
                    </a:lnTo>
                    <a:lnTo>
                      <a:pt x="273" y="380"/>
                    </a:lnTo>
                    <a:lnTo>
                      <a:pt x="259" y="384"/>
                    </a:lnTo>
                    <a:lnTo>
                      <a:pt x="257" y="392"/>
                    </a:lnTo>
                    <a:lnTo>
                      <a:pt x="253" y="402"/>
                    </a:lnTo>
                    <a:lnTo>
                      <a:pt x="249" y="407"/>
                    </a:lnTo>
                    <a:lnTo>
                      <a:pt x="239" y="413"/>
                    </a:lnTo>
                    <a:lnTo>
                      <a:pt x="237" y="419"/>
                    </a:lnTo>
                    <a:lnTo>
                      <a:pt x="235" y="421"/>
                    </a:lnTo>
                    <a:lnTo>
                      <a:pt x="235" y="423"/>
                    </a:lnTo>
                    <a:lnTo>
                      <a:pt x="230" y="425"/>
                    </a:lnTo>
                    <a:lnTo>
                      <a:pt x="224" y="421"/>
                    </a:lnTo>
                    <a:lnTo>
                      <a:pt x="212" y="419"/>
                    </a:lnTo>
                    <a:lnTo>
                      <a:pt x="206" y="419"/>
                    </a:lnTo>
                    <a:lnTo>
                      <a:pt x="202" y="417"/>
                    </a:lnTo>
                    <a:lnTo>
                      <a:pt x="202" y="421"/>
                    </a:lnTo>
                    <a:lnTo>
                      <a:pt x="202" y="423"/>
                    </a:lnTo>
                    <a:lnTo>
                      <a:pt x="198" y="423"/>
                    </a:lnTo>
                    <a:lnTo>
                      <a:pt x="194" y="419"/>
                    </a:lnTo>
                    <a:lnTo>
                      <a:pt x="194" y="415"/>
                    </a:lnTo>
                    <a:lnTo>
                      <a:pt x="190" y="413"/>
                    </a:lnTo>
                    <a:lnTo>
                      <a:pt x="179" y="415"/>
                    </a:lnTo>
                    <a:lnTo>
                      <a:pt x="177" y="415"/>
                    </a:lnTo>
                    <a:lnTo>
                      <a:pt x="171" y="413"/>
                    </a:lnTo>
                    <a:lnTo>
                      <a:pt x="169" y="405"/>
                    </a:lnTo>
                    <a:lnTo>
                      <a:pt x="163" y="394"/>
                    </a:lnTo>
                    <a:lnTo>
                      <a:pt x="161" y="390"/>
                    </a:lnTo>
                    <a:lnTo>
                      <a:pt x="163" y="384"/>
                    </a:lnTo>
                    <a:lnTo>
                      <a:pt x="165" y="380"/>
                    </a:lnTo>
                    <a:lnTo>
                      <a:pt x="165" y="376"/>
                    </a:lnTo>
                    <a:lnTo>
                      <a:pt x="165" y="370"/>
                    </a:lnTo>
                    <a:lnTo>
                      <a:pt x="153" y="366"/>
                    </a:lnTo>
                    <a:lnTo>
                      <a:pt x="151" y="364"/>
                    </a:lnTo>
                    <a:lnTo>
                      <a:pt x="141" y="360"/>
                    </a:lnTo>
                    <a:lnTo>
                      <a:pt x="136" y="360"/>
                    </a:lnTo>
                    <a:lnTo>
                      <a:pt x="134" y="355"/>
                    </a:lnTo>
                    <a:lnTo>
                      <a:pt x="128" y="351"/>
                    </a:lnTo>
                    <a:lnTo>
                      <a:pt x="124" y="351"/>
                    </a:lnTo>
                    <a:lnTo>
                      <a:pt x="110" y="345"/>
                    </a:lnTo>
                    <a:lnTo>
                      <a:pt x="91" y="341"/>
                    </a:lnTo>
                    <a:lnTo>
                      <a:pt x="81" y="341"/>
                    </a:lnTo>
                    <a:lnTo>
                      <a:pt x="77" y="341"/>
                    </a:lnTo>
                    <a:lnTo>
                      <a:pt x="73" y="343"/>
                    </a:lnTo>
                    <a:lnTo>
                      <a:pt x="69" y="345"/>
                    </a:lnTo>
                    <a:lnTo>
                      <a:pt x="61" y="345"/>
                    </a:lnTo>
                    <a:lnTo>
                      <a:pt x="51" y="345"/>
                    </a:lnTo>
                    <a:lnTo>
                      <a:pt x="47" y="343"/>
                    </a:lnTo>
                    <a:lnTo>
                      <a:pt x="40" y="343"/>
                    </a:lnTo>
                    <a:lnTo>
                      <a:pt x="36" y="341"/>
                    </a:lnTo>
                    <a:lnTo>
                      <a:pt x="30" y="337"/>
                    </a:lnTo>
                    <a:lnTo>
                      <a:pt x="22" y="331"/>
                    </a:lnTo>
                    <a:lnTo>
                      <a:pt x="10" y="325"/>
                    </a:lnTo>
                    <a:lnTo>
                      <a:pt x="6" y="323"/>
                    </a:lnTo>
                    <a:lnTo>
                      <a:pt x="10" y="321"/>
                    </a:lnTo>
                    <a:lnTo>
                      <a:pt x="14" y="319"/>
                    </a:lnTo>
                    <a:lnTo>
                      <a:pt x="16" y="317"/>
                    </a:lnTo>
                    <a:lnTo>
                      <a:pt x="14" y="317"/>
                    </a:lnTo>
                    <a:lnTo>
                      <a:pt x="12" y="310"/>
                    </a:lnTo>
                    <a:lnTo>
                      <a:pt x="12" y="302"/>
                    </a:lnTo>
                    <a:lnTo>
                      <a:pt x="14" y="298"/>
                    </a:lnTo>
                    <a:lnTo>
                      <a:pt x="20" y="294"/>
                    </a:lnTo>
                    <a:lnTo>
                      <a:pt x="22" y="290"/>
                    </a:lnTo>
                    <a:lnTo>
                      <a:pt x="6" y="284"/>
                    </a:lnTo>
                    <a:lnTo>
                      <a:pt x="8" y="278"/>
                    </a:lnTo>
                    <a:lnTo>
                      <a:pt x="6" y="274"/>
                    </a:lnTo>
                    <a:lnTo>
                      <a:pt x="0" y="2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3" name="Freeform 413"/>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4" name="Freeform 414"/>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5" name="Freeform 415"/>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6" name="Freeform 416"/>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7" name="Freeform 417"/>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8" name="Freeform 418"/>
              <p:cNvSpPr>
                <a:spLocks/>
              </p:cNvSpPr>
              <p:nvPr/>
            </p:nvSpPr>
            <p:spPr bwMode="auto">
              <a:xfrm>
                <a:off x="4908" y="3244"/>
                <a:ext cx="17" cy="24"/>
              </a:xfrm>
              <a:custGeom>
                <a:avLst/>
                <a:gdLst>
                  <a:gd name="T0" fmla="*/ 0 w 17"/>
                  <a:gd name="T1" fmla="*/ 12 h 24"/>
                  <a:gd name="T2" fmla="*/ 0 w 17"/>
                  <a:gd name="T3" fmla="*/ 6 h 24"/>
                  <a:gd name="T4" fmla="*/ 2 w 17"/>
                  <a:gd name="T5" fmla="*/ 0 h 24"/>
                  <a:gd name="T6" fmla="*/ 11 w 17"/>
                  <a:gd name="T7" fmla="*/ 4 h 24"/>
                  <a:gd name="T8" fmla="*/ 17 w 17"/>
                  <a:gd name="T9" fmla="*/ 14 h 24"/>
                  <a:gd name="T10" fmla="*/ 15 w 17"/>
                  <a:gd name="T11" fmla="*/ 24 h 24"/>
                  <a:gd name="T12" fmla="*/ 8 w 17"/>
                  <a:gd name="T13" fmla="*/ 22 h 24"/>
                  <a:gd name="T14" fmla="*/ 6 w 17"/>
                  <a:gd name="T15" fmla="*/ 24 h 24"/>
                  <a:gd name="T16" fmla="*/ 4 w 17"/>
                  <a:gd name="T17" fmla="*/ 22 h 24"/>
                  <a:gd name="T18" fmla="*/ 4 w 17"/>
                  <a:gd name="T19" fmla="*/ 14 h 24"/>
                  <a:gd name="T20" fmla="*/ 0 w 17"/>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24">
                    <a:moveTo>
                      <a:pt x="0" y="12"/>
                    </a:moveTo>
                    <a:lnTo>
                      <a:pt x="0" y="6"/>
                    </a:lnTo>
                    <a:lnTo>
                      <a:pt x="2" y="0"/>
                    </a:lnTo>
                    <a:lnTo>
                      <a:pt x="11" y="4"/>
                    </a:lnTo>
                    <a:lnTo>
                      <a:pt x="17" y="14"/>
                    </a:lnTo>
                    <a:lnTo>
                      <a:pt x="15" y="24"/>
                    </a:lnTo>
                    <a:lnTo>
                      <a:pt x="8" y="22"/>
                    </a:lnTo>
                    <a:lnTo>
                      <a:pt x="6" y="24"/>
                    </a:lnTo>
                    <a:lnTo>
                      <a:pt x="4" y="22"/>
                    </a:lnTo>
                    <a:lnTo>
                      <a:pt x="4" y="14"/>
                    </a:lnTo>
                    <a:lnTo>
                      <a:pt x="0" y="1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09" name="Freeform 419"/>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0" name="Freeform 420"/>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1" name="Freeform 421"/>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2" name="Freeform 422"/>
              <p:cNvSpPr>
                <a:spLocks/>
              </p:cNvSpPr>
              <p:nvPr/>
            </p:nvSpPr>
            <p:spPr bwMode="auto">
              <a:xfrm>
                <a:off x="4970" y="3297"/>
                <a:ext cx="263" cy="202"/>
              </a:xfrm>
              <a:custGeom>
                <a:avLst/>
                <a:gdLst>
                  <a:gd name="T0" fmla="*/ 53 w 263"/>
                  <a:gd name="T1" fmla="*/ 6 h 202"/>
                  <a:gd name="T2" fmla="*/ 14 w 263"/>
                  <a:gd name="T3" fmla="*/ 26 h 202"/>
                  <a:gd name="T4" fmla="*/ 2 w 263"/>
                  <a:gd name="T5" fmla="*/ 37 h 202"/>
                  <a:gd name="T6" fmla="*/ 2 w 263"/>
                  <a:gd name="T7" fmla="*/ 45 h 202"/>
                  <a:gd name="T8" fmla="*/ 10 w 263"/>
                  <a:gd name="T9" fmla="*/ 53 h 202"/>
                  <a:gd name="T10" fmla="*/ 20 w 263"/>
                  <a:gd name="T11" fmla="*/ 53 h 202"/>
                  <a:gd name="T12" fmla="*/ 32 w 263"/>
                  <a:gd name="T13" fmla="*/ 53 h 202"/>
                  <a:gd name="T14" fmla="*/ 40 w 263"/>
                  <a:gd name="T15" fmla="*/ 47 h 202"/>
                  <a:gd name="T16" fmla="*/ 45 w 263"/>
                  <a:gd name="T17" fmla="*/ 49 h 202"/>
                  <a:gd name="T18" fmla="*/ 49 w 263"/>
                  <a:gd name="T19" fmla="*/ 49 h 202"/>
                  <a:gd name="T20" fmla="*/ 59 w 263"/>
                  <a:gd name="T21" fmla="*/ 47 h 202"/>
                  <a:gd name="T22" fmla="*/ 53 w 263"/>
                  <a:gd name="T23" fmla="*/ 53 h 202"/>
                  <a:gd name="T24" fmla="*/ 45 w 263"/>
                  <a:gd name="T25" fmla="*/ 55 h 202"/>
                  <a:gd name="T26" fmla="*/ 38 w 263"/>
                  <a:gd name="T27" fmla="*/ 55 h 202"/>
                  <a:gd name="T28" fmla="*/ 26 w 263"/>
                  <a:gd name="T29" fmla="*/ 59 h 202"/>
                  <a:gd name="T30" fmla="*/ 16 w 263"/>
                  <a:gd name="T31" fmla="*/ 73 h 202"/>
                  <a:gd name="T32" fmla="*/ 26 w 263"/>
                  <a:gd name="T33" fmla="*/ 80 h 202"/>
                  <a:gd name="T34" fmla="*/ 36 w 263"/>
                  <a:gd name="T35" fmla="*/ 88 h 202"/>
                  <a:gd name="T36" fmla="*/ 51 w 263"/>
                  <a:gd name="T37" fmla="*/ 88 h 202"/>
                  <a:gd name="T38" fmla="*/ 79 w 263"/>
                  <a:gd name="T39" fmla="*/ 86 h 202"/>
                  <a:gd name="T40" fmla="*/ 102 w 263"/>
                  <a:gd name="T41" fmla="*/ 84 h 202"/>
                  <a:gd name="T42" fmla="*/ 96 w 263"/>
                  <a:gd name="T43" fmla="*/ 94 h 202"/>
                  <a:gd name="T44" fmla="*/ 92 w 263"/>
                  <a:gd name="T45" fmla="*/ 100 h 202"/>
                  <a:gd name="T46" fmla="*/ 100 w 263"/>
                  <a:gd name="T47" fmla="*/ 100 h 202"/>
                  <a:gd name="T48" fmla="*/ 108 w 263"/>
                  <a:gd name="T49" fmla="*/ 100 h 202"/>
                  <a:gd name="T50" fmla="*/ 98 w 263"/>
                  <a:gd name="T51" fmla="*/ 106 h 202"/>
                  <a:gd name="T52" fmla="*/ 96 w 263"/>
                  <a:gd name="T53" fmla="*/ 114 h 202"/>
                  <a:gd name="T54" fmla="*/ 112 w 263"/>
                  <a:gd name="T55" fmla="*/ 116 h 202"/>
                  <a:gd name="T56" fmla="*/ 128 w 263"/>
                  <a:gd name="T57" fmla="*/ 123 h 202"/>
                  <a:gd name="T58" fmla="*/ 134 w 263"/>
                  <a:gd name="T59" fmla="*/ 129 h 202"/>
                  <a:gd name="T60" fmla="*/ 143 w 263"/>
                  <a:gd name="T61" fmla="*/ 133 h 202"/>
                  <a:gd name="T62" fmla="*/ 132 w 263"/>
                  <a:gd name="T63" fmla="*/ 137 h 202"/>
                  <a:gd name="T64" fmla="*/ 134 w 263"/>
                  <a:gd name="T65" fmla="*/ 145 h 202"/>
                  <a:gd name="T66" fmla="*/ 141 w 263"/>
                  <a:gd name="T67" fmla="*/ 151 h 202"/>
                  <a:gd name="T68" fmla="*/ 132 w 263"/>
                  <a:gd name="T69" fmla="*/ 153 h 202"/>
                  <a:gd name="T70" fmla="*/ 143 w 263"/>
                  <a:gd name="T71" fmla="*/ 161 h 202"/>
                  <a:gd name="T72" fmla="*/ 151 w 263"/>
                  <a:gd name="T73" fmla="*/ 163 h 202"/>
                  <a:gd name="T74" fmla="*/ 134 w 263"/>
                  <a:gd name="T75" fmla="*/ 172 h 202"/>
                  <a:gd name="T76" fmla="*/ 126 w 263"/>
                  <a:gd name="T77" fmla="*/ 174 h 202"/>
                  <a:gd name="T78" fmla="*/ 124 w 263"/>
                  <a:gd name="T79" fmla="*/ 163 h 202"/>
                  <a:gd name="T80" fmla="*/ 112 w 263"/>
                  <a:gd name="T81" fmla="*/ 145 h 202"/>
                  <a:gd name="T82" fmla="*/ 94 w 263"/>
                  <a:gd name="T83" fmla="*/ 129 h 202"/>
                  <a:gd name="T84" fmla="*/ 77 w 263"/>
                  <a:gd name="T85" fmla="*/ 120 h 202"/>
                  <a:gd name="T86" fmla="*/ 83 w 263"/>
                  <a:gd name="T87" fmla="*/ 147 h 202"/>
                  <a:gd name="T88" fmla="*/ 85 w 263"/>
                  <a:gd name="T89" fmla="*/ 172 h 202"/>
                  <a:gd name="T90" fmla="*/ 94 w 263"/>
                  <a:gd name="T91" fmla="*/ 190 h 202"/>
                  <a:gd name="T92" fmla="*/ 98 w 263"/>
                  <a:gd name="T93" fmla="*/ 200 h 202"/>
                  <a:gd name="T94" fmla="*/ 167 w 263"/>
                  <a:gd name="T95" fmla="*/ 200 h 202"/>
                  <a:gd name="T96" fmla="*/ 184 w 263"/>
                  <a:gd name="T97" fmla="*/ 202 h 202"/>
                  <a:gd name="T98" fmla="*/ 259 w 263"/>
                  <a:gd name="T99" fmla="*/ 159 h 202"/>
                  <a:gd name="T100" fmla="*/ 253 w 263"/>
                  <a:gd name="T101" fmla="*/ 147 h 202"/>
                  <a:gd name="T102" fmla="*/ 245 w 263"/>
                  <a:gd name="T103" fmla="*/ 129 h 202"/>
                  <a:gd name="T104" fmla="*/ 233 w 263"/>
                  <a:gd name="T105" fmla="*/ 106 h 202"/>
                  <a:gd name="T106" fmla="*/ 216 w 263"/>
                  <a:gd name="T107" fmla="*/ 88 h 202"/>
                  <a:gd name="T108" fmla="*/ 210 w 263"/>
                  <a:gd name="T109" fmla="*/ 84 h 202"/>
                  <a:gd name="T110" fmla="*/ 184 w 263"/>
                  <a:gd name="T111" fmla="*/ 73 h 202"/>
                  <a:gd name="T112" fmla="*/ 147 w 263"/>
                  <a:gd name="T113" fmla="*/ 49 h 202"/>
                  <a:gd name="T114" fmla="*/ 132 w 263"/>
                  <a:gd name="T115" fmla="*/ 39 h 202"/>
                  <a:gd name="T116" fmla="*/ 124 w 263"/>
                  <a:gd name="T117" fmla="*/ 28 h 202"/>
                  <a:gd name="T118" fmla="*/ 112 w 263"/>
                  <a:gd name="T119" fmla="*/ 18 h 202"/>
                  <a:gd name="T120" fmla="*/ 65 w 263"/>
                  <a:gd name="T121"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202">
                    <a:moveTo>
                      <a:pt x="65" y="2"/>
                    </a:moveTo>
                    <a:lnTo>
                      <a:pt x="59" y="4"/>
                    </a:lnTo>
                    <a:lnTo>
                      <a:pt x="53" y="6"/>
                    </a:lnTo>
                    <a:lnTo>
                      <a:pt x="47" y="6"/>
                    </a:lnTo>
                    <a:lnTo>
                      <a:pt x="28" y="16"/>
                    </a:lnTo>
                    <a:lnTo>
                      <a:pt x="14" y="26"/>
                    </a:lnTo>
                    <a:lnTo>
                      <a:pt x="12" y="28"/>
                    </a:lnTo>
                    <a:lnTo>
                      <a:pt x="10" y="33"/>
                    </a:lnTo>
                    <a:lnTo>
                      <a:pt x="2" y="37"/>
                    </a:lnTo>
                    <a:lnTo>
                      <a:pt x="0" y="39"/>
                    </a:lnTo>
                    <a:lnTo>
                      <a:pt x="0" y="43"/>
                    </a:lnTo>
                    <a:lnTo>
                      <a:pt x="2" y="45"/>
                    </a:lnTo>
                    <a:lnTo>
                      <a:pt x="2" y="49"/>
                    </a:lnTo>
                    <a:lnTo>
                      <a:pt x="6" y="51"/>
                    </a:lnTo>
                    <a:lnTo>
                      <a:pt x="10" y="53"/>
                    </a:lnTo>
                    <a:lnTo>
                      <a:pt x="12" y="53"/>
                    </a:lnTo>
                    <a:lnTo>
                      <a:pt x="16" y="53"/>
                    </a:lnTo>
                    <a:lnTo>
                      <a:pt x="20" y="53"/>
                    </a:lnTo>
                    <a:lnTo>
                      <a:pt x="30" y="55"/>
                    </a:lnTo>
                    <a:lnTo>
                      <a:pt x="32" y="55"/>
                    </a:lnTo>
                    <a:lnTo>
                      <a:pt x="32" y="53"/>
                    </a:lnTo>
                    <a:lnTo>
                      <a:pt x="36" y="51"/>
                    </a:lnTo>
                    <a:lnTo>
                      <a:pt x="38" y="51"/>
                    </a:lnTo>
                    <a:lnTo>
                      <a:pt x="40" y="47"/>
                    </a:lnTo>
                    <a:lnTo>
                      <a:pt x="45" y="47"/>
                    </a:lnTo>
                    <a:lnTo>
                      <a:pt x="45" y="47"/>
                    </a:lnTo>
                    <a:lnTo>
                      <a:pt x="45" y="49"/>
                    </a:lnTo>
                    <a:lnTo>
                      <a:pt x="45" y="51"/>
                    </a:lnTo>
                    <a:lnTo>
                      <a:pt x="47" y="49"/>
                    </a:lnTo>
                    <a:lnTo>
                      <a:pt x="49" y="49"/>
                    </a:lnTo>
                    <a:lnTo>
                      <a:pt x="51" y="49"/>
                    </a:lnTo>
                    <a:lnTo>
                      <a:pt x="53" y="47"/>
                    </a:lnTo>
                    <a:lnTo>
                      <a:pt x="59" y="47"/>
                    </a:lnTo>
                    <a:lnTo>
                      <a:pt x="61" y="47"/>
                    </a:lnTo>
                    <a:lnTo>
                      <a:pt x="61" y="49"/>
                    </a:lnTo>
                    <a:lnTo>
                      <a:pt x="53" y="53"/>
                    </a:lnTo>
                    <a:lnTo>
                      <a:pt x="51" y="55"/>
                    </a:lnTo>
                    <a:lnTo>
                      <a:pt x="51" y="57"/>
                    </a:lnTo>
                    <a:lnTo>
                      <a:pt x="45" y="55"/>
                    </a:lnTo>
                    <a:lnTo>
                      <a:pt x="43" y="53"/>
                    </a:lnTo>
                    <a:lnTo>
                      <a:pt x="40" y="53"/>
                    </a:lnTo>
                    <a:lnTo>
                      <a:pt x="38" y="55"/>
                    </a:lnTo>
                    <a:lnTo>
                      <a:pt x="34" y="57"/>
                    </a:lnTo>
                    <a:lnTo>
                      <a:pt x="30" y="59"/>
                    </a:lnTo>
                    <a:lnTo>
                      <a:pt x="26" y="59"/>
                    </a:lnTo>
                    <a:lnTo>
                      <a:pt x="16" y="63"/>
                    </a:lnTo>
                    <a:lnTo>
                      <a:pt x="16" y="69"/>
                    </a:lnTo>
                    <a:lnTo>
                      <a:pt x="16" y="73"/>
                    </a:lnTo>
                    <a:lnTo>
                      <a:pt x="18" y="73"/>
                    </a:lnTo>
                    <a:lnTo>
                      <a:pt x="24" y="75"/>
                    </a:lnTo>
                    <a:lnTo>
                      <a:pt x="26" y="80"/>
                    </a:lnTo>
                    <a:lnTo>
                      <a:pt x="30" y="82"/>
                    </a:lnTo>
                    <a:lnTo>
                      <a:pt x="34" y="86"/>
                    </a:lnTo>
                    <a:lnTo>
                      <a:pt x="36" y="88"/>
                    </a:lnTo>
                    <a:lnTo>
                      <a:pt x="43" y="90"/>
                    </a:lnTo>
                    <a:lnTo>
                      <a:pt x="45" y="90"/>
                    </a:lnTo>
                    <a:lnTo>
                      <a:pt x="51" y="88"/>
                    </a:lnTo>
                    <a:lnTo>
                      <a:pt x="59" y="88"/>
                    </a:lnTo>
                    <a:lnTo>
                      <a:pt x="67" y="88"/>
                    </a:lnTo>
                    <a:lnTo>
                      <a:pt x="79" y="86"/>
                    </a:lnTo>
                    <a:lnTo>
                      <a:pt x="81" y="86"/>
                    </a:lnTo>
                    <a:lnTo>
                      <a:pt x="87" y="84"/>
                    </a:lnTo>
                    <a:lnTo>
                      <a:pt x="102" y="84"/>
                    </a:lnTo>
                    <a:lnTo>
                      <a:pt x="104" y="86"/>
                    </a:lnTo>
                    <a:lnTo>
                      <a:pt x="102" y="90"/>
                    </a:lnTo>
                    <a:lnTo>
                      <a:pt x="96" y="94"/>
                    </a:lnTo>
                    <a:lnTo>
                      <a:pt x="94" y="94"/>
                    </a:lnTo>
                    <a:lnTo>
                      <a:pt x="92" y="96"/>
                    </a:lnTo>
                    <a:lnTo>
                      <a:pt x="92" y="100"/>
                    </a:lnTo>
                    <a:lnTo>
                      <a:pt x="94" y="100"/>
                    </a:lnTo>
                    <a:lnTo>
                      <a:pt x="98" y="100"/>
                    </a:lnTo>
                    <a:lnTo>
                      <a:pt x="100" y="100"/>
                    </a:lnTo>
                    <a:lnTo>
                      <a:pt x="106" y="98"/>
                    </a:lnTo>
                    <a:lnTo>
                      <a:pt x="108" y="98"/>
                    </a:lnTo>
                    <a:lnTo>
                      <a:pt x="108" y="100"/>
                    </a:lnTo>
                    <a:lnTo>
                      <a:pt x="106" y="102"/>
                    </a:lnTo>
                    <a:lnTo>
                      <a:pt x="102" y="102"/>
                    </a:lnTo>
                    <a:lnTo>
                      <a:pt x="98" y="106"/>
                    </a:lnTo>
                    <a:lnTo>
                      <a:pt x="96" y="106"/>
                    </a:lnTo>
                    <a:lnTo>
                      <a:pt x="94" y="108"/>
                    </a:lnTo>
                    <a:lnTo>
                      <a:pt x="96" y="114"/>
                    </a:lnTo>
                    <a:lnTo>
                      <a:pt x="100" y="114"/>
                    </a:lnTo>
                    <a:lnTo>
                      <a:pt x="104" y="116"/>
                    </a:lnTo>
                    <a:lnTo>
                      <a:pt x="112" y="116"/>
                    </a:lnTo>
                    <a:lnTo>
                      <a:pt x="116" y="116"/>
                    </a:lnTo>
                    <a:lnTo>
                      <a:pt x="124" y="120"/>
                    </a:lnTo>
                    <a:lnTo>
                      <a:pt x="128" y="123"/>
                    </a:lnTo>
                    <a:lnTo>
                      <a:pt x="132" y="127"/>
                    </a:lnTo>
                    <a:lnTo>
                      <a:pt x="134" y="127"/>
                    </a:lnTo>
                    <a:lnTo>
                      <a:pt x="134" y="129"/>
                    </a:lnTo>
                    <a:lnTo>
                      <a:pt x="137" y="131"/>
                    </a:lnTo>
                    <a:lnTo>
                      <a:pt x="141" y="131"/>
                    </a:lnTo>
                    <a:lnTo>
                      <a:pt x="143" y="133"/>
                    </a:lnTo>
                    <a:lnTo>
                      <a:pt x="139" y="135"/>
                    </a:lnTo>
                    <a:lnTo>
                      <a:pt x="134" y="135"/>
                    </a:lnTo>
                    <a:lnTo>
                      <a:pt x="132" y="137"/>
                    </a:lnTo>
                    <a:lnTo>
                      <a:pt x="130" y="141"/>
                    </a:lnTo>
                    <a:lnTo>
                      <a:pt x="132" y="143"/>
                    </a:lnTo>
                    <a:lnTo>
                      <a:pt x="134" y="145"/>
                    </a:lnTo>
                    <a:lnTo>
                      <a:pt x="139" y="147"/>
                    </a:lnTo>
                    <a:lnTo>
                      <a:pt x="143" y="149"/>
                    </a:lnTo>
                    <a:lnTo>
                      <a:pt x="141" y="151"/>
                    </a:lnTo>
                    <a:lnTo>
                      <a:pt x="139" y="151"/>
                    </a:lnTo>
                    <a:lnTo>
                      <a:pt x="134" y="151"/>
                    </a:lnTo>
                    <a:lnTo>
                      <a:pt x="132" y="153"/>
                    </a:lnTo>
                    <a:lnTo>
                      <a:pt x="132" y="155"/>
                    </a:lnTo>
                    <a:lnTo>
                      <a:pt x="137" y="157"/>
                    </a:lnTo>
                    <a:lnTo>
                      <a:pt x="143" y="161"/>
                    </a:lnTo>
                    <a:lnTo>
                      <a:pt x="147" y="161"/>
                    </a:lnTo>
                    <a:lnTo>
                      <a:pt x="151" y="161"/>
                    </a:lnTo>
                    <a:lnTo>
                      <a:pt x="151" y="163"/>
                    </a:lnTo>
                    <a:lnTo>
                      <a:pt x="147" y="163"/>
                    </a:lnTo>
                    <a:lnTo>
                      <a:pt x="139" y="170"/>
                    </a:lnTo>
                    <a:lnTo>
                      <a:pt x="134" y="172"/>
                    </a:lnTo>
                    <a:lnTo>
                      <a:pt x="134" y="176"/>
                    </a:lnTo>
                    <a:lnTo>
                      <a:pt x="128" y="176"/>
                    </a:lnTo>
                    <a:lnTo>
                      <a:pt x="126" y="174"/>
                    </a:lnTo>
                    <a:lnTo>
                      <a:pt x="126" y="170"/>
                    </a:lnTo>
                    <a:lnTo>
                      <a:pt x="126" y="165"/>
                    </a:lnTo>
                    <a:lnTo>
                      <a:pt x="124" y="163"/>
                    </a:lnTo>
                    <a:lnTo>
                      <a:pt x="120" y="157"/>
                    </a:lnTo>
                    <a:lnTo>
                      <a:pt x="114" y="153"/>
                    </a:lnTo>
                    <a:lnTo>
                      <a:pt x="112" y="145"/>
                    </a:lnTo>
                    <a:lnTo>
                      <a:pt x="108" y="137"/>
                    </a:lnTo>
                    <a:lnTo>
                      <a:pt x="100" y="131"/>
                    </a:lnTo>
                    <a:lnTo>
                      <a:pt x="94" y="129"/>
                    </a:lnTo>
                    <a:lnTo>
                      <a:pt x="87" y="127"/>
                    </a:lnTo>
                    <a:lnTo>
                      <a:pt x="79" y="116"/>
                    </a:lnTo>
                    <a:lnTo>
                      <a:pt x="77" y="120"/>
                    </a:lnTo>
                    <a:lnTo>
                      <a:pt x="81" y="133"/>
                    </a:lnTo>
                    <a:lnTo>
                      <a:pt x="83" y="139"/>
                    </a:lnTo>
                    <a:lnTo>
                      <a:pt x="83" y="147"/>
                    </a:lnTo>
                    <a:lnTo>
                      <a:pt x="83" y="155"/>
                    </a:lnTo>
                    <a:lnTo>
                      <a:pt x="85" y="165"/>
                    </a:lnTo>
                    <a:lnTo>
                      <a:pt x="85" y="172"/>
                    </a:lnTo>
                    <a:lnTo>
                      <a:pt x="87" y="180"/>
                    </a:lnTo>
                    <a:lnTo>
                      <a:pt x="92" y="186"/>
                    </a:lnTo>
                    <a:lnTo>
                      <a:pt x="94" y="190"/>
                    </a:lnTo>
                    <a:lnTo>
                      <a:pt x="98" y="194"/>
                    </a:lnTo>
                    <a:lnTo>
                      <a:pt x="98" y="198"/>
                    </a:lnTo>
                    <a:lnTo>
                      <a:pt x="98" y="200"/>
                    </a:lnTo>
                    <a:lnTo>
                      <a:pt x="100" y="202"/>
                    </a:lnTo>
                    <a:lnTo>
                      <a:pt x="165" y="202"/>
                    </a:lnTo>
                    <a:lnTo>
                      <a:pt x="167" y="200"/>
                    </a:lnTo>
                    <a:lnTo>
                      <a:pt x="175" y="200"/>
                    </a:lnTo>
                    <a:lnTo>
                      <a:pt x="181" y="202"/>
                    </a:lnTo>
                    <a:lnTo>
                      <a:pt x="184" y="202"/>
                    </a:lnTo>
                    <a:lnTo>
                      <a:pt x="263" y="202"/>
                    </a:lnTo>
                    <a:lnTo>
                      <a:pt x="263" y="163"/>
                    </a:lnTo>
                    <a:lnTo>
                      <a:pt x="259" y="159"/>
                    </a:lnTo>
                    <a:lnTo>
                      <a:pt x="257" y="153"/>
                    </a:lnTo>
                    <a:lnTo>
                      <a:pt x="255" y="147"/>
                    </a:lnTo>
                    <a:lnTo>
                      <a:pt x="253" y="147"/>
                    </a:lnTo>
                    <a:lnTo>
                      <a:pt x="251" y="141"/>
                    </a:lnTo>
                    <a:lnTo>
                      <a:pt x="247" y="135"/>
                    </a:lnTo>
                    <a:lnTo>
                      <a:pt x="245" y="129"/>
                    </a:lnTo>
                    <a:lnTo>
                      <a:pt x="241" y="118"/>
                    </a:lnTo>
                    <a:lnTo>
                      <a:pt x="239" y="112"/>
                    </a:lnTo>
                    <a:lnTo>
                      <a:pt x="233" y="106"/>
                    </a:lnTo>
                    <a:lnTo>
                      <a:pt x="224" y="100"/>
                    </a:lnTo>
                    <a:lnTo>
                      <a:pt x="218" y="94"/>
                    </a:lnTo>
                    <a:lnTo>
                      <a:pt x="216" y="88"/>
                    </a:lnTo>
                    <a:lnTo>
                      <a:pt x="210" y="84"/>
                    </a:lnTo>
                    <a:lnTo>
                      <a:pt x="210" y="84"/>
                    </a:lnTo>
                    <a:lnTo>
                      <a:pt x="210" y="84"/>
                    </a:lnTo>
                    <a:lnTo>
                      <a:pt x="202" y="75"/>
                    </a:lnTo>
                    <a:lnTo>
                      <a:pt x="192" y="73"/>
                    </a:lnTo>
                    <a:lnTo>
                      <a:pt x="184" y="73"/>
                    </a:lnTo>
                    <a:lnTo>
                      <a:pt x="167" y="69"/>
                    </a:lnTo>
                    <a:lnTo>
                      <a:pt x="159" y="63"/>
                    </a:lnTo>
                    <a:lnTo>
                      <a:pt x="147" y="49"/>
                    </a:lnTo>
                    <a:lnTo>
                      <a:pt x="143" y="43"/>
                    </a:lnTo>
                    <a:lnTo>
                      <a:pt x="141" y="41"/>
                    </a:lnTo>
                    <a:lnTo>
                      <a:pt x="132" y="39"/>
                    </a:lnTo>
                    <a:lnTo>
                      <a:pt x="130" y="37"/>
                    </a:lnTo>
                    <a:lnTo>
                      <a:pt x="126" y="33"/>
                    </a:lnTo>
                    <a:lnTo>
                      <a:pt x="124" y="28"/>
                    </a:lnTo>
                    <a:lnTo>
                      <a:pt x="118" y="22"/>
                    </a:lnTo>
                    <a:lnTo>
                      <a:pt x="116" y="20"/>
                    </a:lnTo>
                    <a:lnTo>
                      <a:pt x="112" y="18"/>
                    </a:lnTo>
                    <a:lnTo>
                      <a:pt x="85" y="4"/>
                    </a:lnTo>
                    <a:lnTo>
                      <a:pt x="79" y="0"/>
                    </a:lnTo>
                    <a:lnTo>
                      <a:pt x="6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3" name="Freeform 423"/>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4" name="Freeform 424"/>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5" name="Freeform 425"/>
              <p:cNvSpPr>
                <a:spLocks/>
              </p:cNvSpPr>
              <p:nvPr/>
            </p:nvSpPr>
            <p:spPr bwMode="auto">
              <a:xfrm>
                <a:off x="4970" y="3297"/>
                <a:ext cx="288" cy="264"/>
              </a:xfrm>
              <a:custGeom>
                <a:avLst/>
                <a:gdLst>
                  <a:gd name="T0" fmla="*/ 12 w 288"/>
                  <a:gd name="T1" fmla="*/ 28 h 264"/>
                  <a:gd name="T2" fmla="*/ 59 w 288"/>
                  <a:gd name="T3" fmla="*/ 4 h 264"/>
                  <a:gd name="T4" fmla="*/ 116 w 288"/>
                  <a:gd name="T5" fmla="*/ 20 h 264"/>
                  <a:gd name="T6" fmla="*/ 132 w 288"/>
                  <a:gd name="T7" fmla="*/ 39 h 264"/>
                  <a:gd name="T8" fmla="*/ 167 w 288"/>
                  <a:gd name="T9" fmla="*/ 69 h 264"/>
                  <a:gd name="T10" fmla="*/ 210 w 288"/>
                  <a:gd name="T11" fmla="*/ 84 h 264"/>
                  <a:gd name="T12" fmla="*/ 233 w 288"/>
                  <a:gd name="T13" fmla="*/ 106 h 264"/>
                  <a:gd name="T14" fmla="*/ 251 w 288"/>
                  <a:gd name="T15" fmla="*/ 141 h 264"/>
                  <a:gd name="T16" fmla="*/ 263 w 288"/>
                  <a:gd name="T17" fmla="*/ 163 h 264"/>
                  <a:gd name="T18" fmla="*/ 275 w 288"/>
                  <a:gd name="T19" fmla="*/ 202 h 264"/>
                  <a:gd name="T20" fmla="*/ 286 w 288"/>
                  <a:gd name="T21" fmla="*/ 223 h 264"/>
                  <a:gd name="T22" fmla="*/ 269 w 288"/>
                  <a:gd name="T23" fmla="*/ 237 h 264"/>
                  <a:gd name="T24" fmla="*/ 241 w 288"/>
                  <a:gd name="T25" fmla="*/ 251 h 264"/>
                  <a:gd name="T26" fmla="*/ 210 w 288"/>
                  <a:gd name="T27" fmla="*/ 264 h 264"/>
                  <a:gd name="T28" fmla="*/ 175 w 288"/>
                  <a:gd name="T29" fmla="*/ 249 h 264"/>
                  <a:gd name="T30" fmla="*/ 155 w 288"/>
                  <a:gd name="T31" fmla="*/ 233 h 264"/>
                  <a:gd name="T32" fmla="*/ 175 w 288"/>
                  <a:gd name="T33" fmla="*/ 215 h 264"/>
                  <a:gd name="T34" fmla="*/ 196 w 288"/>
                  <a:gd name="T35" fmla="*/ 229 h 264"/>
                  <a:gd name="T36" fmla="*/ 208 w 288"/>
                  <a:gd name="T37" fmla="*/ 239 h 264"/>
                  <a:gd name="T38" fmla="*/ 224 w 288"/>
                  <a:gd name="T39" fmla="*/ 247 h 264"/>
                  <a:gd name="T40" fmla="*/ 235 w 288"/>
                  <a:gd name="T41" fmla="*/ 241 h 264"/>
                  <a:gd name="T42" fmla="*/ 210 w 288"/>
                  <a:gd name="T43" fmla="*/ 221 h 264"/>
                  <a:gd name="T44" fmla="*/ 188 w 288"/>
                  <a:gd name="T45" fmla="*/ 206 h 264"/>
                  <a:gd name="T46" fmla="*/ 163 w 288"/>
                  <a:gd name="T47" fmla="*/ 206 h 264"/>
                  <a:gd name="T48" fmla="*/ 126 w 288"/>
                  <a:gd name="T49" fmla="*/ 221 h 264"/>
                  <a:gd name="T50" fmla="*/ 98 w 288"/>
                  <a:gd name="T51" fmla="*/ 200 h 264"/>
                  <a:gd name="T52" fmla="*/ 87 w 288"/>
                  <a:gd name="T53" fmla="*/ 180 h 264"/>
                  <a:gd name="T54" fmla="*/ 83 w 288"/>
                  <a:gd name="T55" fmla="*/ 139 h 264"/>
                  <a:gd name="T56" fmla="*/ 94 w 288"/>
                  <a:gd name="T57" fmla="*/ 129 h 264"/>
                  <a:gd name="T58" fmla="*/ 120 w 288"/>
                  <a:gd name="T59" fmla="*/ 157 h 264"/>
                  <a:gd name="T60" fmla="*/ 128 w 288"/>
                  <a:gd name="T61" fmla="*/ 176 h 264"/>
                  <a:gd name="T62" fmla="*/ 151 w 288"/>
                  <a:gd name="T63" fmla="*/ 163 h 264"/>
                  <a:gd name="T64" fmla="*/ 143 w 288"/>
                  <a:gd name="T65" fmla="*/ 161 h 264"/>
                  <a:gd name="T66" fmla="*/ 139 w 288"/>
                  <a:gd name="T67" fmla="*/ 151 h 264"/>
                  <a:gd name="T68" fmla="*/ 132 w 288"/>
                  <a:gd name="T69" fmla="*/ 143 h 264"/>
                  <a:gd name="T70" fmla="*/ 143 w 288"/>
                  <a:gd name="T71" fmla="*/ 133 h 264"/>
                  <a:gd name="T72" fmla="*/ 134 w 288"/>
                  <a:gd name="T73" fmla="*/ 127 h 264"/>
                  <a:gd name="T74" fmla="*/ 112 w 288"/>
                  <a:gd name="T75" fmla="*/ 116 h 264"/>
                  <a:gd name="T76" fmla="*/ 96 w 288"/>
                  <a:gd name="T77" fmla="*/ 106 h 264"/>
                  <a:gd name="T78" fmla="*/ 108 w 288"/>
                  <a:gd name="T79" fmla="*/ 98 h 264"/>
                  <a:gd name="T80" fmla="*/ 92 w 288"/>
                  <a:gd name="T81" fmla="*/ 100 h 264"/>
                  <a:gd name="T82" fmla="*/ 104 w 288"/>
                  <a:gd name="T83" fmla="*/ 86 h 264"/>
                  <a:gd name="T84" fmla="*/ 67 w 288"/>
                  <a:gd name="T85" fmla="*/ 88 h 264"/>
                  <a:gd name="T86" fmla="*/ 36 w 288"/>
                  <a:gd name="T87" fmla="*/ 88 h 264"/>
                  <a:gd name="T88" fmla="*/ 18 w 288"/>
                  <a:gd name="T89" fmla="*/ 73 h 264"/>
                  <a:gd name="T90" fmla="*/ 30 w 288"/>
                  <a:gd name="T91" fmla="*/ 59 h 264"/>
                  <a:gd name="T92" fmla="*/ 45 w 288"/>
                  <a:gd name="T93" fmla="*/ 55 h 264"/>
                  <a:gd name="T94" fmla="*/ 61 w 288"/>
                  <a:gd name="T95" fmla="*/ 47 h 264"/>
                  <a:gd name="T96" fmla="*/ 47 w 288"/>
                  <a:gd name="T97" fmla="*/ 49 h 264"/>
                  <a:gd name="T98" fmla="*/ 40 w 288"/>
                  <a:gd name="T99" fmla="*/ 47 h 264"/>
                  <a:gd name="T100" fmla="*/ 30 w 288"/>
                  <a:gd name="T101" fmla="*/ 55 h 264"/>
                  <a:gd name="T102" fmla="*/ 6 w 288"/>
                  <a:gd name="T103" fmla="*/ 5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264">
                    <a:moveTo>
                      <a:pt x="0" y="43"/>
                    </a:moveTo>
                    <a:lnTo>
                      <a:pt x="0" y="39"/>
                    </a:lnTo>
                    <a:lnTo>
                      <a:pt x="2" y="37"/>
                    </a:lnTo>
                    <a:lnTo>
                      <a:pt x="10" y="33"/>
                    </a:lnTo>
                    <a:lnTo>
                      <a:pt x="12" y="28"/>
                    </a:lnTo>
                    <a:lnTo>
                      <a:pt x="14" y="26"/>
                    </a:lnTo>
                    <a:lnTo>
                      <a:pt x="28" y="16"/>
                    </a:lnTo>
                    <a:lnTo>
                      <a:pt x="47" y="6"/>
                    </a:lnTo>
                    <a:lnTo>
                      <a:pt x="53" y="6"/>
                    </a:lnTo>
                    <a:lnTo>
                      <a:pt x="59" y="4"/>
                    </a:lnTo>
                    <a:lnTo>
                      <a:pt x="65" y="2"/>
                    </a:lnTo>
                    <a:lnTo>
                      <a:pt x="79" y="0"/>
                    </a:lnTo>
                    <a:lnTo>
                      <a:pt x="85" y="4"/>
                    </a:lnTo>
                    <a:lnTo>
                      <a:pt x="112" y="18"/>
                    </a:lnTo>
                    <a:lnTo>
                      <a:pt x="116" y="20"/>
                    </a:lnTo>
                    <a:lnTo>
                      <a:pt x="118" y="22"/>
                    </a:lnTo>
                    <a:lnTo>
                      <a:pt x="124" y="28"/>
                    </a:lnTo>
                    <a:lnTo>
                      <a:pt x="126" y="33"/>
                    </a:lnTo>
                    <a:lnTo>
                      <a:pt x="130" y="37"/>
                    </a:lnTo>
                    <a:lnTo>
                      <a:pt x="132" y="39"/>
                    </a:lnTo>
                    <a:lnTo>
                      <a:pt x="141" y="41"/>
                    </a:lnTo>
                    <a:lnTo>
                      <a:pt x="143" y="43"/>
                    </a:lnTo>
                    <a:lnTo>
                      <a:pt x="147" y="49"/>
                    </a:lnTo>
                    <a:lnTo>
                      <a:pt x="159" y="63"/>
                    </a:lnTo>
                    <a:lnTo>
                      <a:pt x="167" y="69"/>
                    </a:lnTo>
                    <a:lnTo>
                      <a:pt x="184" y="73"/>
                    </a:lnTo>
                    <a:lnTo>
                      <a:pt x="192" y="73"/>
                    </a:lnTo>
                    <a:lnTo>
                      <a:pt x="202" y="75"/>
                    </a:lnTo>
                    <a:lnTo>
                      <a:pt x="210" y="84"/>
                    </a:lnTo>
                    <a:lnTo>
                      <a:pt x="210" y="84"/>
                    </a:lnTo>
                    <a:lnTo>
                      <a:pt x="210" y="84"/>
                    </a:lnTo>
                    <a:lnTo>
                      <a:pt x="216" y="88"/>
                    </a:lnTo>
                    <a:lnTo>
                      <a:pt x="218" y="94"/>
                    </a:lnTo>
                    <a:lnTo>
                      <a:pt x="224" y="100"/>
                    </a:lnTo>
                    <a:lnTo>
                      <a:pt x="233" y="106"/>
                    </a:lnTo>
                    <a:lnTo>
                      <a:pt x="239" y="112"/>
                    </a:lnTo>
                    <a:lnTo>
                      <a:pt x="241" y="118"/>
                    </a:lnTo>
                    <a:lnTo>
                      <a:pt x="245" y="129"/>
                    </a:lnTo>
                    <a:lnTo>
                      <a:pt x="247" y="135"/>
                    </a:lnTo>
                    <a:lnTo>
                      <a:pt x="251" y="141"/>
                    </a:lnTo>
                    <a:lnTo>
                      <a:pt x="253" y="147"/>
                    </a:lnTo>
                    <a:lnTo>
                      <a:pt x="255" y="147"/>
                    </a:lnTo>
                    <a:lnTo>
                      <a:pt x="257" y="153"/>
                    </a:lnTo>
                    <a:lnTo>
                      <a:pt x="259" y="159"/>
                    </a:lnTo>
                    <a:lnTo>
                      <a:pt x="263" y="163"/>
                    </a:lnTo>
                    <a:lnTo>
                      <a:pt x="267" y="172"/>
                    </a:lnTo>
                    <a:lnTo>
                      <a:pt x="271" y="184"/>
                    </a:lnTo>
                    <a:lnTo>
                      <a:pt x="271" y="188"/>
                    </a:lnTo>
                    <a:lnTo>
                      <a:pt x="271" y="196"/>
                    </a:lnTo>
                    <a:lnTo>
                      <a:pt x="275" y="202"/>
                    </a:lnTo>
                    <a:lnTo>
                      <a:pt x="280" y="208"/>
                    </a:lnTo>
                    <a:lnTo>
                      <a:pt x="280" y="210"/>
                    </a:lnTo>
                    <a:lnTo>
                      <a:pt x="284" y="215"/>
                    </a:lnTo>
                    <a:lnTo>
                      <a:pt x="286" y="217"/>
                    </a:lnTo>
                    <a:lnTo>
                      <a:pt x="286" y="223"/>
                    </a:lnTo>
                    <a:lnTo>
                      <a:pt x="288" y="231"/>
                    </a:lnTo>
                    <a:lnTo>
                      <a:pt x="284" y="239"/>
                    </a:lnTo>
                    <a:lnTo>
                      <a:pt x="282" y="239"/>
                    </a:lnTo>
                    <a:lnTo>
                      <a:pt x="273" y="239"/>
                    </a:lnTo>
                    <a:lnTo>
                      <a:pt x="269" y="237"/>
                    </a:lnTo>
                    <a:lnTo>
                      <a:pt x="255" y="239"/>
                    </a:lnTo>
                    <a:lnTo>
                      <a:pt x="249" y="243"/>
                    </a:lnTo>
                    <a:lnTo>
                      <a:pt x="243" y="247"/>
                    </a:lnTo>
                    <a:lnTo>
                      <a:pt x="241" y="247"/>
                    </a:lnTo>
                    <a:lnTo>
                      <a:pt x="241" y="251"/>
                    </a:lnTo>
                    <a:lnTo>
                      <a:pt x="239" y="257"/>
                    </a:lnTo>
                    <a:lnTo>
                      <a:pt x="233" y="262"/>
                    </a:lnTo>
                    <a:lnTo>
                      <a:pt x="224" y="264"/>
                    </a:lnTo>
                    <a:lnTo>
                      <a:pt x="218" y="264"/>
                    </a:lnTo>
                    <a:lnTo>
                      <a:pt x="210" y="264"/>
                    </a:lnTo>
                    <a:lnTo>
                      <a:pt x="204" y="264"/>
                    </a:lnTo>
                    <a:lnTo>
                      <a:pt x="192" y="257"/>
                    </a:lnTo>
                    <a:lnTo>
                      <a:pt x="186" y="253"/>
                    </a:lnTo>
                    <a:lnTo>
                      <a:pt x="181" y="251"/>
                    </a:lnTo>
                    <a:lnTo>
                      <a:pt x="175" y="249"/>
                    </a:lnTo>
                    <a:lnTo>
                      <a:pt x="171" y="249"/>
                    </a:lnTo>
                    <a:lnTo>
                      <a:pt x="167" y="247"/>
                    </a:lnTo>
                    <a:lnTo>
                      <a:pt x="163" y="245"/>
                    </a:lnTo>
                    <a:lnTo>
                      <a:pt x="155" y="237"/>
                    </a:lnTo>
                    <a:lnTo>
                      <a:pt x="155" y="233"/>
                    </a:lnTo>
                    <a:lnTo>
                      <a:pt x="157" y="225"/>
                    </a:lnTo>
                    <a:lnTo>
                      <a:pt x="163" y="221"/>
                    </a:lnTo>
                    <a:lnTo>
                      <a:pt x="167" y="217"/>
                    </a:lnTo>
                    <a:lnTo>
                      <a:pt x="169" y="215"/>
                    </a:lnTo>
                    <a:lnTo>
                      <a:pt x="175" y="215"/>
                    </a:lnTo>
                    <a:lnTo>
                      <a:pt x="179" y="219"/>
                    </a:lnTo>
                    <a:lnTo>
                      <a:pt x="186" y="227"/>
                    </a:lnTo>
                    <a:lnTo>
                      <a:pt x="188" y="229"/>
                    </a:lnTo>
                    <a:lnTo>
                      <a:pt x="192" y="229"/>
                    </a:lnTo>
                    <a:lnTo>
                      <a:pt x="196" y="229"/>
                    </a:lnTo>
                    <a:lnTo>
                      <a:pt x="198" y="231"/>
                    </a:lnTo>
                    <a:lnTo>
                      <a:pt x="200" y="233"/>
                    </a:lnTo>
                    <a:lnTo>
                      <a:pt x="202" y="235"/>
                    </a:lnTo>
                    <a:lnTo>
                      <a:pt x="206" y="237"/>
                    </a:lnTo>
                    <a:lnTo>
                      <a:pt x="208" y="239"/>
                    </a:lnTo>
                    <a:lnTo>
                      <a:pt x="210" y="241"/>
                    </a:lnTo>
                    <a:lnTo>
                      <a:pt x="212" y="243"/>
                    </a:lnTo>
                    <a:lnTo>
                      <a:pt x="214" y="245"/>
                    </a:lnTo>
                    <a:lnTo>
                      <a:pt x="220" y="245"/>
                    </a:lnTo>
                    <a:lnTo>
                      <a:pt x="224" y="247"/>
                    </a:lnTo>
                    <a:lnTo>
                      <a:pt x="226" y="249"/>
                    </a:lnTo>
                    <a:lnTo>
                      <a:pt x="228" y="251"/>
                    </a:lnTo>
                    <a:lnTo>
                      <a:pt x="233" y="255"/>
                    </a:lnTo>
                    <a:lnTo>
                      <a:pt x="237" y="253"/>
                    </a:lnTo>
                    <a:lnTo>
                      <a:pt x="235" y="241"/>
                    </a:lnTo>
                    <a:lnTo>
                      <a:pt x="228" y="235"/>
                    </a:lnTo>
                    <a:lnTo>
                      <a:pt x="224" y="231"/>
                    </a:lnTo>
                    <a:lnTo>
                      <a:pt x="222" y="229"/>
                    </a:lnTo>
                    <a:lnTo>
                      <a:pt x="218" y="227"/>
                    </a:lnTo>
                    <a:lnTo>
                      <a:pt x="210" y="221"/>
                    </a:lnTo>
                    <a:lnTo>
                      <a:pt x="206" y="217"/>
                    </a:lnTo>
                    <a:lnTo>
                      <a:pt x="202" y="215"/>
                    </a:lnTo>
                    <a:lnTo>
                      <a:pt x="196" y="212"/>
                    </a:lnTo>
                    <a:lnTo>
                      <a:pt x="192" y="210"/>
                    </a:lnTo>
                    <a:lnTo>
                      <a:pt x="188" y="206"/>
                    </a:lnTo>
                    <a:lnTo>
                      <a:pt x="181" y="202"/>
                    </a:lnTo>
                    <a:lnTo>
                      <a:pt x="175" y="200"/>
                    </a:lnTo>
                    <a:lnTo>
                      <a:pt x="167" y="200"/>
                    </a:lnTo>
                    <a:lnTo>
                      <a:pt x="165" y="202"/>
                    </a:lnTo>
                    <a:lnTo>
                      <a:pt x="163" y="206"/>
                    </a:lnTo>
                    <a:lnTo>
                      <a:pt x="157" y="210"/>
                    </a:lnTo>
                    <a:lnTo>
                      <a:pt x="145" y="215"/>
                    </a:lnTo>
                    <a:lnTo>
                      <a:pt x="139" y="217"/>
                    </a:lnTo>
                    <a:lnTo>
                      <a:pt x="134" y="221"/>
                    </a:lnTo>
                    <a:lnTo>
                      <a:pt x="126" y="221"/>
                    </a:lnTo>
                    <a:lnTo>
                      <a:pt x="120" y="219"/>
                    </a:lnTo>
                    <a:lnTo>
                      <a:pt x="106" y="215"/>
                    </a:lnTo>
                    <a:lnTo>
                      <a:pt x="102" y="208"/>
                    </a:lnTo>
                    <a:lnTo>
                      <a:pt x="100" y="204"/>
                    </a:lnTo>
                    <a:lnTo>
                      <a:pt x="98" y="200"/>
                    </a:lnTo>
                    <a:lnTo>
                      <a:pt x="98" y="198"/>
                    </a:lnTo>
                    <a:lnTo>
                      <a:pt x="98" y="194"/>
                    </a:lnTo>
                    <a:lnTo>
                      <a:pt x="94" y="190"/>
                    </a:lnTo>
                    <a:lnTo>
                      <a:pt x="92" y="186"/>
                    </a:lnTo>
                    <a:lnTo>
                      <a:pt x="87" y="180"/>
                    </a:lnTo>
                    <a:lnTo>
                      <a:pt x="85" y="172"/>
                    </a:lnTo>
                    <a:lnTo>
                      <a:pt x="85" y="165"/>
                    </a:lnTo>
                    <a:lnTo>
                      <a:pt x="83" y="155"/>
                    </a:lnTo>
                    <a:lnTo>
                      <a:pt x="83" y="147"/>
                    </a:lnTo>
                    <a:lnTo>
                      <a:pt x="83" y="139"/>
                    </a:lnTo>
                    <a:lnTo>
                      <a:pt x="81" y="133"/>
                    </a:lnTo>
                    <a:lnTo>
                      <a:pt x="77" y="120"/>
                    </a:lnTo>
                    <a:lnTo>
                      <a:pt x="79" y="116"/>
                    </a:lnTo>
                    <a:lnTo>
                      <a:pt x="87" y="127"/>
                    </a:lnTo>
                    <a:lnTo>
                      <a:pt x="94" y="129"/>
                    </a:lnTo>
                    <a:lnTo>
                      <a:pt x="100" y="131"/>
                    </a:lnTo>
                    <a:lnTo>
                      <a:pt x="108" y="137"/>
                    </a:lnTo>
                    <a:lnTo>
                      <a:pt x="112" y="145"/>
                    </a:lnTo>
                    <a:lnTo>
                      <a:pt x="114" y="153"/>
                    </a:lnTo>
                    <a:lnTo>
                      <a:pt x="120" y="157"/>
                    </a:lnTo>
                    <a:lnTo>
                      <a:pt x="124" y="163"/>
                    </a:lnTo>
                    <a:lnTo>
                      <a:pt x="126" y="165"/>
                    </a:lnTo>
                    <a:lnTo>
                      <a:pt x="126" y="170"/>
                    </a:lnTo>
                    <a:lnTo>
                      <a:pt x="126" y="174"/>
                    </a:lnTo>
                    <a:lnTo>
                      <a:pt x="128" y="176"/>
                    </a:lnTo>
                    <a:lnTo>
                      <a:pt x="134" y="176"/>
                    </a:lnTo>
                    <a:lnTo>
                      <a:pt x="134" y="172"/>
                    </a:lnTo>
                    <a:lnTo>
                      <a:pt x="139" y="170"/>
                    </a:lnTo>
                    <a:lnTo>
                      <a:pt x="147" y="163"/>
                    </a:lnTo>
                    <a:lnTo>
                      <a:pt x="151" y="163"/>
                    </a:lnTo>
                    <a:lnTo>
                      <a:pt x="151" y="163"/>
                    </a:lnTo>
                    <a:lnTo>
                      <a:pt x="151" y="163"/>
                    </a:lnTo>
                    <a:lnTo>
                      <a:pt x="151" y="161"/>
                    </a:lnTo>
                    <a:lnTo>
                      <a:pt x="147" y="161"/>
                    </a:lnTo>
                    <a:lnTo>
                      <a:pt x="143" y="161"/>
                    </a:lnTo>
                    <a:lnTo>
                      <a:pt x="137" y="157"/>
                    </a:lnTo>
                    <a:lnTo>
                      <a:pt x="132" y="155"/>
                    </a:lnTo>
                    <a:lnTo>
                      <a:pt x="132" y="153"/>
                    </a:lnTo>
                    <a:lnTo>
                      <a:pt x="134" y="151"/>
                    </a:lnTo>
                    <a:lnTo>
                      <a:pt x="139" y="151"/>
                    </a:lnTo>
                    <a:lnTo>
                      <a:pt x="141" y="151"/>
                    </a:lnTo>
                    <a:lnTo>
                      <a:pt x="143" y="149"/>
                    </a:lnTo>
                    <a:lnTo>
                      <a:pt x="139" y="147"/>
                    </a:lnTo>
                    <a:lnTo>
                      <a:pt x="134" y="145"/>
                    </a:lnTo>
                    <a:lnTo>
                      <a:pt x="132" y="143"/>
                    </a:lnTo>
                    <a:lnTo>
                      <a:pt x="130" y="141"/>
                    </a:lnTo>
                    <a:lnTo>
                      <a:pt x="132" y="137"/>
                    </a:lnTo>
                    <a:lnTo>
                      <a:pt x="134" y="135"/>
                    </a:lnTo>
                    <a:lnTo>
                      <a:pt x="139" y="135"/>
                    </a:lnTo>
                    <a:lnTo>
                      <a:pt x="143" y="133"/>
                    </a:lnTo>
                    <a:lnTo>
                      <a:pt x="141" y="131"/>
                    </a:lnTo>
                    <a:lnTo>
                      <a:pt x="147" y="131"/>
                    </a:lnTo>
                    <a:lnTo>
                      <a:pt x="137" y="131"/>
                    </a:lnTo>
                    <a:lnTo>
                      <a:pt x="134" y="129"/>
                    </a:lnTo>
                    <a:lnTo>
                      <a:pt x="134" y="127"/>
                    </a:lnTo>
                    <a:lnTo>
                      <a:pt x="132" y="127"/>
                    </a:lnTo>
                    <a:lnTo>
                      <a:pt x="128" y="123"/>
                    </a:lnTo>
                    <a:lnTo>
                      <a:pt x="124" y="120"/>
                    </a:lnTo>
                    <a:lnTo>
                      <a:pt x="116" y="116"/>
                    </a:lnTo>
                    <a:lnTo>
                      <a:pt x="112" y="116"/>
                    </a:lnTo>
                    <a:lnTo>
                      <a:pt x="104" y="116"/>
                    </a:lnTo>
                    <a:lnTo>
                      <a:pt x="100" y="114"/>
                    </a:lnTo>
                    <a:lnTo>
                      <a:pt x="96" y="114"/>
                    </a:lnTo>
                    <a:lnTo>
                      <a:pt x="94" y="108"/>
                    </a:lnTo>
                    <a:lnTo>
                      <a:pt x="96" y="106"/>
                    </a:lnTo>
                    <a:lnTo>
                      <a:pt x="98" y="106"/>
                    </a:lnTo>
                    <a:lnTo>
                      <a:pt x="102" y="102"/>
                    </a:lnTo>
                    <a:lnTo>
                      <a:pt x="106" y="102"/>
                    </a:lnTo>
                    <a:lnTo>
                      <a:pt x="108" y="100"/>
                    </a:lnTo>
                    <a:lnTo>
                      <a:pt x="108" y="98"/>
                    </a:lnTo>
                    <a:lnTo>
                      <a:pt x="106" y="98"/>
                    </a:lnTo>
                    <a:lnTo>
                      <a:pt x="100" y="100"/>
                    </a:lnTo>
                    <a:lnTo>
                      <a:pt x="98" y="100"/>
                    </a:lnTo>
                    <a:lnTo>
                      <a:pt x="94" y="100"/>
                    </a:lnTo>
                    <a:lnTo>
                      <a:pt x="92" y="100"/>
                    </a:lnTo>
                    <a:lnTo>
                      <a:pt x="92" y="96"/>
                    </a:lnTo>
                    <a:lnTo>
                      <a:pt x="94" y="94"/>
                    </a:lnTo>
                    <a:lnTo>
                      <a:pt x="96" y="94"/>
                    </a:lnTo>
                    <a:lnTo>
                      <a:pt x="102" y="90"/>
                    </a:lnTo>
                    <a:lnTo>
                      <a:pt x="104" y="86"/>
                    </a:lnTo>
                    <a:lnTo>
                      <a:pt x="102" y="84"/>
                    </a:lnTo>
                    <a:lnTo>
                      <a:pt x="87" y="84"/>
                    </a:lnTo>
                    <a:lnTo>
                      <a:pt x="81" y="86"/>
                    </a:lnTo>
                    <a:lnTo>
                      <a:pt x="79" y="86"/>
                    </a:lnTo>
                    <a:lnTo>
                      <a:pt x="67" y="88"/>
                    </a:lnTo>
                    <a:lnTo>
                      <a:pt x="59" y="88"/>
                    </a:lnTo>
                    <a:lnTo>
                      <a:pt x="51" y="88"/>
                    </a:lnTo>
                    <a:lnTo>
                      <a:pt x="45" y="90"/>
                    </a:lnTo>
                    <a:lnTo>
                      <a:pt x="43" y="90"/>
                    </a:lnTo>
                    <a:lnTo>
                      <a:pt x="36" y="88"/>
                    </a:lnTo>
                    <a:lnTo>
                      <a:pt x="34" y="86"/>
                    </a:lnTo>
                    <a:lnTo>
                      <a:pt x="30" y="82"/>
                    </a:lnTo>
                    <a:lnTo>
                      <a:pt x="26" y="80"/>
                    </a:lnTo>
                    <a:lnTo>
                      <a:pt x="24" y="75"/>
                    </a:lnTo>
                    <a:lnTo>
                      <a:pt x="18" y="73"/>
                    </a:lnTo>
                    <a:lnTo>
                      <a:pt x="16" y="73"/>
                    </a:lnTo>
                    <a:lnTo>
                      <a:pt x="16" y="69"/>
                    </a:lnTo>
                    <a:lnTo>
                      <a:pt x="16" y="63"/>
                    </a:lnTo>
                    <a:lnTo>
                      <a:pt x="26" y="59"/>
                    </a:lnTo>
                    <a:lnTo>
                      <a:pt x="30" y="59"/>
                    </a:lnTo>
                    <a:lnTo>
                      <a:pt x="34" y="57"/>
                    </a:lnTo>
                    <a:lnTo>
                      <a:pt x="38" y="55"/>
                    </a:lnTo>
                    <a:lnTo>
                      <a:pt x="40" y="53"/>
                    </a:lnTo>
                    <a:lnTo>
                      <a:pt x="43" y="53"/>
                    </a:lnTo>
                    <a:lnTo>
                      <a:pt x="45" y="55"/>
                    </a:lnTo>
                    <a:lnTo>
                      <a:pt x="51" y="57"/>
                    </a:lnTo>
                    <a:lnTo>
                      <a:pt x="51" y="55"/>
                    </a:lnTo>
                    <a:lnTo>
                      <a:pt x="53" y="53"/>
                    </a:lnTo>
                    <a:lnTo>
                      <a:pt x="61" y="49"/>
                    </a:lnTo>
                    <a:lnTo>
                      <a:pt x="61" y="47"/>
                    </a:lnTo>
                    <a:lnTo>
                      <a:pt x="59" y="47"/>
                    </a:lnTo>
                    <a:lnTo>
                      <a:pt x="53" y="47"/>
                    </a:lnTo>
                    <a:lnTo>
                      <a:pt x="51" y="49"/>
                    </a:lnTo>
                    <a:lnTo>
                      <a:pt x="49" y="49"/>
                    </a:lnTo>
                    <a:lnTo>
                      <a:pt x="47" y="49"/>
                    </a:lnTo>
                    <a:lnTo>
                      <a:pt x="45" y="51"/>
                    </a:lnTo>
                    <a:lnTo>
                      <a:pt x="45" y="49"/>
                    </a:lnTo>
                    <a:lnTo>
                      <a:pt x="45" y="47"/>
                    </a:lnTo>
                    <a:lnTo>
                      <a:pt x="45" y="47"/>
                    </a:lnTo>
                    <a:lnTo>
                      <a:pt x="40" y="47"/>
                    </a:lnTo>
                    <a:lnTo>
                      <a:pt x="38" y="51"/>
                    </a:lnTo>
                    <a:lnTo>
                      <a:pt x="36" y="51"/>
                    </a:lnTo>
                    <a:lnTo>
                      <a:pt x="32" y="53"/>
                    </a:lnTo>
                    <a:lnTo>
                      <a:pt x="32" y="55"/>
                    </a:lnTo>
                    <a:lnTo>
                      <a:pt x="30" y="55"/>
                    </a:lnTo>
                    <a:lnTo>
                      <a:pt x="20" y="53"/>
                    </a:lnTo>
                    <a:lnTo>
                      <a:pt x="16" y="53"/>
                    </a:lnTo>
                    <a:lnTo>
                      <a:pt x="12" y="53"/>
                    </a:lnTo>
                    <a:lnTo>
                      <a:pt x="10" y="53"/>
                    </a:lnTo>
                    <a:lnTo>
                      <a:pt x="6" y="51"/>
                    </a:lnTo>
                    <a:lnTo>
                      <a:pt x="2" y="49"/>
                    </a:lnTo>
                    <a:lnTo>
                      <a:pt x="2" y="45"/>
                    </a:lnTo>
                    <a:lnTo>
                      <a:pt x="0" y="4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6" name="Freeform 426"/>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7" name="Freeform 427"/>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8" name="Freeform 428"/>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19" name="Freeform 429"/>
              <p:cNvSpPr>
                <a:spLocks/>
              </p:cNvSpPr>
              <p:nvPr/>
            </p:nvSpPr>
            <p:spPr bwMode="auto">
              <a:xfrm>
                <a:off x="4851" y="3381"/>
                <a:ext cx="194" cy="137"/>
              </a:xfrm>
              <a:custGeom>
                <a:avLst/>
                <a:gdLst>
                  <a:gd name="T0" fmla="*/ 80 w 194"/>
                  <a:gd name="T1" fmla="*/ 41 h 137"/>
                  <a:gd name="T2" fmla="*/ 70 w 194"/>
                  <a:gd name="T3" fmla="*/ 61 h 137"/>
                  <a:gd name="T4" fmla="*/ 61 w 194"/>
                  <a:gd name="T5" fmla="*/ 63 h 137"/>
                  <a:gd name="T6" fmla="*/ 39 w 194"/>
                  <a:gd name="T7" fmla="*/ 69 h 137"/>
                  <a:gd name="T8" fmla="*/ 16 w 194"/>
                  <a:gd name="T9" fmla="*/ 57 h 137"/>
                  <a:gd name="T10" fmla="*/ 4 w 194"/>
                  <a:gd name="T11" fmla="*/ 81 h 137"/>
                  <a:gd name="T12" fmla="*/ 2 w 194"/>
                  <a:gd name="T13" fmla="*/ 92 h 137"/>
                  <a:gd name="T14" fmla="*/ 0 w 194"/>
                  <a:gd name="T15" fmla="*/ 116 h 137"/>
                  <a:gd name="T16" fmla="*/ 39 w 194"/>
                  <a:gd name="T17" fmla="*/ 128 h 137"/>
                  <a:gd name="T18" fmla="*/ 25 w 194"/>
                  <a:gd name="T19" fmla="*/ 133 h 137"/>
                  <a:gd name="T20" fmla="*/ 84 w 194"/>
                  <a:gd name="T21" fmla="*/ 135 h 137"/>
                  <a:gd name="T22" fmla="*/ 82 w 194"/>
                  <a:gd name="T23" fmla="*/ 128 h 137"/>
                  <a:gd name="T24" fmla="*/ 86 w 194"/>
                  <a:gd name="T25" fmla="*/ 120 h 137"/>
                  <a:gd name="T26" fmla="*/ 92 w 194"/>
                  <a:gd name="T27" fmla="*/ 118 h 137"/>
                  <a:gd name="T28" fmla="*/ 94 w 194"/>
                  <a:gd name="T29" fmla="*/ 114 h 137"/>
                  <a:gd name="T30" fmla="*/ 90 w 194"/>
                  <a:gd name="T31" fmla="*/ 110 h 137"/>
                  <a:gd name="T32" fmla="*/ 94 w 194"/>
                  <a:gd name="T33" fmla="*/ 108 h 137"/>
                  <a:gd name="T34" fmla="*/ 98 w 194"/>
                  <a:gd name="T35" fmla="*/ 108 h 137"/>
                  <a:gd name="T36" fmla="*/ 100 w 194"/>
                  <a:gd name="T37" fmla="*/ 110 h 137"/>
                  <a:gd name="T38" fmla="*/ 104 w 194"/>
                  <a:gd name="T39" fmla="*/ 104 h 137"/>
                  <a:gd name="T40" fmla="*/ 106 w 194"/>
                  <a:gd name="T41" fmla="*/ 94 h 137"/>
                  <a:gd name="T42" fmla="*/ 115 w 194"/>
                  <a:gd name="T43" fmla="*/ 88 h 137"/>
                  <a:gd name="T44" fmla="*/ 123 w 194"/>
                  <a:gd name="T45" fmla="*/ 92 h 137"/>
                  <a:gd name="T46" fmla="*/ 137 w 194"/>
                  <a:gd name="T47" fmla="*/ 102 h 137"/>
                  <a:gd name="T48" fmla="*/ 143 w 194"/>
                  <a:gd name="T49" fmla="*/ 112 h 137"/>
                  <a:gd name="T50" fmla="*/ 139 w 194"/>
                  <a:gd name="T51" fmla="*/ 118 h 137"/>
                  <a:gd name="T52" fmla="*/ 133 w 194"/>
                  <a:gd name="T53" fmla="*/ 116 h 137"/>
                  <a:gd name="T54" fmla="*/ 117 w 194"/>
                  <a:gd name="T55" fmla="*/ 112 h 137"/>
                  <a:gd name="T56" fmla="*/ 98 w 194"/>
                  <a:gd name="T57" fmla="*/ 118 h 137"/>
                  <a:gd name="T58" fmla="*/ 104 w 194"/>
                  <a:gd name="T59" fmla="*/ 128 h 137"/>
                  <a:gd name="T60" fmla="*/ 115 w 194"/>
                  <a:gd name="T61" fmla="*/ 135 h 137"/>
                  <a:gd name="T62" fmla="*/ 121 w 194"/>
                  <a:gd name="T63" fmla="*/ 135 h 137"/>
                  <a:gd name="T64" fmla="*/ 170 w 194"/>
                  <a:gd name="T65" fmla="*/ 137 h 137"/>
                  <a:gd name="T66" fmla="*/ 166 w 194"/>
                  <a:gd name="T67" fmla="*/ 131 h 137"/>
                  <a:gd name="T68" fmla="*/ 170 w 194"/>
                  <a:gd name="T69" fmla="*/ 124 h 137"/>
                  <a:gd name="T70" fmla="*/ 182 w 194"/>
                  <a:gd name="T71" fmla="*/ 124 h 137"/>
                  <a:gd name="T72" fmla="*/ 194 w 194"/>
                  <a:gd name="T73" fmla="*/ 128 h 137"/>
                  <a:gd name="T74" fmla="*/ 192 w 194"/>
                  <a:gd name="T75" fmla="*/ 45 h 137"/>
                  <a:gd name="T76" fmla="*/ 190 w 194"/>
                  <a:gd name="T77" fmla="*/ 34 h 137"/>
                  <a:gd name="T78" fmla="*/ 172 w 194"/>
                  <a:gd name="T79" fmla="*/ 24 h 137"/>
                  <a:gd name="T80" fmla="*/ 157 w 194"/>
                  <a:gd name="T81" fmla="*/ 26 h 137"/>
                  <a:gd name="T82" fmla="*/ 147 w 194"/>
                  <a:gd name="T83" fmla="*/ 18 h 137"/>
                  <a:gd name="T84" fmla="*/ 131 w 194"/>
                  <a:gd name="T85" fmla="*/ 8 h 137"/>
                  <a:gd name="T86" fmla="*/ 119 w 194"/>
                  <a:gd name="T87" fmla="*/ 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4" h="137">
                    <a:moveTo>
                      <a:pt x="115" y="2"/>
                    </a:moveTo>
                    <a:lnTo>
                      <a:pt x="86" y="41"/>
                    </a:lnTo>
                    <a:lnTo>
                      <a:pt x="80" y="41"/>
                    </a:lnTo>
                    <a:lnTo>
                      <a:pt x="78" y="49"/>
                    </a:lnTo>
                    <a:lnTo>
                      <a:pt x="72" y="57"/>
                    </a:lnTo>
                    <a:lnTo>
                      <a:pt x="70" y="61"/>
                    </a:lnTo>
                    <a:lnTo>
                      <a:pt x="65" y="61"/>
                    </a:lnTo>
                    <a:lnTo>
                      <a:pt x="63" y="63"/>
                    </a:lnTo>
                    <a:lnTo>
                      <a:pt x="61" y="63"/>
                    </a:lnTo>
                    <a:lnTo>
                      <a:pt x="55" y="71"/>
                    </a:lnTo>
                    <a:lnTo>
                      <a:pt x="51" y="75"/>
                    </a:lnTo>
                    <a:lnTo>
                      <a:pt x="39" y="69"/>
                    </a:lnTo>
                    <a:lnTo>
                      <a:pt x="31" y="55"/>
                    </a:lnTo>
                    <a:lnTo>
                      <a:pt x="25" y="55"/>
                    </a:lnTo>
                    <a:lnTo>
                      <a:pt x="16" y="57"/>
                    </a:lnTo>
                    <a:lnTo>
                      <a:pt x="14" y="67"/>
                    </a:lnTo>
                    <a:lnTo>
                      <a:pt x="10" y="75"/>
                    </a:lnTo>
                    <a:lnTo>
                      <a:pt x="4" y="81"/>
                    </a:lnTo>
                    <a:lnTo>
                      <a:pt x="0" y="86"/>
                    </a:lnTo>
                    <a:lnTo>
                      <a:pt x="0" y="90"/>
                    </a:lnTo>
                    <a:lnTo>
                      <a:pt x="2" y="92"/>
                    </a:lnTo>
                    <a:lnTo>
                      <a:pt x="2" y="94"/>
                    </a:lnTo>
                    <a:lnTo>
                      <a:pt x="0" y="110"/>
                    </a:lnTo>
                    <a:lnTo>
                      <a:pt x="0" y="116"/>
                    </a:lnTo>
                    <a:lnTo>
                      <a:pt x="21" y="116"/>
                    </a:lnTo>
                    <a:lnTo>
                      <a:pt x="35" y="118"/>
                    </a:lnTo>
                    <a:lnTo>
                      <a:pt x="39" y="128"/>
                    </a:lnTo>
                    <a:lnTo>
                      <a:pt x="39" y="131"/>
                    </a:lnTo>
                    <a:lnTo>
                      <a:pt x="27" y="133"/>
                    </a:lnTo>
                    <a:lnTo>
                      <a:pt x="25" y="133"/>
                    </a:lnTo>
                    <a:lnTo>
                      <a:pt x="25" y="137"/>
                    </a:lnTo>
                    <a:lnTo>
                      <a:pt x="84" y="137"/>
                    </a:lnTo>
                    <a:lnTo>
                      <a:pt x="84" y="135"/>
                    </a:lnTo>
                    <a:lnTo>
                      <a:pt x="84" y="133"/>
                    </a:lnTo>
                    <a:lnTo>
                      <a:pt x="82" y="131"/>
                    </a:lnTo>
                    <a:lnTo>
                      <a:pt x="82" y="128"/>
                    </a:lnTo>
                    <a:lnTo>
                      <a:pt x="84" y="124"/>
                    </a:lnTo>
                    <a:lnTo>
                      <a:pt x="84" y="122"/>
                    </a:lnTo>
                    <a:lnTo>
                      <a:pt x="86" y="120"/>
                    </a:lnTo>
                    <a:lnTo>
                      <a:pt x="88" y="120"/>
                    </a:lnTo>
                    <a:lnTo>
                      <a:pt x="90" y="120"/>
                    </a:lnTo>
                    <a:lnTo>
                      <a:pt x="92" y="118"/>
                    </a:lnTo>
                    <a:lnTo>
                      <a:pt x="94" y="116"/>
                    </a:lnTo>
                    <a:lnTo>
                      <a:pt x="94" y="116"/>
                    </a:lnTo>
                    <a:lnTo>
                      <a:pt x="94" y="114"/>
                    </a:lnTo>
                    <a:lnTo>
                      <a:pt x="96" y="114"/>
                    </a:lnTo>
                    <a:lnTo>
                      <a:pt x="92" y="112"/>
                    </a:lnTo>
                    <a:lnTo>
                      <a:pt x="90" y="110"/>
                    </a:lnTo>
                    <a:lnTo>
                      <a:pt x="92" y="110"/>
                    </a:lnTo>
                    <a:lnTo>
                      <a:pt x="92" y="108"/>
                    </a:lnTo>
                    <a:lnTo>
                      <a:pt x="94" y="108"/>
                    </a:lnTo>
                    <a:lnTo>
                      <a:pt x="94" y="106"/>
                    </a:lnTo>
                    <a:lnTo>
                      <a:pt x="96" y="106"/>
                    </a:lnTo>
                    <a:lnTo>
                      <a:pt x="98" y="108"/>
                    </a:lnTo>
                    <a:lnTo>
                      <a:pt x="98" y="108"/>
                    </a:lnTo>
                    <a:lnTo>
                      <a:pt x="98" y="108"/>
                    </a:lnTo>
                    <a:lnTo>
                      <a:pt x="100" y="110"/>
                    </a:lnTo>
                    <a:lnTo>
                      <a:pt x="102" y="110"/>
                    </a:lnTo>
                    <a:lnTo>
                      <a:pt x="104" y="108"/>
                    </a:lnTo>
                    <a:lnTo>
                      <a:pt x="104" y="104"/>
                    </a:lnTo>
                    <a:lnTo>
                      <a:pt x="104" y="102"/>
                    </a:lnTo>
                    <a:lnTo>
                      <a:pt x="104" y="98"/>
                    </a:lnTo>
                    <a:lnTo>
                      <a:pt x="106" y="94"/>
                    </a:lnTo>
                    <a:lnTo>
                      <a:pt x="108" y="90"/>
                    </a:lnTo>
                    <a:lnTo>
                      <a:pt x="112" y="88"/>
                    </a:lnTo>
                    <a:lnTo>
                      <a:pt x="115" y="88"/>
                    </a:lnTo>
                    <a:lnTo>
                      <a:pt x="117" y="88"/>
                    </a:lnTo>
                    <a:lnTo>
                      <a:pt x="119" y="90"/>
                    </a:lnTo>
                    <a:lnTo>
                      <a:pt x="123" y="92"/>
                    </a:lnTo>
                    <a:lnTo>
                      <a:pt x="127" y="94"/>
                    </a:lnTo>
                    <a:lnTo>
                      <a:pt x="133" y="98"/>
                    </a:lnTo>
                    <a:lnTo>
                      <a:pt x="137" y="102"/>
                    </a:lnTo>
                    <a:lnTo>
                      <a:pt x="139" y="102"/>
                    </a:lnTo>
                    <a:lnTo>
                      <a:pt x="141" y="106"/>
                    </a:lnTo>
                    <a:lnTo>
                      <a:pt x="143" y="112"/>
                    </a:lnTo>
                    <a:lnTo>
                      <a:pt x="143" y="116"/>
                    </a:lnTo>
                    <a:lnTo>
                      <a:pt x="143" y="116"/>
                    </a:lnTo>
                    <a:lnTo>
                      <a:pt x="139" y="118"/>
                    </a:lnTo>
                    <a:lnTo>
                      <a:pt x="137" y="118"/>
                    </a:lnTo>
                    <a:lnTo>
                      <a:pt x="135" y="118"/>
                    </a:lnTo>
                    <a:lnTo>
                      <a:pt x="133" y="116"/>
                    </a:lnTo>
                    <a:lnTo>
                      <a:pt x="129" y="112"/>
                    </a:lnTo>
                    <a:lnTo>
                      <a:pt x="127" y="112"/>
                    </a:lnTo>
                    <a:lnTo>
                      <a:pt x="117" y="112"/>
                    </a:lnTo>
                    <a:lnTo>
                      <a:pt x="106" y="114"/>
                    </a:lnTo>
                    <a:lnTo>
                      <a:pt x="102" y="116"/>
                    </a:lnTo>
                    <a:lnTo>
                      <a:pt x="98" y="118"/>
                    </a:lnTo>
                    <a:lnTo>
                      <a:pt x="98" y="122"/>
                    </a:lnTo>
                    <a:lnTo>
                      <a:pt x="102" y="126"/>
                    </a:lnTo>
                    <a:lnTo>
                      <a:pt x="104" y="128"/>
                    </a:lnTo>
                    <a:lnTo>
                      <a:pt x="108" y="131"/>
                    </a:lnTo>
                    <a:lnTo>
                      <a:pt x="112" y="133"/>
                    </a:lnTo>
                    <a:lnTo>
                      <a:pt x="115" y="135"/>
                    </a:lnTo>
                    <a:lnTo>
                      <a:pt x="117" y="135"/>
                    </a:lnTo>
                    <a:lnTo>
                      <a:pt x="119" y="135"/>
                    </a:lnTo>
                    <a:lnTo>
                      <a:pt x="121" y="135"/>
                    </a:lnTo>
                    <a:lnTo>
                      <a:pt x="123" y="137"/>
                    </a:lnTo>
                    <a:lnTo>
                      <a:pt x="123" y="137"/>
                    </a:lnTo>
                    <a:lnTo>
                      <a:pt x="170" y="137"/>
                    </a:lnTo>
                    <a:lnTo>
                      <a:pt x="168" y="137"/>
                    </a:lnTo>
                    <a:lnTo>
                      <a:pt x="166" y="135"/>
                    </a:lnTo>
                    <a:lnTo>
                      <a:pt x="166" y="131"/>
                    </a:lnTo>
                    <a:lnTo>
                      <a:pt x="166" y="128"/>
                    </a:lnTo>
                    <a:lnTo>
                      <a:pt x="168" y="124"/>
                    </a:lnTo>
                    <a:lnTo>
                      <a:pt x="170" y="124"/>
                    </a:lnTo>
                    <a:lnTo>
                      <a:pt x="172" y="124"/>
                    </a:lnTo>
                    <a:lnTo>
                      <a:pt x="176" y="122"/>
                    </a:lnTo>
                    <a:lnTo>
                      <a:pt x="182" y="124"/>
                    </a:lnTo>
                    <a:lnTo>
                      <a:pt x="186" y="126"/>
                    </a:lnTo>
                    <a:lnTo>
                      <a:pt x="190" y="128"/>
                    </a:lnTo>
                    <a:lnTo>
                      <a:pt x="194" y="128"/>
                    </a:lnTo>
                    <a:lnTo>
                      <a:pt x="194" y="49"/>
                    </a:lnTo>
                    <a:lnTo>
                      <a:pt x="194" y="49"/>
                    </a:lnTo>
                    <a:lnTo>
                      <a:pt x="192" y="45"/>
                    </a:lnTo>
                    <a:lnTo>
                      <a:pt x="190" y="43"/>
                    </a:lnTo>
                    <a:lnTo>
                      <a:pt x="188" y="39"/>
                    </a:lnTo>
                    <a:lnTo>
                      <a:pt x="190" y="34"/>
                    </a:lnTo>
                    <a:lnTo>
                      <a:pt x="188" y="30"/>
                    </a:lnTo>
                    <a:lnTo>
                      <a:pt x="184" y="26"/>
                    </a:lnTo>
                    <a:lnTo>
                      <a:pt x="172" y="24"/>
                    </a:lnTo>
                    <a:lnTo>
                      <a:pt x="166" y="24"/>
                    </a:lnTo>
                    <a:lnTo>
                      <a:pt x="162" y="24"/>
                    </a:lnTo>
                    <a:lnTo>
                      <a:pt x="157" y="26"/>
                    </a:lnTo>
                    <a:lnTo>
                      <a:pt x="153" y="22"/>
                    </a:lnTo>
                    <a:lnTo>
                      <a:pt x="149" y="20"/>
                    </a:lnTo>
                    <a:lnTo>
                      <a:pt x="147" y="18"/>
                    </a:lnTo>
                    <a:lnTo>
                      <a:pt x="143" y="14"/>
                    </a:lnTo>
                    <a:lnTo>
                      <a:pt x="137" y="12"/>
                    </a:lnTo>
                    <a:lnTo>
                      <a:pt x="131" y="8"/>
                    </a:lnTo>
                    <a:lnTo>
                      <a:pt x="127" y="6"/>
                    </a:lnTo>
                    <a:lnTo>
                      <a:pt x="123" y="4"/>
                    </a:lnTo>
                    <a:lnTo>
                      <a:pt x="119" y="4"/>
                    </a:lnTo>
                    <a:lnTo>
                      <a:pt x="115" y="0"/>
                    </a:lnTo>
                    <a:lnTo>
                      <a:pt x="11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0" name="Freeform 430"/>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1" name="Freeform 431"/>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2" name="Freeform 432"/>
              <p:cNvSpPr>
                <a:spLocks/>
              </p:cNvSpPr>
              <p:nvPr/>
            </p:nvSpPr>
            <p:spPr bwMode="auto">
              <a:xfrm>
                <a:off x="4851" y="3381"/>
                <a:ext cx="215" cy="200"/>
              </a:xfrm>
              <a:custGeom>
                <a:avLst/>
                <a:gdLst>
                  <a:gd name="T0" fmla="*/ 14 w 215"/>
                  <a:gd name="T1" fmla="*/ 67 h 200"/>
                  <a:gd name="T2" fmla="*/ 39 w 215"/>
                  <a:gd name="T3" fmla="*/ 69 h 200"/>
                  <a:gd name="T4" fmla="*/ 63 w 215"/>
                  <a:gd name="T5" fmla="*/ 63 h 200"/>
                  <a:gd name="T6" fmla="*/ 78 w 215"/>
                  <a:gd name="T7" fmla="*/ 49 h 200"/>
                  <a:gd name="T8" fmla="*/ 115 w 215"/>
                  <a:gd name="T9" fmla="*/ 0 h 200"/>
                  <a:gd name="T10" fmla="*/ 131 w 215"/>
                  <a:gd name="T11" fmla="*/ 8 h 200"/>
                  <a:gd name="T12" fmla="*/ 149 w 215"/>
                  <a:gd name="T13" fmla="*/ 20 h 200"/>
                  <a:gd name="T14" fmla="*/ 166 w 215"/>
                  <a:gd name="T15" fmla="*/ 24 h 200"/>
                  <a:gd name="T16" fmla="*/ 190 w 215"/>
                  <a:gd name="T17" fmla="*/ 34 h 200"/>
                  <a:gd name="T18" fmla="*/ 194 w 215"/>
                  <a:gd name="T19" fmla="*/ 49 h 200"/>
                  <a:gd name="T20" fmla="*/ 198 w 215"/>
                  <a:gd name="T21" fmla="*/ 73 h 200"/>
                  <a:gd name="T22" fmla="*/ 202 w 215"/>
                  <a:gd name="T23" fmla="*/ 98 h 200"/>
                  <a:gd name="T24" fmla="*/ 206 w 215"/>
                  <a:gd name="T25" fmla="*/ 104 h 200"/>
                  <a:gd name="T26" fmla="*/ 213 w 215"/>
                  <a:gd name="T27" fmla="*/ 114 h 200"/>
                  <a:gd name="T28" fmla="*/ 206 w 215"/>
                  <a:gd name="T29" fmla="*/ 126 h 200"/>
                  <a:gd name="T30" fmla="*/ 186 w 215"/>
                  <a:gd name="T31" fmla="*/ 126 h 200"/>
                  <a:gd name="T32" fmla="*/ 170 w 215"/>
                  <a:gd name="T33" fmla="*/ 124 h 200"/>
                  <a:gd name="T34" fmla="*/ 166 w 215"/>
                  <a:gd name="T35" fmla="*/ 128 h 200"/>
                  <a:gd name="T36" fmla="*/ 172 w 215"/>
                  <a:gd name="T37" fmla="*/ 139 h 200"/>
                  <a:gd name="T38" fmla="*/ 190 w 215"/>
                  <a:gd name="T39" fmla="*/ 151 h 200"/>
                  <a:gd name="T40" fmla="*/ 196 w 215"/>
                  <a:gd name="T41" fmla="*/ 167 h 200"/>
                  <a:gd name="T42" fmla="*/ 204 w 215"/>
                  <a:gd name="T43" fmla="*/ 175 h 200"/>
                  <a:gd name="T44" fmla="*/ 200 w 215"/>
                  <a:gd name="T45" fmla="*/ 192 h 200"/>
                  <a:gd name="T46" fmla="*/ 186 w 215"/>
                  <a:gd name="T47" fmla="*/ 198 h 200"/>
                  <a:gd name="T48" fmla="*/ 176 w 215"/>
                  <a:gd name="T49" fmla="*/ 192 h 200"/>
                  <a:gd name="T50" fmla="*/ 168 w 215"/>
                  <a:gd name="T51" fmla="*/ 184 h 200"/>
                  <a:gd name="T52" fmla="*/ 159 w 215"/>
                  <a:gd name="T53" fmla="*/ 178 h 200"/>
                  <a:gd name="T54" fmla="*/ 141 w 215"/>
                  <a:gd name="T55" fmla="*/ 175 h 200"/>
                  <a:gd name="T56" fmla="*/ 127 w 215"/>
                  <a:gd name="T57" fmla="*/ 175 h 200"/>
                  <a:gd name="T58" fmla="*/ 125 w 215"/>
                  <a:gd name="T59" fmla="*/ 163 h 200"/>
                  <a:gd name="T60" fmla="*/ 133 w 215"/>
                  <a:gd name="T61" fmla="*/ 149 h 200"/>
                  <a:gd name="T62" fmla="*/ 125 w 215"/>
                  <a:gd name="T63" fmla="*/ 141 h 200"/>
                  <a:gd name="T64" fmla="*/ 119 w 215"/>
                  <a:gd name="T65" fmla="*/ 135 h 200"/>
                  <a:gd name="T66" fmla="*/ 108 w 215"/>
                  <a:gd name="T67" fmla="*/ 131 h 200"/>
                  <a:gd name="T68" fmla="*/ 98 w 215"/>
                  <a:gd name="T69" fmla="*/ 118 h 200"/>
                  <a:gd name="T70" fmla="*/ 127 w 215"/>
                  <a:gd name="T71" fmla="*/ 112 h 200"/>
                  <a:gd name="T72" fmla="*/ 137 w 215"/>
                  <a:gd name="T73" fmla="*/ 118 h 200"/>
                  <a:gd name="T74" fmla="*/ 143 w 215"/>
                  <a:gd name="T75" fmla="*/ 112 h 200"/>
                  <a:gd name="T76" fmla="*/ 133 w 215"/>
                  <a:gd name="T77" fmla="*/ 98 h 200"/>
                  <a:gd name="T78" fmla="*/ 117 w 215"/>
                  <a:gd name="T79" fmla="*/ 88 h 200"/>
                  <a:gd name="T80" fmla="*/ 106 w 215"/>
                  <a:gd name="T81" fmla="*/ 94 h 200"/>
                  <a:gd name="T82" fmla="*/ 104 w 215"/>
                  <a:gd name="T83" fmla="*/ 108 h 200"/>
                  <a:gd name="T84" fmla="*/ 98 w 215"/>
                  <a:gd name="T85" fmla="*/ 108 h 200"/>
                  <a:gd name="T86" fmla="*/ 94 w 215"/>
                  <a:gd name="T87" fmla="*/ 108 h 200"/>
                  <a:gd name="T88" fmla="*/ 92 w 215"/>
                  <a:gd name="T89" fmla="*/ 112 h 200"/>
                  <a:gd name="T90" fmla="*/ 94 w 215"/>
                  <a:gd name="T91" fmla="*/ 116 h 200"/>
                  <a:gd name="T92" fmla="*/ 86 w 215"/>
                  <a:gd name="T93" fmla="*/ 120 h 200"/>
                  <a:gd name="T94" fmla="*/ 82 w 215"/>
                  <a:gd name="T95" fmla="*/ 131 h 200"/>
                  <a:gd name="T96" fmla="*/ 82 w 215"/>
                  <a:gd name="T97" fmla="*/ 143 h 200"/>
                  <a:gd name="T98" fmla="*/ 72 w 215"/>
                  <a:gd name="T99" fmla="*/ 151 h 200"/>
                  <a:gd name="T100" fmla="*/ 63 w 215"/>
                  <a:gd name="T101" fmla="*/ 151 h 200"/>
                  <a:gd name="T102" fmla="*/ 55 w 215"/>
                  <a:gd name="T103" fmla="*/ 149 h 200"/>
                  <a:gd name="T104" fmla="*/ 47 w 215"/>
                  <a:gd name="T105" fmla="*/ 157 h 200"/>
                  <a:gd name="T106" fmla="*/ 35 w 215"/>
                  <a:gd name="T107" fmla="*/ 167 h 200"/>
                  <a:gd name="T108" fmla="*/ 25 w 215"/>
                  <a:gd name="T109" fmla="*/ 139 h 200"/>
                  <a:gd name="T110" fmla="*/ 39 w 215"/>
                  <a:gd name="T111" fmla="*/ 128 h 200"/>
                  <a:gd name="T112" fmla="*/ 0 w 215"/>
                  <a:gd name="T113" fmla="*/ 110 h 200"/>
                  <a:gd name="T114" fmla="*/ 0 w 215"/>
                  <a:gd name="T115" fmla="*/ 8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200">
                    <a:moveTo>
                      <a:pt x="0" y="86"/>
                    </a:moveTo>
                    <a:lnTo>
                      <a:pt x="4" y="81"/>
                    </a:lnTo>
                    <a:lnTo>
                      <a:pt x="10" y="75"/>
                    </a:lnTo>
                    <a:lnTo>
                      <a:pt x="14" y="67"/>
                    </a:lnTo>
                    <a:lnTo>
                      <a:pt x="16" y="57"/>
                    </a:lnTo>
                    <a:lnTo>
                      <a:pt x="25" y="55"/>
                    </a:lnTo>
                    <a:lnTo>
                      <a:pt x="31" y="55"/>
                    </a:lnTo>
                    <a:lnTo>
                      <a:pt x="39" y="69"/>
                    </a:lnTo>
                    <a:lnTo>
                      <a:pt x="51" y="75"/>
                    </a:lnTo>
                    <a:lnTo>
                      <a:pt x="55" y="71"/>
                    </a:lnTo>
                    <a:lnTo>
                      <a:pt x="61" y="63"/>
                    </a:lnTo>
                    <a:lnTo>
                      <a:pt x="63" y="63"/>
                    </a:lnTo>
                    <a:lnTo>
                      <a:pt x="65" y="61"/>
                    </a:lnTo>
                    <a:lnTo>
                      <a:pt x="70" y="61"/>
                    </a:lnTo>
                    <a:lnTo>
                      <a:pt x="72" y="57"/>
                    </a:lnTo>
                    <a:lnTo>
                      <a:pt x="78" y="49"/>
                    </a:lnTo>
                    <a:lnTo>
                      <a:pt x="80" y="41"/>
                    </a:lnTo>
                    <a:lnTo>
                      <a:pt x="86" y="41"/>
                    </a:lnTo>
                    <a:lnTo>
                      <a:pt x="115" y="2"/>
                    </a:lnTo>
                    <a:lnTo>
                      <a:pt x="115" y="0"/>
                    </a:lnTo>
                    <a:lnTo>
                      <a:pt x="119" y="4"/>
                    </a:lnTo>
                    <a:lnTo>
                      <a:pt x="123" y="4"/>
                    </a:lnTo>
                    <a:lnTo>
                      <a:pt x="127" y="6"/>
                    </a:lnTo>
                    <a:lnTo>
                      <a:pt x="131" y="8"/>
                    </a:lnTo>
                    <a:lnTo>
                      <a:pt x="137" y="12"/>
                    </a:lnTo>
                    <a:lnTo>
                      <a:pt x="143" y="14"/>
                    </a:lnTo>
                    <a:lnTo>
                      <a:pt x="147" y="18"/>
                    </a:lnTo>
                    <a:lnTo>
                      <a:pt x="149" y="20"/>
                    </a:lnTo>
                    <a:lnTo>
                      <a:pt x="153" y="22"/>
                    </a:lnTo>
                    <a:lnTo>
                      <a:pt x="157" y="26"/>
                    </a:lnTo>
                    <a:lnTo>
                      <a:pt x="162" y="24"/>
                    </a:lnTo>
                    <a:lnTo>
                      <a:pt x="166" y="24"/>
                    </a:lnTo>
                    <a:lnTo>
                      <a:pt x="172" y="24"/>
                    </a:lnTo>
                    <a:lnTo>
                      <a:pt x="184" y="26"/>
                    </a:lnTo>
                    <a:lnTo>
                      <a:pt x="188" y="30"/>
                    </a:lnTo>
                    <a:lnTo>
                      <a:pt x="190" y="34"/>
                    </a:lnTo>
                    <a:lnTo>
                      <a:pt x="188" y="39"/>
                    </a:lnTo>
                    <a:lnTo>
                      <a:pt x="190" y="43"/>
                    </a:lnTo>
                    <a:lnTo>
                      <a:pt x="192" y="45"/>
                    </a:lnTo>
                    <a:lnTo>
                      <a:pt x="194" y="49"/>
                    </a:lnTo>
                    <a:lnTo>
                      <a:pt x="196" y="53"/>
                    </a:lnTo>
                    <a:lnTo>
                      <a:pt x="196" y="59"/>
                    </a:lnTo>
                    <a:lnTo>
                      <a:pt x="198" y="69"/>
                    </a:lnTo>
                    <a:lnTo>
                      <a:pt x="198" y="73"/>
                    </a:lnTo>
                    <a:lnTo>
                      <a:pt x="198" y="81"/>
                    </a:lnTo>
                    <a:lnTo>
                      <a:pt x="198" y="92"/>
                    </a:lnTo>
                    <a:lnTo>
                      <a:pt x="198" y="94"/>
                    </a:lnTo>
                    <a:lnTo>
                      <a:pt x="202" y="98"/>
                    </a:lnTo>
                    <a:lnTo>
                      <a:pt x="204" y="98"/>
                    </a:lnTo>
                    <a:lnTo>
                      <a:pt x="206" y="100"/>
                    </a:lnTo>
                    <a:lnTo>
                      <a:pt x="204" y="102"/>
                    </a:lnTo>
                    <a:lnTo>
                      <a:pt x="206" y="104"/>
                    </a:lnTo>
                    <a:lnTo>
                      <a:pt x="209" y="108"/>
                    </a:lnTo>
                    <a:lnTo>
                      <a:pt x="211" y="108"/>
                    </a:lnTo>
                    <a:lnTo>
                      <a:pt x="213" y="110"/>
                    </a:lnTo>
                    <a:lnTo>
                      <a:pt x="213" y="114"/>
                    </a:lnTo>
                    <a:lnTo>
                      <a:pt x="215" y="118"/>
                    </a:lnTo>
                    <a:lnTo>
                      <a:pt x="213" y="122"/>
                    </a:lnTo>
                    <a:lnTo>
                      <a:pt x="211" y="124"/>
                    </a:lnTo>
                    <a:lnTo>
                      <a:pt x="206" y="126"/>
                    </a:lnTo>
                    <a:lnTo>
                      <a:pt x="202" y="128"/>
                    </a:lnTo>
                    <a:lnTo>
                      <a:pt x="196" y="128"/>
                    </a:lnTo>
                    <a:lnTo>
                      <a:pt x="190" y="128"/>
                    </a:lnTo>
                    <a:lnTo>
                      <a:pt x="186" y="126"/>
                    </a:lnTo>
                    <a:lnTo>
                      <a:pt x="182" y="124"/>
                    </a:lnTo>
                    <a:lnTo>
                      <a:pt x="176" y="122"/>
                    </a:lnTo>
                    <a:lnTo>
                      <a:pt x="172" y="124"/>
                    </a:lnTo>
                    <a:lnTo>
                      <a:pt x="170" y="124"/>
                    </a:lnTo>
                    <a:lnTo>
                      <a:pt x="170" y="124"/>
                    </a:lnTo>
                    <a:lnTo>
                      <a:pt x="170" y="124"/>
                    </a:lnTo>
                    <a:lnTo>
                      <a:pt x="168" y="124"/>
                    </a:lnTo>
                    <a:lnTo>
                      <a:pt x="166" y="128"/>
                    </a:lnTo>
                    <a:lnTo>
                      <a:pt x="166" y="131"/>
                    </a:lnTo>
                    <a:lnTo>
                      <a:pt x="166" y="135"/>
                    </a:lnTo>
                    <a:lnTo>
                      <a:pt x="168" y="137"/>
                    </a:lnTo>
                    <a:lnTo>
                      <a:pt x="172" y="139"/>
                    </a:lnTo>
                    <a:lnTo>
                      <a:pt x="178" y="141"/>
                    </a:lnTo>
                    <a:lnTo>
                      <a:pt x="184" y="143"/>
                    </a:lnTo>
                    <a:lnTo>
                      <a:pt x="190" y="147"/>
                    </a:lnTo>
                    <a:lnTo>
                      <a:pt x="190" y="151"/>
                    </a:lnTo>
                    <a:lnTo>
                      <a:pt x="190" y="155"/>
                    </a:lnTo>
                    <a:lnTo>
                      <a:pt x="192" y="159"/>
                    </a:lnTo>
                    <a:lnTo>
                      <a:pt x="194" y="163"/>
                    </a:lnTo>
                    <a:lnTo>
                      <a:pt x="196" y="167"/>
                    </a:lnTo>
                    <a:lnTo>
                      <a:pt x="198" y="169"/>
                    </a:lnTo>
                    <a:lnTo>
                      <a:pt x="202" y="169"/>
                    </a:lnTo>
                    <a:lnTo>
                      <a:pt x="204" y="171"/>
                    </a:lnTo>
                    <a:lnTo>
                      <a:pt x="204" y="175"/>
                    </a:lnTo>
                    <a:lnTo>
                      <a:pt x="206" y="178"/>
                    </a:lnTo>
                    <a:lnTo>
                      <a:pt x="204" y="182"/>
                    </a:lnTo>
                    <a:lnTo>
                      <a:pt x="202" y="188"/>
                    </a:lnTo>
                    <a:lnTo>
                      <a:pt x="200" y="192"/>
                    </a:lnTo>
                    <a:lnTo>
                      <a:pt x="196" y="196"/>
                    </a:lnTo>
                    <a:lnTo>
                      <a:pt x="192" y="200"/>
                    </a:lnTo>
                    <a:lnTo>
                      <a:pt x="188" y="200"/>
                    </a:lnTo>
                    <a:lnTo>
                      <a:pt x="186" y="198"/>
                    </a:lnTo>
                    <a:lnTo>
                      <a:pt x="182" y="198"/>
                    </a:lnTo>
                    <a:lnTo>
                      <a:pt x="180" y="196"/>
                    </a:lnTo>
                    <a:lnTo>
                      <a:pt x="178" y="194"/>
                    </a:lnTo>
                    <a:lnTo>
                      <a:pt x="176" y="192"/>
                    </a:lnTo>
                    <a:lnTo>
                      <a:pt x="174" y="192"/>
                    </a:lnTo>
                    <a:lnTo>
                      <a:pt x="170" y="188"/>
                    </a:lnTo>
                    <a:lnTo>
                      <a:pt x="166" y="186"/>
                    </a:lnTo>
                    <a:lnTo>
                      <a:pt x="168" y="184"/>
                    </a:lnTo>
                    <a:lnTo>
                      <a:pt x="168" y="182"/>
                    </a:lnTo>
                    <a:lnTo>
                      <a:pt x="164" y="180"/>
                    </a:lnTo>
                    <a:lnTo>
                      <a:pt x="162" y="180"/>
                    </a:lnTo>
                    <a:lnTo>
                      <a:pt x="159" y="178"/>
                    </a:lnTo>
                    <a:lnTo>
                      <a:pt x="157" y="178"/>
                    </a:lnTo>
                    <a:lnTo>
                      <a:pt x="155" y="175"/>
                    </a:lnTo>
                    <a:lnTo>
                      <a:pt x="149" y="175"/>
                    </a:lnTo>
                    <a:lnTo>
                      <a:pt x="141" y="175"/>
                    </a:lnTo>
                    <a:lnTo>
                      <a:pt x="137" y="178"/>
                    </a:lnTo>
                    <a:lnTo>
                      <a:pt x="133" y="178"/>
                    </a:lnTo>
                    <a:lnTo>
                      <a:pt x="129" y="178"/>
                    </a:lnTo>
                    <a:lnTo>
                      <a:pt x="127" y="175"/>
                    </a:lnTo>
                    <a:lnTo>
                      <a:pt x="123" y="173"/>
                    </a:lnTo>
                    <a:lnTo>
                      <a:pt x="121" y="169"/>
                    </a:lnTo>
                    <a:lnTo>
                      <a:pt x="121" y="165"/>
                    </a:lnTo>
                    <a:lnTo>
                      <a:pt x="125" y="163"/>
                    </a:lnTo>
                    <a:lnTo>
                      <a:pt x="127" y="161"/>
                    </a:lnTo>
                    <a:lnTo>
                      <a:pt x="129" y="159"/>
                    </a:lnTo>
                    <a:lnTo>
                      <a:pt x="133" y="151"/>
                    </a:lnTo>
                    <a:lnTo>
                      <a:pt x="133" y="149"/>
                    </a:lnTo>
                    <a:lnTo>
                      <a:pt x="131" y="147"/>
                    </a:lnTo>
                    <a:lnTo>
                      <a:pt x="127" y="145"/>
                    </a:lnTo>
                    <a:lnTo>
                      <a:pt x="127" y="145"/>
                    </a:lnTo>
                    <a:lnTo>
                      <a:pt x="125" y="141"/>
                    </a:lnTo>
                    <a:lnTo>
                      <a:pt x="125" y="139"/>
                    </a:lnTo>
                    <a:lnTo>
                      <a:pt x="123" y="137"/>
                    </a:lnTo>
                    <a:lnTo>
                      <a:pt x="121" y="135"/>
                    </a:lnTo>
                    <a:lnTo>
                      <a:pt x="119" y="135"/>
                    </a:lnTo>
                    <a:lnTo>
                      <a:pt x="117" y="135"/>
                    </a:lnTo>
                    <a:lnTo>
                      <a:pt x="115" y="135"/>
                    </a:lnTo>
                    <a:lnTo>
                      <a:pt x="112" y="133"/>
                    </a:lnTo>
                    <a:lnTo>
                      <a:pt x="108" y="131"/>
                    </a:lnTo>
                    <a:lnTo>
                      <a:pt x="104" y="128"/>
                    </a:lnTo>
                    <a:lnTo>
                      <a:pt x="102" y="126"/>
                    </a:lnTo>
                    <a:lnTo>
                      <a:pt x="98" y="122"/>
                    </a:lnTo>
                    <a:lnTo>
                      <a:pt x="98" y="118"/>
                    </a:lnTo>
                    <a:lnTo>
                      <a:pt x="102" y="116"/>
                    </a:lnTo>
                    <a:lnTo>
                      <a:pt x="106" y="114"/>
                    </a:lnTo>
                    <a:lnTo>
                      <a:pt x="117" y="112"/>
                    </a:lnTo>
                    <a:lnTo>
                      <a:pt x="127" y="112"/>
                    </a:lnTo>
                    <a:lnTo>
                      <a:pt x="129" y="112"/>
                    </a:lnTo>
                    <a:lnTo>
                      <a:pt x="133" y="116"/>
                    </a:lnTo>
                    <a:lnTo>
                      <a:pt x="135" y="118"/>
                    </a:lnTo>
                    <a:lnTo>
                      <a:pt x="137" y="118"/>
                    </a:lnTo>
                    <a:lnTo>
                      <a:pt x="139" y="118"/>
                    </a:lnTo>
                    <a:lnTo>
                      <a:pt x="143" y="116"/>
                    </a:lnTo>
                    <a:lnTo>
                      <a:pt x="143" y="116"/>
                    </a:lnTo>
                    <a:lnTo>
                      <a:pt x="143" y="112"/>
                    </a:lnTo>
                    <a:lnTo>
                      <a:pt x="141" y="106"/>
                    </a:lnTo>
                    <a:lnTo>
                      <a:pt x="139" y="102"/>
                    </a:lnTo>
                    <a:lnTo>
                      <a:pt x="137" y="102"/>
                    </a:lnTo>
                    <a:lnTo>
                      <a:pt x="133" y="98"/>
                    </a:lnTo>
                    <a:lnTo>
                      <a:pt x="127" y="94"/>
                    </a:lnTo>
                    <a:lnTo>
                      <a:pt x="123" y="92"/>
                    </a:lnTo>
                    <a:lnTo>
                      <a:pt x="119" y="90"/>
                    </a:lnTo>
                    <a:lnTo>
                      <a:pt x="117" y="88"/>
                    </a:lnTo>
                    <a:lnTo>
                      <a:pt x="115" y="88"/>
                    </a:lnTo>
                    <a:lnTo>
                      <a:pt x="112" y="88"/>
                    </a:lnTo>
                    <a:lnTo>
                      <a:pt x="108" y="90"/>
                    </a:lnTo>
                    <a:lnTo>
                      <a:pt x="106" y="94"/>
                    </a:lnTo>
                    <a:lnTo>
                      <a:pt x="104" y="98"/>
                    </a:lnTo>
                    <a:lnTo>
                      <a:pt x="104" y="102"/>
                    </a:lnTo>
                    <a:lnTo>
                      <a:pt x="104" y="104"/>
                    </a:lnTo>
                    <a:lnTo>
                      <a:pt x="104" y="108"/>
                    </a:lnTo>
                    <a:lnTo>
                      <a:pt x="102" y="110"/>
                    </a:lnTo>
                    <a:lnTo>
                      <a:pt x="100" y="110"/>
                    </a:lnTo>
                    <a:lnTo>
                      <a:pt x="98" y="108"/>
                    </a:lnTo>
                    <a:lnTo>
                      <a:pt x="98" y="108"/>
                    </a:lnTo>
                    <a:lnTo>
                      <a:pt x="98" y="108"/>
                    </a:lnTo>
                    <a:lnTo>
                      <a:pt x="96" y="106"/>
                    </a:lnTo>
                    <a:lnTo>
                      <a:pt x="94" y="106"/>
                    </a:lnTo>
                    <a:lnTo>
                      <a:pt x="94" y="108"/>
                    </a:lnTo>
                    <a:lnTo>
                      <a:pt x="92" y="108"/>
                    </a:lnTo>
                    <a:lnTo>
                      <a:pt x="92" y="110"/>
                    </a:lnTo>
                    <a:lnTo>
                      <a:pt x="90" y="110"/>
                    </a:lnTo>
                    <a:lnTo>
                      <a:pt x="92" y="112"/>
                    </a:lnTo>
                    <a:lnTo>
                      <a:pt x="96" y="114"/>
                    </a:lnTo>
                    <a:lnTo>
                      <a:pt x="94" y="114"/>
                    </a:lnTo>
                    <a:lnTo>
                      <a:pt x="94" y="116"/>
                    </a:lnTo>
                    <a:lnTo>
                      <a:pt x="94" y="116"/>
                    </a:lnTo>
                    <a:lnTo>
                      <a:pt x="92" y="118"/>
                    </a:lnTo>
                    <a:lnTo>
                      <a:pt x="90" y="120"/>
                    </a:lnTo>
                    <a:lnTo>
                      <a:pt x="88" y="120"/>
                    </a:lnTo>
                    <a:lnTo>
                      <a:pt x="86" y="120"/>
                    </a:lnTo>
                    <a:lnTo>
                      <a:pt x="84" y="122"/>
                    </a:lnTo>
                    <a:lnTo>
                      <a:pt x="84" y="124"/>
                    </a:lnTo>
                    <a:lnTo>
                      <a:pt x="82" y="128"/>
                    </a:lnTo>
                    <a:lnTo>
                      <a:pt x="82" y="131"/>
                    </a:lnTo>
                    <a:lnTo>
                      <a:pt x="84" y="133"/>
                    </a:lnTo>
                    <a:lnTo>
                      <a:pt x="84" y="135"/>
                    </a:lnTo>
                    <a:lnTo>
                      <a:pt x="84" y="137"/>
                    </a:lnTo>
                    <a:lnTo>
                      <a:pt x="82" y="143"/>
                    </a:lnTo>
                    <a:lnTo>
                      <a:pt x="82" y="145"/>
                    </a:lnTo>
                    <a:lnTo>
                      <a:pt x="80" y="149"/>
                    </a:lnTo>
                    <a:lnTo>
                      <a:pt x="74" y="151"/>
                    </a:lnTo>
                    <a:lnTo>
                      <a:pt x="72" y="151"/>
                    </a:lnTo>
                    <a:lnTo>
                      <a:pt x="70" y="151"/>
                    </a:lnTo>
                    <a:lnTo>
                      <a:pt x="65" y="153"/>
                    </a:lnTo>
                    <a:lnTo>
                      <a:pt x="65" y="151"/>
                    </a:lnTo>
                    <a:lnTo>
                      <a:pt x="63" y="151"/>
                    </a:lnTo>
                    <a:lnTo>
                      <a:pt x="61" y="149"/>
                    </a:lnTo>
                    <a:lnTo>
                      <a:pt x="59" y="147"/>
                    </a:lnTo>
                    <a:lnTo>
                      <a:pt x="57" y="149"/>
                    </a:lnTo>
                    <a:lnTo>
                      <a:pt x="55" y="149"/>
                    </a:lnTo>
                    <a:lnTo>
                      <a:pt x="53" y="151"/>
                    </a:lnTo>
                    <a:lnTo>
                      <a:pt x="51" y="155"/>
                    </a:lnTo>
                    <a:lnTo>
                      <a:pt x="49" y="155"/>
                    </a:lnTo>
                    <a:lnTo>
                      <a:pt x="47" y="157"/>
                    </a:lnTo>
                    <a:lnTo>
                      <a:pt x="43" y="159"/>
                    </a:lnTo>
                    <a:lnTo>
                      <a:pt x="41" y="159"/>
                    </a:lnTo>
                    <a:lnTo>
                      <a:pt x="39" y="161"/>
                    </a:lnTo>
                    <a:lnTo>
                      <a:pt x="35" y="167"/>
                    </a:lnTo>
                    <a:lnTo>
                      <a:pt x="35" y="167"/>
                    </a:lnTo>
                    <a:lnTo>
                      <a:pt x="31" y="155"/>
                    </a:lnTo>
                    <a:lnTo>
                      <a:pt x="31" y="143"/>
                    </a:lnTo>
                    <a:lnTo>
                      <a:pt x="25" y="139"/>
                    </a:lnTo>
                    <a:lnTo>
                      <a:pt x="25" y="133"/>
                    </a:lnTo>
                    <a:lnTo>
                      <a:pt x="27" y="133"/>
                    </a:lnTo>
                    <a:lnTo>
                      <a:pt x="39" y="131"/>
                    </a:lnTo>
                    <a:lnTo>
                      <a:pt x="39" y="128"/>
                    </a:lnTo>
                    <a:lnTo>
                      <a:pt x="35" y="118"/>
                    </a:lnTo>
                    <a:lnTo>
                      <a:pt x="21" y="116"/>
                    </a:lnTo>
                    <a:lnTo>
                      <a:pt x="0" y="116"/>
                    </a:lnTo>
                    <a:lnTo>
                      <a:pt x="0" y="110"/>
                    </a:lnTo>
                    <a:lnTo>
                      <a:pt x="2" y="94"/>
                    </a:lnTo>
                    <a:lnTo>
                      <a:pt x="2" y="92"/>
                    </a:lnTo>
                    <a:lnTo>
                      <a:pt x="0" y="90"/>
                    </a:lnTo>
                    <a:lnTo>
                      <a:pt x="0" y="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3" name="Freeform 433"/>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4" name="Freeform 434"/>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5" name="Freeform 435"/>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6" name="Freeform 436"/>
              <p:cNvSpPr>
                <a:spLocks/>
              </p:cNvSpPr>
              <p:nvPr/>
            </p:nvSpPr>
            <p:spPr bwMode="auto">
              <a:xfrm>
                <a:off x="5554" y="2904"/>
                <a:ext cx="174" cy="227"/>
              </a:xfrm>
              <a:custGeom>
                <a:avLst/>
                <a:gdLst>
                  <a:gd name="T0" fmla="*/ 104 w 174"/>
                  <a:gd name="T1" fmla="*/ 6 h 227"/>
                  <a:gd name="T2" fmla="*/ 100 w 174"/>
                  <a:gd name="T3" fmla="*/ 15 h 227"/>
                  <a:gd name="T4" fmla="*/ 94 w 174"/>
                  <a:gd name="T5" fmla="*/ 13 h 227"/>
                  <a:gd name="T6" fmla="*/ 84 w 174"/>
                  <a:gd name="T7" fmla="*/ 17 h 227"/>
                  <a:gd name="T8" fmla="*/ 76 w 174"/>
                  <a:gd name="T9" fmla="*/ 15 h 227"/>
                  <a:gd name="T10" fmla="*/ 74 w 174"/>
                  <a:gd name="T11" fmla="*/ 25 h 227"/>
                  <a:gd name="T12" fmla="*/ 80 w 174"/>
                  <a:gd name="T13" fmla="*/ 45 h 227"/>
                  <a:gd name="T14" fmla="*/ 76 w 174"/>
                  <a:gd name="T15" fmla="*/ 53 h 227"/>
                  <a:gd name="T16" fmla="*/ 67 w 174"/>
                  <a:gd name="T17" fmla="*/ 60 h 227"/>
                  <a:gd name="T18" fmla="*/ 53 w 174"/>
                  <a:gd name="T19" fmla="*/ 62 h 227"/>
                  <a:gd name="T20" fmla="*/ 59 w 174"/>
                  <a:gd name="T21" fmla="*/ 72 h 227"/>
                  <a:gd name="T22" fmla="*/ 78 w 174"/>
                  <a:gd name="T23" fmla="*/ 76 h 227"/>
                  <a:gd name="T24" fmla="*/ 70 w 174"/>
                  <a:gd name="T25" fmla="*/ 86 h 227"/>
                  <a:gd name="T26" fmla="*/ 67 w 174"/>
                  <a:gd name="T27" fmla="*/ 94 h 227"/>
                  <a:gd name="T28" fmla="*/ 65 w 174"/>
                  <a:gd name="T29" fmla="*/ 102 h 227"/>
                  <a:gd name="T30" fmla="*/ 57 w 174"/>
                  <a:gd name="T31" fmla="*/ 100 h 227"/>
                  <a:gd name="T32" fmla="*/ 57 w 174"/>
                  <a:gd name="T33" fmla="*/ 107 h 227"/>
                  <a:gd name="T34" fmla="*/ 47 w 174"/>
                  <a:gd name="T35" fmla="*/ 113 h 227"/>
                  <a:gd name="T36" fmla="*/ 57 w 174"/>
                  <a:gd name="T37" fmla="*/ 133 h 227"/>
                  <a:gd name="T38" fmla="*/ 37 w 174"/>
                  <a:gd name="T39" fmla="*/ 145 h 227"/>
                  <a:gd name="T40" fmla="*/ 37 w 174"/>
                  <a:gd name="T41" fmla="*/ 152 h 227"/>
                  <a:gd name="T42" fmla="*/ 39 w 174"/>
                  <a:gd name="T43" fmla="*/ 166 h 227"/>
                  <a:gd name="T44" fmla="*/ 31 w 174"/>
                  <a:gd name="T45" fmla="*/ 172 h 227"/>
                  <a:gd name="T46" fmla="*/ 20 w 174"/>
                  <a:gd name="T47" fmla="*/ 180 h 227"/>
                  <a:gd name="T48" fmla="*/ 12 w 174"/>
                  <a:gd name="T49" fmla="*/ 184 h 227"/>
                  <a:gd name="T50" fmla="*/ 2 w 174"/>
                  <a:gd name="T51" fmla="*/ 184 h 227"/>
                  <a:gd name="T52" fmla="*/ 4 w 174"/>
                  <a:gd name="T53" fmla="*/ 195 h 227"/>
                  <a:gd name="T54" fmla="*/ 23 w 174"/>
                  <a:gd name="T55" fmla="*/ 205 h 227"/>
                  <a:gd name="T56" fmla="*/ 31 w 174"/>
                  <a:gd name="T57" fmla="*/ 207 h 227"/>
                  <a:gd name="T58" fmla="*/ 37 w 174"/>
                  <a:gd name="T59" fmla="*/ 213 h 227"/>
                  <a:gd name="T60" fmla="*/ 63 w 174"/>
                  <a:gd name="T61" fmla="*/ 215 h 227"/>
                  <a:gd name="T62" fmla="*/ 80 w 174"/>
                  <a:gd name="T63" fmla="*/ 217 h 227"/>
                  <a:gd name="T64" fmla="*/ 84 w 174"/>
                  <a:gd name="T65" fmla="*/ 219 h 227"/>
                  <a:gd name="T66" fmla="*/ 84 w 174"/>
                  <a:gd name="T67" fmla="*/ 227 h 227"/>
                  <a:gd name="T68" fmla="*/ 166 w 174"/>
                  <a:gd name="T69" fmla="*/ 227 h 227"/>
                  <a:gd name="T70" fmla="*/ 174 w 174"/>
                  <a:gd name="T71" fmla="*/ 227 h 227"/>
                  <a:gd name="T72" fmla="*/ 174 w 174"/>
                  <a:gd name="T73" fmla="*/ 190 h 227"/>
                  <a:gd name="T74" fmla="*/ 172 w 174"/>
                  <a:gd name="T75" fmla="*/ 184 h 227"/>
                  <a:gd name="T76" fmla="*/ 166 w 174"/>
                  <a:gd name="T77" fmla="*/ 168 h 227"/>
                  <a:gd name="T78" fmla="*/ 166 w 174"/>
                  <a:gd name="T79" fmla="*/ 158 h 227"/>
                  <a:gd name="T80" fmla="*/ 166 w 174"/>
                  <a:gd name="T81" fmla="*/ 147 h 227"/>
                  <a:gd name="T82" fmla="*/ 161 w 174"/>
                  <a:gd name="T83" fmla="*/ 141 h 227"/>
                  <a:gd name="T84" fmla="*/ 157 w 174"/>
                  <a:gd name="T85" fmla="*/ 137 h 227"/>
                  <a:gd name="T86" fmla="*/ 157 w 174"/>
                  <a:gd name="T87" fmla="*/ 133 h 227"/>
                  <a:gd name="T88" fmla="*/ 161 w 174"/>
                  <a:gd name="T89" fmla="*/ 133 h 227"/>
                  <a:gd name="T90" fmla="*/ 166 w 174"/>
                  <a:gd name="T91" fmla="*/ 133 h 227"/>
                  <a:gd name="T92" fmla="*/ 168 w 174"/>
                  <a:gd name="T93" fmla="*/ 127 h 227"/>
                  <a:gd name="T94" fmla="*/ 174 w 174"/>
                  <a:gd name="T95" fmla="*/ 129 h 227"/>
                  <a:gd name="T96" fmla="*/ 174 w 174"/>
                  <a:gd name="T97" fmla="*/ 90 h 227"/>
                  <a:gd name="T98" fmla="*/ 168 w 174"/>
                  <a:gd name="T99" fmla="*/ 74 h 227"/>
                  <a:gd name="T100" fmla="*/ 159 w 174"/>
                  <a:gd name="T101" fmla="*/ 62 h 227"/>
                  <a:gd name="T102" fmla="*/ 151 w 174"/>
                  <a:gd name="T103" fmla="*/ 51 h 227"/>
                  <a:gd name="T104" fmla="*/ 149 w 174"/>
                  <a:gd name="T105" fmla="*/ 43 h 227"/>
                  <a:gd name="T106" fmla="*/ 147 w 174"/>
                  <a:gd name="T107" fmla="*/ 37 h 227"/>
                  <a:gd name="T108" fmla="*/ 141 w 174"/>
                  <a:gd name="T109" fmla="*/ 31 h 227"/>
                  <a:gd name="T110" fmla="*/ 135 w 174"/>
                  <a:gd name="T111" fmla="*/ 25 h 227"/>
                  <a:gd name="T112" fmla="*/ 131 w 174"/>
                  <a:gd name="T113" fmla="*/ 21 h 227"/>
                  <a:gd name="T114" fmla="*/ 129 w 174"/>
                  <a:gd name="T115" fmla="*/ 17 h 227"/>
                  <a:gd name="T116" fmla="*/ 121 w 174"/>
                  <a:gd name="T117" fmla="*/ 4 h 227"/>
                  <a:gd name="T118" fmla="*/ 114 w 174"/>
                  <a:gd name="T119" fmla="*/ 2 h 227"/>
                  <a:gd name="T120" fmla="*/ 106 w 174"/>
                  <a:gd name="T121" fmla="*/ 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 h="227">
                    <a:moveTo>
                      <a:pt x="106" y="4"/>
                    </a:moveTo>
                    <a:lnTo>
                      <a:pt x="104" y="6"/>
                    </a:lnTo>
                    <a:lnTo>
                      <a:pt x="102" y="10"/>
                    </a:lnTo>
                    <a:lnTo>
                      <a:pt x="100" y="15"/>
                    </a:lnTo>
                    <a:lnTo>
                      <a:pt x="98" y="15"/>
                    </a:lnTo>
                    <a:lnTo>
                      <a:pt x="94" y="13"/>
                    </a:lnTo>
                    <a:lnTo>
                      <a:pt x="84" y="17"/>
                    </a:lnTo>
                    <a:lnTo>
                      <a:pt x="84" y="17"/>
                    </a:lnTo>
                    <a:lnTo>
                      <a:pt x="80" y="13"/>
                    </a:lnTo>
                    <a:lnTo>
                      <a:pt x="76" y="15"/>
                    </a:lnTo>
                    <a:lnTo>
                      <a:pt x="76" y="19"/>
                    </a:lnTo>
                    <a:lnTo>
                      <a:pt x="74" y="25"/>
                    </a:lnTo>
                    <a:lnTo>
                      <a:pt x="74" y="33"/>
                    </a:lnTo>
                    <a:lnTo>
                      <a:pt x="80" y="45"/>
                    </a:lnTo>
                    <a:lnTo>
                      <a:pt x="74" y="49"/>
                    </a:lnTo>
                    <a:lnTo>
                      <a:pt x="76" y="53"/>
                    </a:lnTo>
                    <a:lnTo>
                      <a:pt x="74" y="55"/>
                    </a:lnTo>
                    <a:lnTo>
                      <a:pt x="67" y="60"/>
                    </a:lnTo>
                    <a:lnTo>
                      <a:pt x="53" y="62"/>
                    </a:lnTo>
                    <a:lnTo>
                      <a:pt x="53" y="62"/>
                    </a:lnTo>
                    <a:lnTo>
                      <a:pt x="49" y="68"/>
                    </a:lnTo>
                    <a:lnTo>
                      <a:pt x="59" y="72"/>
                    </a:lnTo>
                    <a:lnTo>
                      <a:pt x="65" y="76"/>
                    </a:lnTo>
                    <a:lnTo>
                      <a:pt x="78" y="76"/>
                    </a:lnTo>
                    <a:lnTo>
                      <a:pt x="78" y="82"/>
                    </a:lnTo>
                    <a:lnTo>
                      <a:pt x="70" y="86"/>
                    </a:lnTo>
                    <a:lnTo>
                      <a:pt x="67" y="90"/>
                    </a:lnTo>
                    <a:lnTo>
                      <a:pt x="67" y="94"/>
                    </a:lnTo>
                    <a:lnTo>
                      <a:pt x="67" y="100"/>
                    </a:lnTo>
                    <a:lnTo>
                      <a:pt x="65" y="102"/>
                    </a:lnTo>
                    <a:lnTo>
                      <a:pt x="63" y="98"/>
                    </a:lnTo>
                    <a:lnTo>
                      <a:pt x="57" y="100"/>
                    </a:lnTo>
                    <a:lnTo>
                      <a:pt x="55" y="102"/>
                    </a:lnTo>
                    <a:lnTo>
                      <a:pt x="57" y="107"/>
                    </a:lnTo>
                    <a:lnTo>
                      <a:pt x="55" y="111"/>
                    </a:lnTo>
                    <a:lnTo>
                      <a:pt x="47" y="113"/>
                    </a:lnTo>
                    <a:lnTo>
                      <a:pt x="51" y="127"/>
                    </a:lnTo>
                    <a:lnTo>
                      <a:pt x="57" y="133"/>
                    </a:lnTo>
                    <a:lnTo>
                      <a:pt x="45" y="139"/>
                    </a:lnTo>
                    <a:lnTo>
                      <a:pt x="37" y="145"/>
                    </a:lnTo>
                    <a:lnTo>
                      <a:pt x="39" y="145"/>
                    </a:lnTo>
                    <a:lnTo>
                      <a:pt x="37" y="152"/>
                    </a:lnTo>
                    <a:lnTo>
                      <a:pt x="39" y="156"/>
                    </a:lnTo>
                    <a:lnTo>
                      <a:pt x="39" y="166"/>
                    </a:lnTo>
                    <a:lnTo>
                      <a:pt x="37" y="172"/>
                    </a:lnTo>
                    <a:lnTo>
                      <a:pt x="31" y="172"/>
                    </a:lnTo>
                    <a:lnTo>
                      <a:pt x="27" y="174"/>
                    </a:lnTo>
                    <a:lnTo>
                      <a:pt x="20" y="180"/>
                    </a:lnTo>
                    <a:lnTo>
                      <a:pt x="14" y="184"/>
                    </a:lnTo>
                    <a:lnTo>
                      <a:pt x="12" y="184"/>
                    </a:lnTo>
                    <a:lnTo>
                      <a:pt x="6" y="184"/>
                    </a:lnTo>
                    <a:lnTo>
                      <a:pt x="2" y="184"/>
                    </a:lnTo>
                    <a:lnTo>
                      <a:pt x="0" y="186"/>
                    </a:lnTo>
                    <a:lnTo>
                      <a:pt x="4" y="195"/>
                    </a:lnTo>
                    <a:lnTo>
                      <a:pt x="16" y="199"/>
                    </a:lnTo>
                    <a:lnTo>
                      <a:pt x="23" y="205"/>
                    </a:lnTo>
                    <a:lnTo>
                      <a:pt x="27" y="205"/>
                    </a:lnTo>
                    <a:lnTo>
                      <a:pt x="31" y="207"/>
                    </a:lnTo>
                    <a:lnTo>
                      <a:pt x="31" y="211"/>
                    </a:lnTo>
                    <a:lnTo>
                      <a:pt x="37" y="213"/>
                    </a:lnTo>
                    <a:lnTo>
                      <a:pt x="47" y="217"/>
                    </a:lnTo>
                    <a:lnTo>
                      <a:pt x="63" y="215"/>
                    </a:lnTo>
                    <a:lnTo>
                      <a:pt x="80" y="211"/>
                    </a:lnTo>
                    <a:lnTo>
                      <a:pt x="80" y="217"/>
                    </a:lnTo>
                    <a:lnTo>
                      <a:pt x="84" y="217"/>
                    </a:lnTo>
                    <a:lnTo>
                      <a:pt x="84" y="219"/>
                    </a:lnTo>
                    <a:lnTo>
                      <a:pt x="84" y="227"/>
                    </a:lnTo>
                    <a:lnTo>
                      <a:pt x="84" y="227"/>
                    </a:lnTo>
                    <a:lnTo>
                      <a:pt x="166" y="227"/>
                    </a:lnTo>
                    <a:lnTo>
                      <a:pt x="166" y="227"/>
                    </a:lnTo>
                    <a:lnTo>
                      <a:pt x="170" y="227"/>
                    </a:lnTo>
                    <a:lnTo>
                      <a:pt x="174" y="227"/>
                    </a:lnTo>
                    <a:lnTo>
                      <a:pt x="174" y="192"/>
                    </a:lnTo>
                    <a:lnTo>
                      <a:pt x="174" y="190"/>
                    </a:lnTo>
                    <a:lnTo>
                      <a:pt x="172" y="188"/>
                    </a:lnTo>
                    <a:lnTo>
                      <a:pt x="172" y="184"/>
                    </a:lnTo>
                    <a:lnTo>
                      <a:pt x="168" y="176"/>
                    </a:lnTo>
                    <a:lnTo>
                      <a:pt x="166" y="168"/>
                    </a:lnTo>
                    <a:lnTo>
                      <a:pt x="164" y="160"/>
                    </a:lnTo>
                    <a:lnTo>
                      <a:pt x="166" y="158"/>
                    </a:lnTo>
                    <a:lnTo>
                      <a:pt x="166" y="152"/>
                    </a:lnTo>
                    <a:lnTo>
                      <a:pt x="166" y="147"/>
                    </a:lnTo>
                    <a:lnTo>
                      <a:pt x="166" y="145"/>
                    </a:lnTo>
                    <a:lnTo>
                      <a:pt x="161" y="141"/>
                    </a:lnTo>
                    <a:lnTo>
                      <a:pt x="159" y="139"/>
                    </a:lnTo>
                    <a:lnTo>
                      <a:pt x="157" y="137"/>
                    </a:lnTo>
                    <a:lnTo>
                      <a:pt x="155" y="135"/>
                    </a:lnTo>
                    <a:lnTo>
                      <a:pt x="157" y="133"/>
                    </a:lnTo>
                    <a:lnTo>
                      <a:pt x="159" y="133"/>
                    </a:lnTo>
                    <a:lnTo>
                      <a:pt x="161" y="133"/>
                    </a:lnTo>
                    <a:lnTo>
                      <a:pt x="164" y="133"/>
                    </a:lnTo>
                    <a:lnTo>
                      <a:pt x="166" y="133"/>
                    </a:lnTo>
                    <a:lnTo>
                      <a:pt x="166" y="129"/>
                    </a:lnTo>
                    <a:lnTo>
                      <a:pt x="168" y="127"/>
                    </a:lnTo>
                    <a:lnTo>
                      <a:pt x="172" y="129"/>
                    </a:lnTo>
                    <a:lnTo>
                      <a:pt x="174" y="129"/>
                    </a:lnTo>
                    <a:lnTo>
                      <a:pt x="174" y="90"/>
                    </a:lnTo>
                    <a:lnTo>
                      <a:pt x="174" y="90"/>
                    </a:lnTo>
                    <a:lnTo>
                      <a:pt x="170" y="82"/>
                    </a:lnTo>
                    <a:lnTo>
                      <a:pt x="168" y="74"/>
                    </a:lnTo>
                    <a:lnTo>
                      <a:pt x="164" y="68"/>
                    </a:lnTo>
                    <a:lnTo>
                      <a:pt x="159" y="62"/>
                    </a:lnTo>
                    <a:lnTo>
                      <a:pt x="153" y="53"/>
                    </a:lnTo>
                    <a:lnTo>
                      <a:pt x="151" y="51"/>
                    </a:lnTo>
                    <a:lnTo>
                      <a:pt x="151" y="47"/>
                    </a:lnTo>
                    <a:lnTo>
                      <a:pt x="149" y="43"/>
                    </a:lnTo>
                    <a:lnTo>
                      <a:pt x="149" y="39"/>
                    </a:lnTo>
                    <a:lnTo>
                      <a:pt x="147" y="37"/>
                    </a:lnTo>
                    <a:lnTo>
                      <a:pt x="143" y="33"/>
                    </a:lnTo>
                    <a:lnTo>
                      <a:pt x="141" y="31"/>
                    </a:lnTo>
                    <a:lnTo>
                      <a:pt x="139" y="27"/>
                    </a:lnTo>
                    <a:lnTo>
                      <a:pt x="135" y="25"/>
                    </a:lnTo>
                    <a:lnTo>
                      <a:pt x="133" y="23"/>
                    </a:lnTo>
                    <a:lnTo>
                      <a:pt x="131" y="21"/>
                    </a:lnTo>
                    <a:lnTo>
                      <a:pt x="129" y="19"/>
                    </a:lnTo>
                    <a:lnTo>
                      <a:pt x="129" y="17"/>
                    </a:lnTo>
                    <a:lnTo>
                      <a:pt x="125" y="10"/>
                    </a:lnTo>
                    <a:lnTo>
                      <a:pt x="121" y="4"/>
                    </a:lnTo>
                    <a:lnTo>
                      <a:pt x="119" y="2"/>
                    </a:lnTo>
                    <a:lnTo>
                      <a:pt x="114" y="2"/>
                    </a:lnTo>
                    <a:lnTo>
                      <a:pt x="112" y="0"/>
                    </a:lnTo>
                    <a:lnTo>
                      <a:pt x="10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7" name="Freeform 437"/>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8" name="Freeform 438"/>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29" name="Freeform 439"/>
              <p:cNvSpPr>
                <a:spLocks/>
              </p:cNvSpPr>
              <p:nvPr/>
            </p:nvSpPr>
            <p:spPr bwMode="auto">
              <a:xfrm>
                <a:off x="5554" y="2904"/>
                <a:ext cx="208" cy="282"/>
              </a:xfrm>
              <a:custGeom>
                <a:avLst/>
                <a:gdLst>
                  <a:gd name="T0" fmla="*/ 6 w 208"/>
                  <a:gd name="T1" fmla="*/ 184 h 282"/>
                  <a:gd name="T2" fmla="*/ 20 w 208"/>
                  <a:gd name="T3" fmla="*/ 180 h 282"/>
                  <a:gd name="T4" fmla="*/ 37 w 208"/>
                  <a:gd name="T5" fmla="*/ 172 h 282"/>
                  <a:gd name="T6" fmla="*/ 37 w 208"/>
                  <a:gd name="T7" fmla="*/ 152 h 282"/>
                  <a:gd name="T8" fmla="*/ 45 w 208"/>
                  <a:gd name="T9" fmla="*/ 139 h 282"/>
                  <a:gd name="T10" fmla="*/ 47 w 208"/>
                  <a:gd name="T11" fmla="*/ 113 h 282"/>
                  <a:gd name="T12" fmla="*/ 55 w 208"/>
                  <a:gd name="T13" fmla="*/ 102 h 282"/>
                  <a:gd name="T14" fmla="*/ 65 w 208"/>
                  <a:gd name="T15" fmla="*/ 102 h 282"/>
                  <a:gd name="T16" fmla="*/ 67 w 208"/>
                  <a:gd name="T17" fmla="*/ 90 h 282"/>
                  <a:gd name="T18" fmla="*/ 78 w 208"/>
                  <a:gd name="T19" fmla="*/ 76 h 282"/>
                  <a:gd name="T20" fmla="*/ 49 w 208"/>
                  <a:gd name="T21" fmla="*/ 68 h 282"/>
                  <a:gd name="T22" fmla="*/ 67 w 208"/>
                  <a:gd name="T23" fmla="*/ 60 h 282"/>
                  <a:gd name="T24" fmla="*/ 74 w 208"/>
                  <a:gd name="T25" fmla="*/ 49 h 282"/>
                  <a:gd name="T26" fmla="*/ 74 w 208"/>
                  <a:gd name="T27" fmla="*/ 25 h 282"/>
                  <a:gd name="T28" fmla="*/ 80 w 208"/>
                  <a:gd name="T29" fmla="*/ 13 h 282"/>
                  <a:gd name="T30" fmla="*/ 94 w 208"/>
                  <a:gd name="T31" fmla="*/ 13 h 282"/>
                  <a:gd name="T32" fmla="*/ 102 w 208"/>
                  <a:gd name="T33" fmla="*/ 10 h 282"/>
                  <a:gd name="T34" fmla="*/ 112 w 208"/>
                  <a:gd name="T35" fmla="*/ 0 h 282"/>
                  <a:gd name="T36" fmla="*/ 121 w 208"/>
                  <a:gd name="T37" fmla="*/ 4 h 282"/>
                  <a:gd name="T38" fmla="*/ 129 w 208"/>
                  <a:gd name="T39" fmla="*/ 19 h 282"/>
                  <a:gd name="T40" fmla="*/ 135 w 208"/>
                  <a:gd name="T41" fmla="*/ 25 h 282"/>
                  <a:gd name="T42" fmla="*/ 143 w 208"/>
                  <a:gd name="T43" fmla="*/ 33 h 282"/>
                  <a:gd name="T44" fmla="*/ 149 w 208"/>
                  <a:gd name="T45" fmla="*/ 43 h 282"/>
                  <a:gd name="T46" fmla="*/ 153 w 208"/>
                  <a:gd name="T47" fmla="*/ 53 h 282"/>
                  <a:gd name="T48" fmla="*/ 168 w 208"/>
                  <a:gd name="T49" fmla="*/ 74 h 282"/>
                  <a:gd name="T50" fmla="*/ 176 w 208"/>
                  <a:gd name="T51" fmla="*/ 94 h 282"/>
                  <a:gd name="T52" fmla="*/ 180 w 208"/>
                  <a:gd name="T53" fmla="*/ 111 h 282"/>
                  <a:gd name="T54" fmla="*/ 188 w 208"/>
                  <a:gd name="T55" fmla="*/ 125 h 282"/>
                  <a:gd name="T56" fmla="*/ 200 w 208"/>
                  <a:gd name="T57" fmla="*/ 133 h 282"/>
                  <a:gd name="T58" fmla="*/ 208 w 208"/>
                  <a:gd name="T59" fmla="*/ 141 h 282"/>
                  <a:gd name="T60" fmla="*/ 202 w 208"/>
                  <a:gd name="T61" fmla="*/ 147 h 282"/>
                  <a:gd name="T62" fmla="*/ 194 w 208"/>
                  <a:gd name="T63" fmla="*/ 150 h 282"/>
                  <a:gd name="T64" fmla="*/ 186 w 208"/>
                  <a:gd name="T65" fmla="*/ 147 h 282"/>
                  <a:gd name="T66" fmla="*/ 186 w 208"/>
                  <a:gd name="T67" fmla="*/ 137 h 282"/>
                  <a:gd name="T68" fmla="*/ 178 w 208"/>
                  <a:gd name="T69" fmla="*/ 131 h 282"/>
                  <a:gd name="T70" fmla="*/ 168 w 208"/>
                  <a:gd name="T71" fmla="*/ 127 h 282"/>
                  <a:gd name="T72" fmla="*/ 164 w 208"/>
                  <a:gd name="T73" fmla="*/ 133 h 282"/>
                  <a:gd name="T74" fmla="*/ 157 w 208"/>
                  <a:gd name="T75" fmla="*/ 133 h 282"/>
                  <a:gd name="T76" fmla="*/ 159 w 208"/>
                  <a:gd name="T77" fmla="*/ 139 h 282"/>
                  <a:gd name="T78" fmla="*/ 166 w 208"/>
                  <a:gd name="T79" fmla="*/ 150 h 282"/>
                  <a:gd name="T80" fmla="*/ 164 w 208"/>
                  <a:gd name="T81" fmla="*/ 160 h 282"/>
                  <a:gd name="T82" fmla="*/ 172 w 208"/>
                  <a:gd name="T83" fmla="*/ 184 h 282"/>
                  <a:gd name="T84" fmla="*/ 176 w 208"/>
                  <a:gd name="T85" fmla="*/ 195 h 282"/>
                  <a:gd name="T86" fmla="*/ 182 w 208"/>
                  <a:gd name="T87" fmla="*/ 215 h 282"/>
                  <a:gd name="T88" fmla="*/ 180 w 208"/>
                  <a:gd name="T89" fmla="*/ 227 h 282"/>
                  <a:gd name="T90" fmla="*/ 166 w 208"/>
                  <a:gd name="T91" fmla="*/ 227 h 282"/>
                  <a:gd name="T92" fmla="*/ 147 w 208"/>
                  <a:gd name="T93" fmla="*/ 250 h 282"/>
                  <a:gd name="T94" fmla="*/ 139 w 208"/>
                  <a:gd name="T95" fmla="*/ 280 h 282"/>
                  <a:gd name="T96" fmla="*/ 123 w 208"/>
                  <a:gd name="T97" fmla="*/ 276 h 282"/>
                  <a:gd name="T98" fmla="*/ 108 w 208"/>
                  <a:gd name="T99" fmla="*/ 276 h 282"/>
                  <a:gd name="T100" fmla="*/ 104 w 208"/>
                  <a:gd name="T101" fmla="*/ 270 h 282"/>
                  <a:gd name="T102" fmla="*/ 94 w 208"/>
                  <a:gd name="T103" fmla="*/ 268 h 282"/>
                  <a:gd name="T104" fmla="*/ 86 w 208"/>
                  <a:gd name="T105" fmla="*/ 260 h 282"/>
                  <a:gd name="T106" fmla="*/ 78 w 208"/>
                  <a:gd name="T107" fmla="*/ 250 h 282"/>
                  <a:gd name="T108" fmla="*/ 82 w 208"/>
                  <a:gd name="T109" fmla="*/ 239 h 282"/>
                  <a:gd name="T110" fmla="*/ 88 w 208"/>
                  <a:gd name="T111" fmla="*/ 231 h 282"/>
                  <a:gd name="T112" fmla="*/ 84 w 208"/>
                  <a:gd name="T113" fmla="*/ 219 h 282"/>
                  <a:gd name="T114" fmla="*/ 80 w 208"/>
                  <a:gd name="T115" fmla="*/ 211 h 282"/>
                  <a:gd name="T116" fmla="*/ 37 w 208"/>
                  <a:gd name="T117" fmla="*/ 213 h 282"/>
                  <a:gd name="T118" fmla="*/ 27 w 208"/>
                  <a:gd name="T119" fmla="*/ 205 h 282"/>
                  <a:gd name="T120" fmla="*/ 4 w 208"/>
                  <a:gd name="T121" fmla="*/ 19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8" h="282">
                    <a:moveTo>
                      <a:pt x="0" y="186"/>
                    </a:moveTo>
                    <a:lnTo>
                      <a:pt x="2" y="184"/>
                    </a:lnTo>
                    <a:lnTo>
                      <a:pt x="6" y="184"/>
                    </a:lnTo>
                    <a:lnTo>
                      <a:pt x="12" y="184"/>
                    </a:lnTo>
                    <a:lnTo>
                      <a:pt x="14" y="184"/>
                    </a:lnTo>
                    <a:lnTo>
                      <a:pt x="20" y="180"/>
                    </a:lnTo>
                    <a:lnTo>
                      <a:pt x="27" y="174"/>
                    </a:lnTo>
                    <a:lnTo>
                      <a:pt x="31" y="172"/>
                    </a:lnTo>
                    <a:lnTo>
                      <a:pt x="37" y="172"/>
                    </a:lnTo>
                    <a:lnTo>
                      <a:pt x="39" y="166"/>
                    </a:lnTo>
                    <a:lnTo>
                      <a:pt x="39" y="156"/>
                    </a:lnTo>
                    <a:lnTo>
                      <a:pt x="37" y="152"/>
                    </a:lnTo>
                    <a:lnTo>
                      <a:pt x="39" y="145"/>
                    </a:lnTo>
                    <a:lnTo>
                      <a:pt x="37" y="145"/>
                    </a:lnTo>
                    <a:lnTo>
                      <a:pt x="45" y="139"/>
                    </a:lnTo>
                    <a:lnTo>
                      <a:pt x="57" y="133"/>
                    </a:lnTo>
                    <a:lnTo>
                      <a:pt x="51" y="127"/>
                    </a:lnTo>
                    <a:lnTo>
                      <a:pt x="47" y="113"/>
                    </a:lnTo>
                    <a:lnTo>
                      <a:pt x="55" y="111"/>
                    </a:lnTo>
                    <a:lnTo>
                      <a:pt x="57" y="107"/>
                    </a:lnTo>
                    <a:lnTo>
                      <a:pt x="55" y="102"/>
                    </a:lnTo>
                    <a:lnTo>
                      <a:pt x="57" y="100"/>
                    </a:lnTo>
                    <a:lnTo>
                      <a:pt x="63" y="98"/>
                    </a:lnTo>
                    <a:lnTo>
                      <a:pt x="65" y="102"/>
                    </a:lnTo>
                    <a:lnTo>
                      <a:pt x="67" y="100"/>
                    </a:lnTo>
                    <a:lnTo>
                      <a:pt x="67" y="94"/>
                    </a:lnTo>
                    <a:lnTo>
                      <a:pt x="67" y="90"/>
                    </a:lnTo>
                    <a:lnTo>
                      <a:pt x="70" y="86"/>
                    </a:lnTo>
                    <a:lnTo>
                      <a:pt x="78" y="82"/>
                    </a:lnTo>
                    <a:lnTo>
                      <a:pt x="78" y="76"/>
                    </a:lnTo>
                    <a:lnTo>
                      <a:pt x="65" y="76"/>
                    </a:lnTo>
                    <a:lnTo>
                      <a:pt x="59" y="72"/>
                    </a:lnTo>
                    <a:lnTo>
                      <a:pt x="49" y="68"/>
                    </a:lnTo>
                    <a:lnTo>
                      <a:pt x="53" y="62"/>
                    </a:lnTo>
                    <a:lnTo>
                      <a:pt x="53" y="62"/>
                    </a:lnTo>
                    <a:lnTo>
                      <a:pt x="67" y="60"/>
                    </a:lnTo>
                    <a:lnTo>
                      <a:pt x="74" y="55"/>
                    </a:lnTo>
                    <a:lnTo>
                      <a:pt x="76" y="53"/>
                    </a:lnTo>
                    <a:lnTo>
                      <a:pt x="74" y="49"/>
                    </a:lnTo>
                    <a:lnTo>
                      <a:pt x="80" y="45"/>
                    </a:lnTo>
                    <a:lnTo>
                      <a:pt x="74" y="33"/>
                    </a:lnTo>
                    <a:lnTo>
                      <a:pt x="74" y="25"/>
                    </a:lnTo>
                    <a:lnTo>
                      <a:pt x="76" y="19"/>
                    </a:lnTo>
                    <a:lnTo>
                      <a:pt x="76" y="15"/>
                    </a:lnTo>
                    <a:lnTo>
                      <a:pt x="80" y="13"/>
                    </a:lnTo>
                    <a:lnTo>
                      <a:pt x="84" y="17"/>
                    </a:lnTo>
                    <a:lnTo>
                      <a:pt x="84" y="17"/>
                    </a:lnTo>
                    <a:lnTo>
                      <a:pt x="94" y="13"/>
                    </a:lnTo>
                    <a:lnTo>
                      <a:pt x="98" y="15"/>
                    </a:lnTo>
                    <a:lnTo>
                      <a:pt x="100" y="15"/>
                    </a:lnTo>
                    <a:lnTo>
                      <a:pt x="102" y="10"/>
                    </a:lnTo>
                    <a:lnTo>
                      <a:pt x="104" y="6"/>
                    </a:lnTo>
                    <a:lnTo>
                      <a:pt x="106" y="4"/>
                    </a:lnTo>
                    <a:lnTo>
                      <a:pt x="112" y="0"/>
                    </a:lnTo>
                    <a:lnTo>
                      <a:pt x="114" y="0"/>
                    </a:lnTo>
                    <a:lnTo>
                      <a:pt x="119" y="2"/>
                    </a:lnTo>
                    <a:lnTo>
                      <a:pt x="121" y="4"/>
                    </a:lnTo>
                    <a:lnTo>
                      <a:pt x="125" y="10"/>
                    </a:lnTo>
                    <a:lnTo>
                      <a:pt x="129" y="17"/>
                    </a:lnTo>
                    <a:lnTo>
                      <a:pt x="129" y="19"/>
                    </a:lnTo>
                    <a:lnTo>
                      <a:pt x="131" y="21"/>
                    </a:lnTo>
                    <a:lnTo>
                      <a:pt x="133" y="23"/>
                    </a:lnTo>
                    <a:lnTo>
                      <a:pt x="135" y="25"/>
                    </a:lnTo>
                    <a:lnTo>
                      <a:pt x="139" y="27"/>
                    </a:lnTo>
                    <a:lnTo>
                      <a:pt x="141" y="31"/>
                    </a:lnTo>
                    <a:lnTo>
                      <a:pt x="143" y="33"/>
                    </a:lnTo>
                    <a:lnTo>
                      <a:pt x="147" y="37"/>
                    </a:lnTo>
                    <a:lnTo>
                      <a:pt x="149" y="39"/>
                    </a:lnTo>
                    <a:lnTo>
                      <a:pt x="149" y="43"/>
                    </a:lnTo>
                    <a:lnTo>
                      <a:pt x="151" y="47"/>
                    </a:lnTo>
                    <a:lnTo>
                      <a:pt x="151" y="51"/>
                    </a:lnTo>
                    <a:lnTo>
                      <a:pt x="153" y="53"/>
                    </a:lnTo>
                    <a:lnTo>
                      <a:pt x="159" y="62"/>
                    </a:lnTo>
                    <a:lnTo>
                      <a:pt x="164" y="68"/>
                    </a:lnTo>
                    <a:lnTo>
                      <a:pt x="168" y="74"/>
                    </a:lnTo>
                    <a:lnTo>
                      <a:pt x="170" y="82"/>
                    </a:lnTo>
                    <a:lnTo>
                      <a:pt x="174" y="90"/>
                    </a:lnTo>
                    <a:lnTo>
                      <a:pt x="176" y="94"/>
                    </a:lnTo>
                    <a:lnTo>
                      <a:pt x="176" y="98"/>
                    </a:lnTo>
                    <a:lnTo>
                      <a:pt x="178" y="107"/>
                    </a:lnTo>
                    <a:lnTo>
                      <a:pt x="180" y="111"/>
                    </a:lnTo>
                    <a:lnTo>
                      <a:pt x="182" y="121"/>
                    </a:lnTo>
                    <a:lnTo>
                      <a:pt x="184" y="123"/>
                    </a:lnTo>
                    <a:lnTo>
                      <a:pt x="188" y="125"/>
                    </a:lnTo>
                    <a:lnTo>
                      <a:pt x="194" y="129"/>
                    </a:lnTo>
                    <a:lnTo>
                      <a:pt x="198" y="133"/>
                    </a:lnTo>
                    <a:lnTo>
                      <a:pt x="200" y="133"/>
                    </a:lnTo>
                    <a:lnTo>
                      <a:pt x="202" y="137"/>
                    </a:lnTo>
                    <a:lnTo>
                      <a:pt x="204" y="139"/>
                    </a:lnTo>
                    <a:lnTo>
                      <a:pt x="208" y="141"/>
                    </a:lnTo>
                    <a:lnTo>
                      <a:pt x="206" y="143"/>
                    </a:lnTo>
                    <a:lnTo>
                      <a:pt x="204" y="145"/>
                    </a:lnTo>
                    <a:lnTo>
                      <a:pt x="202" y="147"/>
                    </a:lnTo>
                    <a:lnTo>
                      <a:pt x="200" y="147"/>
                    </a:lnTo>
                    <a:lnTo>
                      <a:pt x="196" y="150"/>
                    </a:lnTo>
                    <a:lnTo>
                      <a:pt x="194" y="150"/>
                    </a:lnTo>
                    <a:lnTo>
                      <a:pt x="192" y="150"/>
                    </a:lnTo>
                    <a:lnTo>
                      <a:pt x="186" y="150"/>
                    </a:lnTo>
                    <a:lnTo>
                      <a:pt x="186" y="147"/>
                    </a:lnTo>
                    <a:lnTo>
                      <a:pt x="186" y="143"/>
                    </a:lnTo>
                    <a:lnTo>
                      <a:pt x="188" y="141"/>
                    </a:lnTo>
                    <a:lnTo>
                      <a:pt x="186" y="137"/>
                    </a:lnTo>
                    <a:lnTo>
                      <a:pt x="184" y="135"/>
                    </a:lnTo>
                    <a:lnTo>
                      <a:pt x="180" y="135"/>
                    </a:lnTo>
                    <a:lnTo>
                      <a:pt x="178" y="131"/>
                    </a:lnTo>
                    <a:lnTo>
                      <a:pt x="176" y="131"/>
                    </a:lnTo>
                    <a:lnTo>
                      <a:pt x="172" y="129"/>
                    </a:lnTo>
                    <a:lnTo>
                      <a:pt x="168" y="127"/>
                    </a:lnTo>
                    <a:lnTo>
                      <a:pt x="166" y="129"/>
                    </a:lnTo>
                    <a:lnTo>
                      <a:pt x="166" y="133"/>
                    </a:lnTo>
                    <a:lnTo>
                      <a:pt x="164" y="133"/>
                    </a:lnTo>
                    <a:lnTo>
                      <a:pt x="161" y="133"/>
                    </a:lnTo>
                    <a:lnTo>
                      <a:pt x="159" y="133"/>
                    </a:lnTo>
                    <a:lnTo>
                      <a:pt x="157" y="133"/>
                    </a:lnTo>
                    <a:lnTo>
                      <a:pt x="155" y="135"/>
                    </a:lnTo>
                    <a:lnTo>
                      <a:pt x="157" y="137"/>
                    </a:lnTo>
                    <a:lnTo>
                      <a:pt x="159" y="139"/>
                    </a:lnTo>
                    <a:lnTo>
                      <a:pt x="161" y="141"/>
                    </a:lnTo>
                    <a:lnTo>
                      <a:pt x="166" y="145"/>
                    </a:lnTo>
                    <a:lnTo>
                      <a:pt x="166" y="150"/>
                    </a:lnTo>
                    <a:lnTo>
                      <a:pt x="166" y="152"/>
                    </a:lnTo>
                    <a:lnTo>
                      <a:pt x="166" y="158"/>
                    </a:lnTo>
                    <a:lnTo>
                      <a:pt x="164" y="160"/>
                    </a:lnTo>
                    <a:lnTo>
                      <a:pt x="166" y="168"/>
                    </a:lnTo>
                    <a:lnTo>
                      <a:pt x="170" y="176"/>
                    </a:lnTo>
                    <a:lnTo>
                      <a:pt x="172" y="184"/>
                    </a:lnTo>
                    <a:lnTo>
                      <a:pt x="172" y="188"/>
                    </a:lnTo>
                    <a:lnTo>
                      <a:pt x="174" y="190"/>
                    </a:lnTo>
                    <a:lnTo>
                      <a:pt x="176" y="195"/>
                    </a:lnTo>
                    <a:lnTo>
                      <a:pt x="180" y="207"/>
                    </a:lnTo>
                    <a:lnTo>
                      <a:pt x="182" y="213"/>
                    </a:lnTo>
                    <a:lnTo>
                      <a:pt x="182" y="215"/>
                    </a:lnTo>
                    <a:lnTo>
                      <a:pt x="180" y="217"/>
                    </a:lnTo>
                    <a:lnTo>
                      <a:pt x="180" y="223"/>
                    </a:lnTo>
                    <a:lnTo>
                      <a:pt x="180" y="227"/>
                    </a:lnTo>
                    <a:lnTo>
                      <a:pt x="180" y="229"/>
                    </a:lnTo>
                    <a:lnTo>
                      <a:pt x="174" y="229"/>
                    </a:lnTo>
                    <a:lnTo>
                      <a:pt x="166" y="227"/>
                    </a:lnTo>
                    <a:lnTo>
                      <a:pt x="164" y="235"/>
                    </a:lnTo>
                    <a:lnTo>
                      <a:pt x="161" y="239"/>
                    </a:lnTo>
                    <a:lnTo>
                      <a:pt x="147" y="250"/>
                    </a:lnTo>
                    <a:lnTo>
                      <a:pt x="143" y="256"/>
                    </a:lnTo>
                    <a:lnTo>
                      <a:pt x="141" y="264"/>
                    </a:lnTo>
                    <a:lnTo>
                      <a:pt x="139" y="280"/>
                    </a:lnTo>
                    <a:lnTo>
                      <a:pt x="133" y="282"/>
                    </a:lnTo>
                    <a:lnTo>
                      <a:pt x="129" y="278"/>
                    </a:lnTo>
                    <a:lnTo>
                      <a:pt x="123" y="276"/>
                    </a:lnTo>
                    <a:lnTo>
                      <a:pt x="119" y="274"/>
                    </a:lnTo>
                    <a:lnTo>
                      <a:pt x="112" y="278"/>
                    </a:lnTo>
                    <a:lnTo>
                      <a:pt x="108" y="276"/>
                    </a:lnTo>
                    <a:lnTo>
                      <a:pt x="110" y="272"/>
                    </a:lnTo>
                    <a:lnTo>
                      <a:pt x="108" y="270"/>
                    </a:lnTo>
                    <a:lnTo>
                      <a:pt x="104" y="270"/>
                    </a:lnTo>
                    <a:lnTo>
                      <a:pt x="102" y="270"/>
                    </a:lnTo>
                    <a:lnTo>
                      <a:pt x="98" y="270"/>
                    </a:lnTo>
                    <a:lnTo>
                      <a:pt x="94" y="268"/>
                    </a:lnTo>
                    <a:lnTo>
                      <a:pt x="92" y="262"/>
                    </a:lnTo>
                    <a:lnTo>
                      <a:pt x="90" y="260"/>
                    </a:lnTo>
                    <a:lnTo>
                      <a:pt x="86" y="260"/>
                    </a:lnTo>
                    <a:lnTo>
                      <a:pt x="82" y="262"/>
                    </a:lnTo>
                    <a:lnTo>
                      <a:pt x="80" y="250"/>
                    </a:lnTo>
                    <a:lnTo>
                      <a:pt x="78" y="250"/>
                    </a:lnTo>
                    <a:lnTo>
                      <a:pt x="80" y="246"/>
                    </a:lnTo>
                    <a:lnTo>
                      <a:pt x="78" y="244"/>
                    </a:lnTo>
                    <a:lnTo>
                      <a:pt x="82" y="239"/>
                    </a:lnTo>
                    <a:lnTo>
                      <a:pt x="84" y="235"/>
                    </a:lnTo>
                    <a:lnTo>
                      <a:pt x="88" y="233"/>
                    </a:lnTo>
                    <a:lnTo>
                      <a:pt x="88" y="231"/>
                    </a:lnTo>
                    <a:lnTo>
                      <a:pt x="86" y="231"/>
                    </a:lnTo>
                    <a:lnTo>
                      <a:pt x="84" y="227"/>
                    </a:lnTo>
                    <a:lnTo>
                      <a:pt x="84" y="219"/>
                    </a:lnTo>
                    <a:lnTo>
                      <a:pt x="84" y="217"/>
                    </a:lnTo>
                    <a:lnTo>
                      <a:pt x="80" y="217"/>
                    </a:lnTo>
                    <a:lnTo>
                      <a:pt x="80" y="211"/>
                    </a:lnTo>
                    <a:lnTo>
                      <a:pt x="63" y="215"/>
                    </a:lnTo>
                    <a:lnTo>
                      <a:pt x="47" y="217"/>
                    </a:lnTo>
                    <a:lnTo>
                      <a:pt x="37" y="213"/>
                    </a:lnTo>
                    <a:lnTo>
                      <a:pt x="31" y="211"/>
                    </a:lnTo>
                    <a:lnTo>
                      <a:pt x="31" y="207"/>
                    </a:lnTo>
                    <a:lnTo>
                      <a:pt x="27" y="205"/>
                    </a:lnTo>
                    <a:lnTo>
                      <a:pt x="23" y="205"/>
                    </a:lnTo>
                    <a:lnTo>
                      <a:pt x="16" y="199"/>
                    </a:lnTo>
                    <a:lnTo>
                      <a:pt x="4" y="195"/>
                    </a:lnTo>
                    <a:lnTo>
                      <a:pt x="0" y="18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0" name="Freeform 440"/>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1" name="Freeform 441"/>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2" name="Freeform 442"/>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3" name="Freeform 443"/>
              <p:cNvSpPr>
                <a:spLocks/>
              </p:cNvSpPr>
              <p:nvPr/>
            </p:nvSpPr>
            <p:spPr bwMode="auto">
              <a:xfrm>
                <a:off x="5511" y="2673"/>
                <a:ext cx="141" cy="291"/>
              </a:xfrm>
              <a:custGeom>
                <a:avLst/>
                <a:gdLst>
                  <a:gd name="T0" fmla="*/ 76 w 141"/>
                  <a:gd name="T1" fmla="*/ 6 h 291"/>
                  <a:gd name="T2" fmla="*/ 84 w 141"/>
                  <a:gd name="T3" fmla="*/ 6 h 291"/>
                  <a:gd name="T4" fmla="*/ 74 w 141"/>
                  <a:gd name="T5" fmla="*/ 10 h 291"/>
                  <a:gd name="T6" fmla="*/ 66 w 141"/>
                  <a:gd name="T7" fmla="*/ 6 h 291"/>
                  <a:gd name="T8" fmla="*/ 78 w 141"/>
                  <a:gd name="T9" fmla="*/ 21 h 291"/>
                  <a:gd name="T10" fmla="*/ 86 w 141"/>
                  <a:gd name="T11" fmla="*/ 17 h 291"/>
                  <a:gd name="T12" fmla="*/ 92 w 141"/>
                  <a:gd name="T13" fmla="*/ 33 h 291"/>
                  <a:gd name="T14" fmla="*/ 96 w 141"/>
                  <a:gd name="T15" fmla="*/ 47 h 291"/>
                  <a:gd name="T16" fmla="*/ 98 w 141"/>
                  <a:gd name="T17" fmla="*/ 62 h 291"/>
                  <a:gd name="T18" fmla="*/ 92 w 141"/>
                  <a:gd name="T19" fmla="*/ 70 h 291"/>
                  <a:gd name="T20" fmla="*/ 86 w 141"/>
                  <a:gd name="T21" fmla="*/ 60 h 291"/>
                  <a:gd name="T22" fmla="*/ 76 w 141"/>
                  <a:gd name="T23" fmla="*/ 43 h 291"/>
                  <a:gd name="T24" fmla="*/ 78 w 141"/>
                  <a:gd name="T25" fmla="*/ 35 h 291"/>
                  <a:gd name="T26" fmla="*/ 76 w 141"/>
                  <a:gd name="T27" fmla="*/ 33 h 291"/>
                  <a:gd name="T28" fmla="*/ 74 w 141"/>
                  <a:gd name="T29" fmla="*/ 47 h 291"/>
                  <a:gd name="T30" fmla="*/ 78 w 141"/>
                  <a:gd name="T31" fmla="*/ 57 h 291"/>
                  <a:gd name="T32" fmla="*/ 86 w 141"/>
                  <a:gd name="T33" fmla="*/ 78 h 291"/>
                  <a:gd name="T34" fmla="*/ 88 w 141"/>
                  <a:gd name="T35" fmla="*/ 102 h 291"/>
                  <a:gd name="T36" fmla="*/ 96 w 141"/>
                  <a:gd name="T37" fmla="*/ 117 h 291"/>
                  <a:gd name="T38" fmla="*/ 80 w 141"/>
                  <a:gd name="T39" fmla="*/ 113 h 291"/>
                  <a:gd name="T40" fmla="*/ 68 w 141"/>
                  <a:gd name="T41" fmla="*/ 102 h 291"/>
                  <a:gd name="T42" fmla="*/ 55 w 141"/>
                  <a:gd name="T43" fmla="*/ 115 h 291"/>
                  <a:gd name="T44" fmla="*/ 68 w 141"/>
                  <a:gd name="T45" fmla="*/ 123 h 291"/>
                  <a:gd name="T46" fmla="*/ 90 w 141"/>
                  <a:gd name="T47" fmla="*/ 133 h 291"/>
                  <a:gd name="T48" fmla="*/ 94 w 141"/>
                  <a:gd name="T49" fmla="*/ 143 h 291"/>
                  <a:gd name="T50" fmla="*/ 90 w 141"/>
                  <a:gd name="T51" fmla="*/ 158 h 291"/>
                  <a:gd name="T52" fmla="*/ 70 w 141"/>
                  <a:gd name="T53" fmla="*/ 158 h 291"/>
                  <a:gd name="T54" fmla="*/ 63 w 141"/>
                  <a:gd name="T55" fmla="*/ 162 h 291"/>
                  <a:gd name="T56" fmla="*/ 49 w 141"/>
                  <a:gd name="T57" fmla="*/ 170 h 291"/>
                  <a:gd name="T58" fmla="*/ 37 w 141"/>
                  <a:gd name="T59" fmla="*/ 172 h 291"/>
                  <a:gd name="T60" fmla="*/ 10 w 141"/>
                  <a:gd name="T61" fmla="*/ 170 h 291"/>
                  <a:gd name="T62" fmla="*/ 8 w 141"/>
                  <a:gd name="T63" fmla="*/ 182 h 291"/>
                  <a:gd name="T64" fmla="*/ 0 w 141"/>
                  <a:gd name="T65" fmla="*/ 188 h 291"/>
                  <a:gd name="T66" fmla="*/ 8 w 141"/>
                  <a:gd name="T67" fmla="*/ 188 h 291"/>
                  <a:gd name="T68" fmla="*/ 12 w 141"/>
                  <a:gd name="T69" fmla="*/ 194 h 291"/>
                  <a:gd name="T70" fmla="*/ 25 w 141"/>
                  <a:gd name="T71" fmla="*/ 203 h 291"/>
                  <a:gd name="T72" fmla="*/ 41 w 141"/>
                  <a:gd name="T73" fmla="*/ 227 h 291"/>
                  <a:gd name="T74" fmla="*/ 10 w 141"/>
                  <a:gd name="T75" fmla="*/ 235 h 291"/>
                  <a:gd name="T76" fmla="*/ 21 w 141"/>
                  <a:gd name="T77" fmla="*/ 241 h 291"/>
                  <a:gd name="T78" fmla="*/ 33 w 141"/>
                  <a:gd name="T79" fmla="*/ 276 h 291"/>
                  <a:gd name="T80" fmla="*/ 117 w 141"/>
                  <a:gd name="T81" fmla="*/ 286 h 291"/>
                  <a:gd name="T82" fmla="*/ 117 w 141"/>
                  <a:gd name="T83" fmla="*/ 264 h 291"/>
                  <a:gd name="T84" fmla="*/ 123 w 141"/>
                  <a:gd name="T85" fmla="*/ 244 h 291"/>
                  <a:gd name="T86" fmla="*/ 141 w 141"/>
                  <a:gd name="T87" fmla="*/ 246 h 291"/>
                  <a:gd name="T88" fmla="*/ 139 w 141"/>
                  <a:gd name="T89" fmla="*/ 211 h 291"/>
                  <a:gd name="T90" fmla="*/ 123 w 141"/>
                  <a:gd name="T91" fmla="*/ 199 h 291"/>
                  <a:gd name="T92" fmla="*/ 106 w 141"/>
                  <a:gd name="T93" fmla="*/ 205 h 291"/>
                  <a:gd name="T94" fmla="*/ 76 w 141"/>
                  <a:gd name="T95" fmla="*/ 188 h 291"/>
                  <a:gd name="T96" fmla="*/ 68 w 141"/>
                  <a:gd name="T97" fmla="*/ 207 h 291"/>
                  <a:gd name="T98" fmla="*/ 61 w 141"/>
                  <a:gd name="T99" fmla="*/ 227 h 291"/>
                  <a:gd name="T100" fmla="*/ 49 w 141"/>
                  <a:gd name="T101" fmla="*/ 203 h 291"/>
                  <a:gd name="T102" fmla="*/ 74 w 141"/>
                  <a:gd name="T103" fmla="*/ 184 h 291"/>
                  <a:gd name="T104" fmla="*/ 92 w 141"/>
                  <a:gd name="T105" fmla="*/ 197 h 291"/>
                  <a:gd name="T106" fmla="*/ 106 w 141"/>
                  <a:gd name="T107" fmla="*/ 194 h 291"/>
                  <a:gd name="T108" fmla="*/ 123 w 141"/>
                  <a:gd name="T109" fmla="*/ 194 h 291"/>
                  <a:gd name="T110" fmla="*/ 123 w 141"/>
                  <a:gd name="T111" fmla="*/ 186 h 291"/>
                  <a:gd name="T112" fmla="*/ 131 w 141"/>
                  <a:gd name="T113" fmla="*/ 176 h 291"/>
                  <a:gd name="T114" fmla="*/ 141 w 141"/>
                  <a:gd name="T115" fmla="*/ 90 h 291"/>
                  <a:gd name="T116" fmla="*/ 131 w 141"/>
                  <a:gd name="T117" fmla="*/ 74 h 291"/>
                  <a:gd name="T118" fmla="*/ 115 w 141"/>
                  <a:gd name="T119" fmla="*/ 49 h 291"/>
                  <a:gd name="T120" fmla="*/ 102 w 141"/>
                  <a:gd name="T121" fmla="*/ 27 h 291"/>
                  <a:gd name="T122" fmla="*/ 90 w 141"/>
                  <a:gd name="T123" fmla="*/ 6 h 291"/>
                  <a:gd name="T124" fmla="*/ 76 w 141"/>
                  <a:gd name="T12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 h="291">
                    <a:moveTo>
                      <a:pt x="76" y="0"/>
                    </a:moveTo>
                    <a:lnTo>
                      <a:pt x="74" y="2"/>
                    </a:lnTo>
                    <a:lnTo>
                      <a:pt x="74" y="6"/>
                    </a:lnTo>
                    <a:lnTo>
                      <a:pt x="76" y="6"/>
                    </a:lnTo>
                    <a:lnTo>
                      <a:pt x="78" y="6"/>
                    </a:lnTo>
                    <a:lnTo>
                      <a:pt x="80" y="4"/>
                    </a:lnTo>
                    <a:lnTo>
                      <a:pt x="84" y="4"/>
                    </a:lnTo>
                    <a:lnTo>
                      <a:pt x="84" y="6"/>
                    </a:lnTo>
                    <a:lnTo>
                      <a:pt x="82" y="8"/>
                    </a:lnTo>
                    <a:lnTo>
                      <a:pt x="80" y="10"/>
                    </a:lnTo>
                    <a:lnTo>
                      <a:pt x="76" y="10"/>
                    </a:lnTo>
                    <a:lnTo>
                      <a:pt x="74" y="10"/>
                    </a:lnTo>
                    <a:lnTo>
                      <a:pt x="72" y="8"/>
                    </a:lnTo>
                    <a:lnTo>
                      <a:pt x="70" y="4"/>
                    </a:lnTo>
                    <a:lnTo>
                      <a:pt x="68" y="2"/>
                    </a:lnTo>
                    <a:lnTo>
                      <a:pt x="66" y="6"/>
                    </a:lnTo>
                    <a:lnTo>
                      <a:pt x="68" y="10"/>
                    </a:lnTo>
                    <a:lnTo>
                      <a:pt x="72" y="15"/>
                    </a:lnTo>
                    <a:lnTo>
                      <a:pt x="76" y="17"/>
                    </a:lnTo>
                    <a:lnTo>
                      <a:pt x="78" y="21"/>
                    </a:lnTo>
                    <a:lnTo>
                      <a:pt x="80" y="21"/>
                    </a:lnTo>
                    <a:lnTo>
                      <a:pt x="82" y="19"/>
                    </a:lnTo>
                    <a:lnTo>
                      <a:pt x="84" y="17"/>
                    </a:lnTo>
                    <a:lnTo>
                      <a:pt x="86" y="17"/>
                    </a:lnTo>
                    <a:lnTo>
                      <a:pt x="88" y="19"/>
                    </a:lnTo>
                    <a:lnTo>
                      <a:pt x="90" y="23"/>
                    </a:lnTo>
                    <a:lnTo>
                      <a:pt x="90" y="29"/>
                    </a:lnTo>
                    <a:lnTo>
                      <a:pt x="92" y="33"/>
                    </a:lnTo>
                    <a:lnTo>
                      <a:pt x="94" y="37"/>
                    </a:lnTo>
                    <a:lnTo>
                      <a:pt x="94" y="39"/>
                    </a:lnTo>
                    <a:lnTo>
                      <a:pt x="94" y="43"/>
                    </a:lnTo>
                    <a:lnTo>
                      <a:pt x="96" y="47"/>
                    </a:lnTo>
                    <a:lnTo>
                      <a:pt x="96" y="53"/>
                    </a:lnTo>
                    <a:lnTo>
                      <a:pt x="96" y="55"/>
                    </a:lnTo>
                    <a:lnTo>
                      <a:pt x="98" y="60"/>
                    </a:lnTo>
                    <a:lnTo>
                      <a:pt x="98" y="62"/>
                    </a:lnTo>
                    <a:lnTo>
                      <a:pt x="96" y="64"/>
                    </a:lnTo>
                    <a:lnTo>
                      <a:pt x="96" y="68"/>
                    </a:lnTo>
                    <a:lnTo>
                      <a:pt x="94" y="70"/>
                    </a:lnTo>
                    <a:lnTo>
                      <a:pt x="92" y="70"/>
                    </a:lnTo>
                    <a:lnTo>
                      <a:pt x="88" y="68"/>
                    </a:lnTo>
                    <a:lnTo>
                      <a:pt x="86" y="66"/>
                    </a:lnTo>
                    <a:lnTo>
                      <a:pt x="86" y="64"/>
                    </a:lnTo>
                    <a:lnTo>
                      <a:pt x="86" y="60"/>
                    </a:lnTo>
                    <a:lnTo>
                      <a:pt x="82" y="57"/>
                    </a:lnTo>
                    <a:lnTo>
                      <a:pt x="80" y="53"/>
                    </a:lnTo>
                    <a:lnTo>
                      <a:pt x="78" y="49"/>
                    </a:lnTo>
                    <a:lnTo>
                      <a:pt x="76" y="43"/>
                    </a:lnTo>
                    <a:lnTo>
                      <a:pt x="76" y="41"/>
                    </a:lnTo>
                    <a:lnTo>
                      <a:pt x="76" y="37"/>
                    </a:lnTo>
                    <a:lnTo>
                      <a:pt x="76" y="35"/>
                    </a:lnTo>
                    <a:lnTo>
                      <a:pt x="78" y="35"/>
                    </a:lnTo>
                    <a:lnTo>
                      <a:pt x="80" y="33"/>
                    </a:lnTo>
                    <a:lnTo>
                      <a:pt x="78" y="31"/>
                    </a:lnTo>
                    <a:lnTo>
                      <a:pt x="76" y="31"/>
                    </a:lnTo>
                    <a:lnTo>
                      <a:pt x="76" y="33"/>
                    </a:lnTo>
                    <a:lnTo>
                      <a:pt x="74" y="37"/>
                    </a:lnTo>
                    <a:lnTo>
                      <a:pt x="72" y="39"/>
                    </a:lnTo>
                    <a:lnTo>
                      <a:pt x="74" y="43"/>
                    </a:lnTo>
                    <a:lnTo>
                      <a:pt x="74" y="47"/>
                    </a:lnTo>
                    <a:lnTo>
                      <a:pt x="74" y="49"/>
                    </a:lnTo>
                    <a:lnTo>
                      <a:pt x="76" y="53"/>
                    </a:lnTo>
                    <a:lnTo>
                      <a:pt x="76" y="55"/>
                    </a:lnTo>
                    <a:lnTo>
                      <a:pt x="78" y="57"/>
                    </a:lnTo>
                    <a:lnTo>
                      <a:pt x="80" y="68"/>
                    </a:lnTo>
                    <a:lnTo>
                      <a:pt x="80" y="72"/>
                    </a:lnTo>
                    <a:lnTo>
                      <a:pt x="84" y="74"/>
                    </a:lnTo>
                    <a:lnTo>
                      <a:pt x="86" y="78"/>
                    </a:lnTo>
                    <a:lnTo>
                      <a:pt x="90" y="86"/>
                    </a:lnTo>
                    <a:lnTo>
                      <a:pt x="90" y="90"/>
                    </a:lnTo>
                    <a:lnTo>
                      <a:pt x="88" y="100"/>
                    </a:lnTo>
                    <a:lnTo>
                      <a:pt x="88" y="102"/>
                    </a:lnTo>
                    <a:lnTo>
                      <a:pt x="90" y="105"/>
                    </a:lnTo>
                    <a:lnTo>
                      <a:pt x="94" y="109"/>
                    </a:lnTo>
                    <a:lnTo>
                      <a:pt x="96" y="115"/>
                    </a:lnTo>
                    <a:lnTo>
                      <a:pt x="96" y="117"/>
                    </a:lnTo>
                    <a:lnTo>
                      <a:pt x="94" y="119"/>
                    </a:lnTo>
                    <a:lnTo>
                      <a:pt x="88" y="119"/>
                    </a:lnTo>
                    <a:lnTo>
                      <a:pt x="84" y="117"/>
                    </a:lnTo>
                    <a:lnTo>
                      <a:pt x="80" y="113"/>
                    </a:lnTo>
                    <a:lnTo>
                      <a:pt x="78" y="109"/>
                    </a:lnTo>
                    <a:lnTo>
                      <a:pt x="76" y="105"/>
                    </a:lnTo>
                    <a:lnTo>
                      <a:pt x="72" y="102"/>
                    </a:lnTo>
                    <a:lnTo>
                      <a:pt x="68" y="102"/>
                    </a:lnTo>
                    <a:lnTo>
                      <a:pt x="63" y="102"/>
                    </a:lnTo>
                    <a:lnTo>
                      <a:pt x="61" y="107"/>
                    </a:lnTo>
                    <a:lnTo>
                      <a:pt x="57" y="111"/>
                    </a:lnTo>
                    <a:lnTo>
                      <a:pt x="55" y="115"/>
                    </a:lnTo>
                    <a:lnTo>
                      <a:pt x="55" y="117"/>
                    </a:lnTo>
                    <a:lnTo>
                      <a:pt x="59" y="121"/>
                    </a:lnTo>
                    <a:lnTo>
                      <a:pt x="63" y="123"/>
                    </a:lnTo>
                    <a:lnTo>
                      <a:pt x="68" y="123"/>
                    </a:lnTo>
                    <a:lnTo>
                      <a:pt x="74" y="125"/>
                    </a:lnTo>
                    <a:lnTo>
                      <a:pt x="82" y="129"/>
                    </a:lnTo>
                    <a:lnTo>
                      <a:pt x="88" y="131"/>
                    </a:lnTo>
                    <a:lnTo>
                      <a:pt x="90" y="133"/>
                    </a:lnTo>
                    <a:lnTo>
                      <a:pt x="90" y="135"/>
                    </a:lnTo>
                    <a:lnTo>
                      <a:pt x="92" y="139"/>
                    </a:lnTo>
                    <a:lnTo>
                      <a:pt x="92" y="141"/>
                    </a:lnTo>
                    <a:lnTo>
                      <a:pt x="94" y="143"/>
                    </a:lnTo>
                    <a:lnTo>
                      <a:pt x="96" y="145"/>
                    </a:lnTo>
                    <a:lnTo>
                      <a:pt x="96" y="149"/>
                    </a:lnTo>
                    <a:lnTo>
                      <a:pt x="94" y="154"/>
                    </a:lnTo>
                    <a:lnTo>
                      <a:pt x="90" y="158"/>
                    </a:lnTo>
                    <a:lnTo>
                      <a:pt x="86" y="160"/>
                    </a:lnTo>
                    <a:lnTo>
                      <a:pt x="82" y="160"/>
                    </a:lnTo>
                    <a:lnTo>
                      <a:pt x="74" y="156"/>
                    </a:lnTo>
                    <a:lnTo>
                      <a:pt x="70" y="158"/>
                    </a:lnTo>
                    <a:lnTo>
                      <a:pt x="66" y="160"/>
                    </a:lnTo>
                    <a:lnTo>
                      <a:pt x="66" y="160"/>
                    </a:lnTo>
                    <a:lnTo>
                      <a:pt x="66" y="162"/>
                    </a:lnTo>
                    <a:lnTo>
                      <a:pt x="63" y="162"/>
                    </a:lnTo>
                    <a:lnTo>
                      <a:pt x="61" y="164"/>
                    </a:lnTo>
                    <a:lnTo>
                      <a:pt x="55" y="166"/>
                    </a:lnTo>
                    <a:lnTo>
                      <a:pt x="53" y="168"/>
                    </a:lnTo>
                    <a:lnTo>
                      <a:pt x="49" y="170"/>
                    </a:lnTo>
                    <a:lnTo>
                      <a:pt x="45" y="170"/>
                    </a:lnTo>
                    <a:lnTo>
                      <a:pt x="41" y="166"/>
                    </a:lnTo>
                    <a:lnTo>
                      <a:pt x="35" y="168"/>
                    </a:lnTo>
                    <a:lnTo>
                      <a:pt x="37" y="172"/>
                    </a:lnTo>
                    <a:lnTo>
                      <a:pt x="35" y="174"/>
                    </a:lnTo>
                    <a:lnTo>
                      <a:pt x="29" y="176"/>
                    </a:lnTo>
                    <a:lnTo>
                      <a:pt x="21" y="174"/>
                    </a:lnTo>
                    <a:lnTo>
                      <a:pt x="10" y="170"/>
                    </a:lnTo>
                    <a:lnTo>
                      <a:pt x="8" y="172"/>
                    </a:lnTo>
                    <a:lnTo>
                      <a:pt x="6" y="178"/>
                    </a:lnTo>
                    <a:lnTo>
                      <a:pt x="8" y="182"/>
                    </a:lnTo>
                    <a:lnTo>
                      <a:pt x="8" y="182"/>
                    </a:lnTo>
                    <a:lnTo>
                      <a:pt x="6" y="184"/>
                    </a:lnTo>
                    <a:lnTo>
                      <a:pt x="4" y="182"/>
                    </a:lnTo>
                    <a:lnTo>
                      <a:pt x="2" y="184"/>
                    </a:lnTo>
                    <a:lnTo>
                      <a:pt x="0" y="188"/>
                    </a:lnTo>
                    <a:lnTo>
                      <a:pt x="2" y="190"/>
                    </a:lnTo>
                    <a:lnTo>
                      <a:pt x="6" y="192"/>
                    </a:lnTo>
                    <a:lnTo>
                      <a:pt x="8" y="190"/>
                    </a:lnTo>
                    <a:lnTo>
                      <a:pt x="8" y="188"/>
                    </a:lnTo>
                    <a:lnTo>
                      <a:pt x="8" y="186"/>
                    </a:lnTo>
                    <a:lnTo>
                      <a:pt x="12" y="186"/>
                    </a:lnTo>
                    <a:lnTo>
                      <a:pt x="12" y="192"/>
                    </a:lnTo>
                    <a:lnTo>
                      <a:pt x="12" y="194"/>
                    </a:lnTo>
                    <a:lnTo>
                      <a:pt x="10" y="197"/>
                    </a:lnTo>
                    <a:lnTo>
                      <a:pt x="12" y="199"/>
                    </a:lnTo>
                    <a:lnTo>
                      <a:pt x="21" y="201"/>
                    </a:lnTo>
                    <a:lnTo>
                      <a:pt x="25" y="203"/>
                    </a:lnTo>
                    <a:lnTo>
                      <a:pt x="27" y="207"/>
                    </a:lnTo>
                    <a:lnTo>
                      <a:pt x="33" y="215"/>
                    </a:lnTo>
                    <a:lnTo>
                      <a:pt x="41" y="225"/>
                    </a:lnTo>
                    <a:lnTo>
                      <a:pt x="41" y="227"/>
                    </a:lnTo>
                    <a:lnTo>
                      <a:pt x="35" y="231"/>
                    </a:lnTo>
                    <a:lnTo>
                      <a:pt x="31" y="231"/>
                    </a:lnTo>
                    <a:lnTo>
                      <a:pt x="16" y="231"/>
                    </a:lnTo>
                    <a:lnTo>
                      <a:pt x="10" y="235"/>
                    </a:lnTo>
                    <a:lnTo>
                      <a:pt x="10" y="237"/>
                    </a:lnTo>
                    <a:lnTo>
                      <a:pt x="12" y="239"/>
                    </a:lnTo>
                    <a:lnTo>
                      <a:pt x="16" y="241"/>
                    </a:lnTo>
                    <a:lnTo>
                      <a:pt x="21" y="241"/>
                    </a:lnTo>
                    <a:lnTo>
                      <a:pt x="23" y="244"/>
                    </a:lnTo>
                    <a:lnTo>
                      <a:pt x="29" y="268"/>
                    </a:lnTo>
                    <a:lnTo>
                      <a:pt x="31" y="276"/>
                    </a:lnTo>
                    <a:lnTo>
                      <a:pt x="33" y="276"/>
                    </a:lnTo>
                    <a:lnTo>
                      <a:pt x="43" y="291"/>
                    </a:lnTo>
                    <a:lnTo>
                      <a:pt x="106" y="291"/>
                    </a:lnTo>
                    <a:lnTo>
                      <a:pt x="110" y="291"/>
                    </a:lnTo>
                    <a:lnTo>
                      <a:pt x="117" y="286"/>
                    </a:lnTo>
                    <a:lnTo>
                      <a:pt x="119" y="284"/>
                    </a:lnTo>
                    <a:lnTo>
                      <a:pt x="117" y="280"/>
                    </a:lnTo>
                    <a:lnTo>
                      <a:pt x="123" y="276"/>
                    </a:lnTo>
                    <a:lnTo>
                      <a:pt x="117" y="264"/>
                    </a:lnTo>
                    <a:lnTo>
                      <a:pt x="117" y="256"/>
                    </a:lnTo>
                    <a:lnTo>
                      <a:pt x="119" y="250"/>
                    </a:lnTo>
                    <a:lnTo>
                      <a:pt x="119" y="246"/>
                    </a:lnTo>
                    <a:lnTo>
                      <a:pt x="123" y="244"/>
                    </a:lnTo>
                    <a:lnTo>
                      <a:pt x="127" y="248"/>
                    </a:lnTo>
                    <a:lnTo>
                      <a:pt x="127" y="248"/>
                    </a:lnTo>
                    <a:lnTo>
                      <a:pt x="137" y="244"/>
                    </a:lnTo>
                    <a:lnTo>
                      <a:pt x="141" y="246"/>
                    </a:lnTo>
                    <a:lnTo>
                      <a:pt x="141" y="246"/>
                    </a:lnTo>
                    <a:lnTo>
                      <a:pt x="141" y="217"/>
                    </a:lnTo>
                    <a:lnTo>
                      <a:pt x="141" y="215"/>
                    </a:lnTo>
                    <a:lnTo>
                      <a:pt x="139" y="211"/>
                    </a:lnTo>
                    <a:lnTo>
                      <a:pt x="135" y="207"/>
                    </a:lnTo>
                    <a:lnTo>
                      <a:pt x="131" y="203"/>
                    </a:lnTo>
                    <a:lnTo>
                      <a:pt x="127" y="201"/>
                    </a:lnTo>
                    <a:lnTo>
                      <a:pt x="123" y="199"/>
                    </a:lnTo>
                    <a:lnTo>
                      <a:pt x="115" y="199"/>
                    </a:lnTo>
                    <a:lnTo>
                      <a:pt x="115" y="201"/>
                    </a:lnTo>
                    <a:lnTo>
                      <a:pt x="113" y="201"/>
                    </a:lnTo>
                    <a:lnTo>
                      <a:pt x="106" y="205"/>
                    </a:lnTo>
                    <a:lnTo>
                      <a:pt x="102" y="205"/>
                    </a:lnTo>
                    <a:lnTo>
                      <a:pt x="86" y="199"/>
                    </a:lnTo>
                    <a:lnTo>
                      <a:pt x="82" y="190"/>
                    </a:lnTo>
                    <a:lnTo>
                      <a:pt x="76" y="188"/>
                    </a:lnTo>
                    <a:lnTo>
                      <a:pt x="72" y="190"/>
                    </a:lnTo>
                    <a:lnTo>
                      <a:pt x="66" y="197"/>
                    </a:lnTo>
                    <a:lnTo>
                      <a:pt x="66" y="199"/>
                    </a:lnTo>
                    <a:lnTo>
                      <a:pt x="68" y="207"/>
                    </a:lnTo>
                    <a:lnTo>
                      <a:pt x="70" y="221"/>
                    </a:lnTo>
                    <a:lnTo>
                      <a:pt x="68" y="225"/>
                    </a:lnTo>
                    <a:lnTo>
                      <a:pt x="66" y="227"/>
                    </a:lnTo>
                    <a:lnTo>
                      <a:pt x="61" y="227"/>
                    </a:lnTo>
                    <a:lnTo>
                      <a:pt x="57" y="219"/>
                    </a:lnTo>
                    <a:lnTo>
                      <a:pt x="53" y="213"/>
                    </a:lnTo>
                    <a:lnTo>
                      <a:pt x="45" y="207"/>
                    </a:lnTo>
                    <a:lnTo>
                      <a:pt x="49" y="203"/>
                    </a:lnTo>
                    <a:lnTo>
                      <a:pt x="51" y="199"/>
                    </a:lnTo>
                    <a:lnTo>
                      <a:pt x="53" y="197"/>
                    </a:lnTo>
                    <a:lnTo>
                      <a:pt x="53" y="194"/>
                    </a:lnTo>
                    <a:lnTo>
                      <a:pt x="74" y="184"/>
                    </a:lnTo>
                    <a:lnTo>
                      <a:pt x="80" y="184"/>
                    </a:lnTo>
                    <a:lnTo>
                      <a:pt x="84" y="186"/>
                    </a:lnTo>
                    <a:lnTo>
                      <a:pt x="88" y="192"/>
                    </a:lnTo>
                    <a:lnTo>
                      <a:pt x="92" y="197"/>
                    </a:lnTo>
                    <a:lnTo>
                      <a:pt x="104" y="199"/>
                    </a:lnTo>
                    <a:lnTo>
                      <a:pt x="104" y="197"/>
                    </a:lnTo>
                    <a:lnTo>
                      <a:pt x="104" y="197"/>
                    </a:lnTo>
                    <a:lnTo>
                      <a:pt x="106" y="194"/>
                    </a:lnTo>
                    <a:lnTo>
                      <a:pt x="108" y="197"/>
                    </a:lnTo>
                    <a:lnTo>
                      <a:pt x="115" y="194"/>
                    </a:lnTo>
                    <a:lnTo>
                      <a:pt x="117" y="197"/>
                    </a:lnTo>
                    <a:lnTo>
                      <a:pt x="123" y="194"/>
                    </a:lnTo>
                    <a:lnTo>
                      <a:pt x="123" y="194"/>
                    </a:lnTo>
                    <a:lnTo>
                      <a:pt x="121" y="192"/>
                    </a:lnTo>
                    <a:lnTo>
                      <a:pt x="121" y="190"/>
                    </a:lnTo>
                    <a:lnTo>
                      <a:pt x="123" y="186"/>
                    </a:lnTo>
                    <a:lnTo>
                      <a:pt x="123" y="184"/>
                    </a:lnTo>
                    <a:lnTo>
                      <a:pt x="127" y="180"/>
                    </a:lnTo>
                    <a:lnTo>
                      <a:pt x="127" y="178"/>
                    </a:lnTo>
                    <a:lnTo>
                      <a:pt x="131" y="176"/>
                    </a:lnTo>
                    <a:lnTo>
                      <a:pt x="135" y="174"/>
                    </a:lnTo>
                    <a:lnTo>
                      <a:pt x="139" y="174"/>
                    </a:lnTo>
                    <a:lnTo>
                      <a:pt x="141" y="170"/>
                    </a:lnTo>
                    <a:lnTo>
                      <a:pt x="141" y="90"/>
                    </a:lnTo>
                    <a:lnTo>
                      <a:pt x="139" y="86"/>
                    </a:lnTo>
                    <a:lnTo>
                      <a:pt x="137" y="82"/>
                    </a:lnTo>
                    <a:lnTo>
                      <a:pt x="133" y="78"/>
                    </a:lnTo>
                    <a:lnTo>
                      <a:pt x="131" y="74"/>
                    </a:lnTo>
                    <a:lnTo>
                      <a:pt x="125" y="66"/>
                    </a:lnTo>
                    <a:lnTo>
                      <a:pt x="121" y="60"/>
                    </a:lnTo>
                    <a:lnTo>
                      <a:pt x="119" y="55"/>
                    </a:lnTo>
                    <a:lnTo>
                      <a:pt x="115" y="49"/>
                    </a:lnTo>
                    <a:lnTo>
                      <a:pt x="113" y="43"/>
                    </a:lnTo>
                    <a:lnTo>
                      <a:pt x="108" y="39"/>
                    </a:lnTo>
                    <a:lnTo>
                      <a:pt x="106" y="33"/>
                    </a:lnTo>
                    <a:lnTo>
                      <a:pt x="102" y="27"/>
                    </a:lnTo>
                    <a:lnTo>
                      <a:pt x="98" y="23"/>
                    </a:lnTo>
                    <a:lnTo>
                      <a:pt x="94" y="15"/>
                    </a:lnTo>
                    <a:lnTo>
                      <a:pt x="90" y="10"/>
                    </a:lnTo>
                    <a:lnTo>
                      <a:pt x="90" y="6"/>
                    </a:lnTo>
                    <a:lnTo>
                      <a:pt x="86" y="2"/>
                    </a:lnTo>
                    <a:lnTo>
                      <a:pt x="82" y="0"/>
                    </a:lnTo>
                    <a:lnTo>
                      <a:pt x="80" y="0"/>
                    </a:lnTo>
                    <a:lnTo>
                      <a:pt x="7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4" name="Freeform 444"/>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5" name="Freeform 445"/>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6" name="Freeform 446"/>
              <p:cNvSpPr>
                <a:spLocks/>
              </p:cNvSpPr>
              <p:nvPr/>
            </p:nvSpPr>
            <p:spPr bwMode="auto">
              <a:xfrm>
                <a:off x="5511" y="2673"/>
                <a:ext cx="174" cy="344"/>
              </a:xfrm>
              <a:custGeom>
                <a:avLst/>
                <a:gdLst>
                  <a:gd name="T0" fmla="*/ 8 w 174"/>
                  <a:gd name="T1" fmla="*/ 182 h 344"/>
                  <a:gd name="T2" fmla="*/ 21 w 174"/>
                  <a:gd name="T3" fmla="*/ 174 h 344"/>
                  <a:gd name="T4" fmla="*/ 41 w 174"/>
                  <a:gd name="T5" fmla="*/ 166 h 344"/>
                  <a:gd name="T6" fmla="*/ 61 w 174"/>
                  <a:gd name="T7" fmla="*/ 164 h 344"/>
                  <a:gd name="T8" fmla="*/ 66 w 174"/>
                  <a:gd name="T9" fmla="*/ 160 h 344"/>
                  <a:gd name="T10" fmla="*/ 86 w 174"/>
                  <a:gd name="T11" fmla="*/ 160 h 344"/>
                  <a:gd name="T12" fmla="*/ 94 w 174"/>
                  <a:gd name="T13" fmla="*/ 143 h 344"/>
                  <a:gd name="T14" fmla="*/ 88 w 174"/>
                  <a:gd name="T15" fmla="*/ 131 h 344"/>
                  <a:gd name="T16" fmla="*/ 59 w 174"/>
                  <a:gd name="T17" fmla="*/ 121 h 344"/>
                  <a:gd name="T18" fmla="*/ 63 w 174"/>
                  <a:gd name="T19" fmla="*/ 102 h 344"/>
                  <a:gd name="T20" fmla="*/ 80 w 174"/>
                  <a:gd name="T21" fmla="*/ 113 h 344"/>
                  <a:gd name="T22" fmla="*/ 96 w 174"/>
                  <a:gd name="T23" fmla="*/ 115 h 344"/>
                  <a:gd name="T24" fmla="*/ 90 w 174"/>
                  <a:gd name="T25" fmla="*/ 90 h 344"/>
                  <a:gd name="T26" fmla="*/ 80 w 174"/>
                  <a:gd name="T27" fmla="*/ 68 h 344"/>
                  <a:gd name="T28" fmla="*/ 74 w 174"/>
                  <a:gd name="T29" fmla="*/ 47 h 344"/>
                  <a:gd name="T30" fmla="*/ 76 w 174"/>
                  <a:gd name="T31" fmla="*/ 31 h 344"/>
                  <a:gd name="T32" fmla="*/ 76 w 174"/>
                  <a:gd name="T33" fmla="*/ 37 h 344"/>
                  <a:gd name="T34" fmla="*/ 82 w 174"/>
                  <a:gd name="T35" fmla="*/ 57 h 344"/>
                  <a:gd name="T36" fmla="*/ 92 w 174"/>
                  <a:gd name="T37" fmla="*/ 70 h 344"/>
                  <a:gd name="T38" fmla="*/ 98 w 174"/>
                  <a:gd name="T39" fmla="*/ 60 h 344"/>
                  <a:gd name="T40" fmla="*/ 94 w 174"/>
                  <a:gd name="T41" fmla="*/ 39 h 344"/>
                  <a:gd name="T42" fmla="*/ 88 w 174"/>
                  <a:gd name="T43" fmla="*/ 19 h 344"/>
                  <a:gd name="T44" fmla="*/ 78 w 174"/>
                  <a:gd name="T45" fmla="*/ 21 h 344"/>
                  <a:gd name="T46" fmla="*/ 68 w 174"/>
                  <a:gd name="T47" fmla="*/ 2 h 344"/>
                  <a:gd name="T48" fmla="*/ 80 w 174"/>
                  <a:gd name="T49" fmla="*/ 10 h 344"/>
                  <a:gd name="T50" fmla="*/ 78 w 174"/>
                  <a:gd name="T51" fmla="*/ 6 h 344"/>
                  <a:gd name="T52" fmla="*/ 80 w 174"/>
                  <a:gd name="T53" fmla="*/ 0 h 344"/>
                  <a:gd name="T54" fmla="*/ 94 w 174"/>
                  <a:gd name="T55" fmla="*/ 15 h 344"/>
                  <a:gd name="T56" fmla="*/ 113 w 174"/>
                  <a:gd name="T57" fmla="*/ 43 h 344"/>
                  <a:gd name="T58" fmla="*/ 131 w 174"/>
                  <a:gd name="T59" fmla="*/ 74 h 344"/>
                  <a:gd name="T60" fmla="*/ 143 w 174"/>
                  <a:gd name="T61" fmla="*/ 96 h 344"/>
                  <a:gd name="T62" fmla="*/ 147 w 174"/>
                  <a:gd name="T63" fmla="*/ 119 h 344"/>
                  <a:gd name="T64" fmla="*/ 170 w 174"/>
                  <a:gd name="T65" fmla="*/ 143 h 344"/>
                  <a:gd name="T66" fmla="*/ 174 w 174"/>
                  <a:gd name="T67" fmla="*/ 160 h 344"/>
                  <a:gd name="T68" fmla="*/ 151 w 174"/>
                  <a:gd name="T69" fmla="*/ 164 h 344"/>
                  <a:gd name="T70" fmla="*/ 135 w 174"/>
                  <a:gd name="T71" fmla="*/ 174 h 344"/>
                  <a:gd name="T72" fmla="*/ 123 w 174"/>
                  <a:gd name="T73" fmla="*/ 186 h 344"/>
                  <a:gd name="T74" fmla="*/ 117 w 174"/>
                  <a:gd name="T75" fmla="*/ 197 h 344"/>
                  <a:gd name="T76" fmla="*/ 104 w 174"/>
                  <a:gd name="T77" fmla="*/ 197 h 344"/>
                  <a:gd name="T78" fmla="*/ 80 w 174"/>
                  <a:gd name="T79" fmla="*/ 184 h 344"/>
                  <a:gd name="T80" fmla="*/ 49 w 174"/>
                  <a:gd name="T81" fmla="*/ 203 h 344"/>
                  <a:gd name="T82" fmla="*/ 66 w 174"/>
                  <a:gd name="T83" fmla="*/ 227 h 344"/>
                  <a:gd name="T84" fmla="*/ 66 w 174"/>
                  <a:gd name="T85" fmla="*/ 197 h 344"/>
                  <a:gd name="T86" fmla="*/ 102 w 174"/>
                  <a:gd name="T87" fmla="*/ 205 h 344"/>
                  <a:gd name="T88" fmla="*/ 123 w 174"/>
                  <a:gd name="T89" fmla="*/ 199 h 344"/>
                  <a:gd name="T90" fmla="*/ 141 w 174"/>
                  <a:gd name="T91" fmla="*/ 215 h 344"/>
                  <a:gd name="T92" fmla="*/ 147 w 174"/>
                  <a:gd name="T93" fmla="*/ 237 h 344"/>
                  <a:gd name="T94" fmla="*/ 127 w 174"/>
                  <a:gd name="T95" fmla="*/ 248 h 344"/>
                  <a:gd name="T96" fmla="*/ 117 w 174"/>
                  <a:gd name="T97" fmla="*/ 256 h 344"/>
                  <a:gd name="T98" fmla="*/ 117 w 174"/>
                  <a:gd name="T99" fmla="*/ 286 h 344"/>
                  <a:gd name="T100" fmla="*/ 102 w 174"/>
                  <a:gd name="T101" fmla="*/ 303 h 344"/>
                  <a:gd name="T102" fmla="*/ 110 w 174"/>
                  <a:gd name="T103" fmla="*/ 321 h 344"/>
                  <a:gd name="T104" fmla="*/ 100 w 174"/>
                  <a:gd name="T105" fmla="*/ 331 h 344"/>
                  <a:gd name="T106" fmla="*/ 90 w 174"/>
                  <a:gd name="T107" fmla="*/ 338 h 344"/>
                  <a:gd name="T108" fmla="*/ 70 w 174"/>
                  <a:gd name="T109" fmla="*/ 319 h 344"/>
                  <a:gd name="T110" fmla="*/ 55 w 174"/>
                  <a:gd name="T111" fmla="*/ 301 h 344"/>
                  <a:gd name="T112" fmla="*/ 23 w 174"/>
                  <a:gd name="T113" fmla="*/ 244 h 344"/>
                  <a:gd name="T114" fmla="*/ 10 w 174"/>
                  <a:gd name="T115" fmla="*/ 235 h 344"/>
                  <a:gd name="T116" fmla="*/ 41 w 174"/>
                  <a:gd name="T117" fmla="*/ 225 h 344"/>
                  <a:gd name="T118" fmla="*/ 12 w 174"/>
                  <a:gd name="T119" fmla="*/ 199 h 344"/>
                  <a:gd name="T120" fmla="*/ 8 w 174"/>
                  <a:gd name="T121" fmla="*/ 186 h 344"/>
                  <a:gd name="T122" fmla="*/ 0 w 174"/>
                  <a:gd name="T123" fmla="*/ 188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 h="344">
                    <a:moveTo>
                      <a:pt x="0" y="188"/>
                    </a:moveTo>
                    <a:lnTo>
                      <a:pt x="2" y="184"/>
                    </a:lnTo>
                    <a:lnTo>
                      <a:pt x="4" y="182"/>
                    </a:lnTo>
                    <a:lnTo>
                      <a:pt x="6" y="184"/>
                    </a:lnTo>
                    <a:lnTo>
                      <a:pt x="8" y="182"/>
                    </a:lnTo>
                    <a:lnTo>
                      <a:pt x="8" y="182"/>
                    </a:lnTo>
                    <a:lnTo>
                      <a:pt x="6" y="178"/>
                    </a:lnTo>
                    <a:lnTo>
                      <a:pt x="8" y="172"/>
                    </a:lnTo>
                    <a:lnTo>
                      <a:pt x="10" y="170"/>
                    </a:lnTo>
                    <a:lnTo>
                      <a:pt x="21" y="174"/>
                    </a:lnTo>
                    <a:lnTo>
                      <a:pt x="29" y="176"/>
                    </a:lnTo>
                    <a:lnTo>
                      <a:pt x="35" y="174"/>
                    </a:lnTo>
                    <a:lnTo>
                      <a:pt x="37" y="172"/>
                    </a:lnTo>
                    <a:lnTo>
                      <a:pt x="35" y="168"/>
                    </a:lnTo>
                    <a:lnTo>
                      <a:pt x="41" y="166"/>
                    </a:lnTo>
                    <a:lnTo>
                      <a:pt x="45" y="170"/>
                    </a:lnTo>
                    <a:lnTo>
                      <a:pt x="49" y="170"/>
                    </a:lnTo>
                    <a:lnTo>
                      <a:pt x="53" y="168"/>
                    </a:lnTo>
                    <a:lnTo>
                      <a:pt x="55" y="166"/>
                    </a:lnTo>
                    <a:lnTo>
                      <a:pt x="61" y="164"/>
                    </a:lnTo>
                    <a:lnTo>
                      <a:pt x="63" y="162"/>
                    </a:lnTo>
                    <a:lnTo>
                      <a:pt x="66" y="162"/>
                    </a:lnTo>
                    <a:lnTo>
                      <a:pt x="66" y="160"/>
                    </a:lnTo>
                    <a:lnTo>
                      <a:pt x="66" y="160"/>
                    </a:lnTo>
                    <a:lnTo>
                      <a:pt x="66" y="160"/>
                    </a:lnTo>
                    <a:lnTo>
                      <a:pt x="66" y="160"/>
                    </a:lnTo>
                    <a:lnTo>
                      <a:pt x="70" y="158"/>
                    </a:lnTo>
                    <a:lnTo>
                      <a:pt x="74" y="156"/>
                    </a:lnTo>
                    <a:lnTo>
                      <a:pt x="82" y="160"/>
                    </a:lnTo>
                    <a:lnTo>
                      <a:pt x="86" y="160"/>
                    </a:lnTo>
                    <a:lnTo>
                      <a:pt x="90" y="158"/>
                    </a:lnTo>
                    <a:lnTo>
                      <a:pt x="94" y="154"/>
                    </a:lnTo>
                    <a:lnTo>
                      <a:pt x="96" y="149"/>
                    </a:lnTo>
                    <a:lnTo>
                      <a:pt x="96" y="145"/>
                    </a:lnTo>
                    <a:lnTo>
                      <a:pt x="94" y="143"/>
                    </a:lnTo>
                    <a:lnTo>
                      <a:pt x="92" y="141"/>
                    </a:lnTo>
                    <a:lnTo>
                      <a:pt x="92" y="139"/>
                    </a:lnTo>
                    <a:lnTo>
                      <a:pt x="90" y="135"/>
                    </a:lnTo>
                    <a:lnTo>
                      <a:pt x="90" y="133"/>
                    </a:lnTo>
                    <a:lnTo>
                      <a:pt x="88" y="131"/>
                    </a:lnTo>
                    <a:lnTo>
                      <a:pt x="82" y="129"/>
                    </a:lnTo>
                    <a:lnTo>
                      <a:pt x="74" y="125"/>
                    </a:lnTo>
                    <a:lnTo>
                      <a:pt x="68" y="123"/>
                    </a:lnTo>
                    <a:lnTo>
                      <a:pt x="63" y="123"/>
                    </a:lnTo>
                    <a:lnTo>
                      <a:pt x="59" y="121"/>
                    </a:lnTo>
                    <a:lnTo>
                      <a:pt x="55" y="117"/>
                    </a:lnTo>
                    <a:lnTo>
                      <a:pt x="55" y="115"/>
                    </a:lnTo>
                    <a:lnTo>
                      <a:pt x="57" y="111"/>
                    </a:lnTo>
                    <a:lnTo>
                      <a:pt x="61" y="107"/>
                    </a:lnTo>
                    <a:lnTo>
                      <a:pt x="63" y="102"/>
                    </a:lnTo>
                    <a:lnTo>
                      <a:pt x="68" y="102"/>
                    </a:lnTo>
                    <a:lnTo>
                      <a:pt x="72" y="102"/>
                    </a:lnTo>
                    <a:lnTo>
                      <a:pt x="76" y="105"/>
                    </a:lnTo>
                    <a:lnTo>
                      <a:pt x="78" y="109"/>
                    </a:lnTo>
                    <a:lnTo>
                      <a:pt x="80" y="113"/>
                    </a:lnTo>
                    <a:lnTo>
                      <a:pt x="84" y="117"/>
                    </a:lnTo>
                    <a:lnTo>
                      <a:pt x="88" y="117"/>
                    </a:lnTo>
                    <a:lnTo>
                      <a:pt x="94" y="119"/>
                    </a:lnTo>
                    <a:lnTo>
                      <a:pt x="96" y="117"/>
                    </a:lnTo>
                    <a:lnTo>
                      <a:pt x="96" y="115"/>
                    </a:lnTo>
                    <a:lnTo>
                      <a:pt x="94" y="109"/>
                    </a:lnTo>
                    <a:lnTo>
                      <a:pt x="90" y="105"/>
                    </a:lnTo>
                    <a:lnTo>
                      <a:pt x="88" y="102"/>
                    </a:lnTo>
                    <a:lnTo>
                      <a:pt x="88" y="100"/>
                    </a:lnTo>
                    <a:lnTo>
                      <a:pt x="90" y="90"/>
                    </a:lnTo>
                    <a:lnTo>
                      <a:pt x="90" y="86"/>
                    </a:lnTo>
                    <a:lnTo>
                      <a:pt x="86" y="78"/>
                    </a:lnTo>
                    <a:lnTo>
                      <a:pt x="84" y="74"/>
                    </a:lnTo>
                    <a:lnTo>
                      <a:pt x="80" y="72"/>
                    </a:lnTo>
                    <a:lnTo>
                      <a:pt x="80" y="68"/>
                    </a:lnTo>
                    <a:lnTo>
                      <a:pt x="78" y="57"/>
                    </a:lnTo>
                    <a:lnTo>
                      <a:pt x="76" y="55"/>
                    </a:lnTo>
                    <a:lnTo>
                      <a:pt x="76" y="53"/>
                    </a:lnTo>
                    <a:lnTo>
                      <a:pt x="74" y="49"/>
                    </a:lnTo>
                    <a:lnTo>
                      <a:pt x="74" y="47"/>
                    </a:lnTo>
                    <a:lnTo>
                      <a:pt x="74" y="43"/>
                    </a:lnTo>
                    <a:lnTo>
                      <a:pt x="72" y="39"/>
                    </a:lnTo>
                    <a:lnTo>
                      <a:pt x="74" y="37"/>
                    </a:lnTo>
                    <a:lnTo>
                      <a:pt x="76" y="33"/>
                    </a:lnTo>
                    <a:lnTo>
                      <a:pt x="76" y="31"/>
                    </a:lnTo>
                    <a:lnTo>
                      <a:pt x="78" y="31"/>
                    </a:lnTo>
                    <a:lnTo>
                      <a:pt x="80" y="33"/>
                    </a:lnTo>
                    <a:lnTo>
                      <a:pt x="78" y="35"/>
                    </a:lnTo>
                    <a:lnTo>
                      <a:pt x="76" y="35"/>
                    </a:lnTo>
                    <a:lnTo>
                      <a:pt x="76" y="37"/>
                    </a:lnTo>
                    <a:lnTo>
                      <a:pt x="76" y="41"/>
                    </a:lnTo>
                    <a:lnTo>
                      <a:pt x="76" y="43"/>
                    </a:lnTo>
                    <a:lnTo>
                      <a:pt x="78" y="49"/>
                    </a:lnTo>
                    <a:lnTo>
                      <a:pt x="80" y="53"/>
                    </a:lnTo>
                    <a:lnTo>
                      <a:pt x="82" y="57"/>
                    </a:lnTo>
                    <a:lnTo>
                      <a:pt x="86" y="60"/>
                    </a:lnTo>
                    <a:lnTo>
                      <a:pt x="86" y="64"/>
                    </a:lnTo>
                    <a:lnTo>
                      <a:pt x="86" y="66"/>
                    </a:lnTo>
                    <a:lnTo>
                      <a:pt x="88" y="68"/>
                    </a:lnTo>
                    <a:lnTo>
                      <a:pt x="92" y="70"/>
                    </a:lnTo>
                    <a:lnTo>
                      <a:pt x="94" y="70"/>
                    </a:lnTo>
                    <a:lnTo>
                      <a:pt x="96" y="68"/>
                    </a:lnTo>
                    <a:lnTo>
                      <a:pt x="96" y="64"/>
                    </a:lnTo>
                    <a:lnTo>
                      <a:pt x="98" y="62"/>
                    </a:lnTo>
                    <a:lnTo>
                      <a:pt x="98" y="60"/>
                    </a:lnTo>
                    <a:lnTo>
                      <a:pt x="96" y="55"/>
                    </a:lnTo>
                    <a:lnTo>
                      <a:pt x="96" y="53"/>
                    </a:lnTo>
                    <a:lnTo>
                      <a:pt x="96" y="47"/>
                    </a:lnTo>
                    <a:lnTo>
                      <a:pt x="94" y="43"/>
                    </a:lnTo>
                    <a:lnTo>
                      <a:pt x="94" y="39"/>
                    </a:lnTo>
                    <a:lnTo>
                      <a:pt x="94" y="37"/>
                    </a:lnTo>
                    <a:lnTo>
                      <a:pt x="92" y="33"/>
                    </a:lnTo>
                    <a:lnTo>
                      <a:pt x="90" y="29"/>
                    </a:lnTo>
                    <a:lnTo>
                      <a:pt x="90" y="23"/>
                    </a:lnTo>
                    <a:lnTo>
                      <a:pt x="88" y="19"/>
                    </a:lnTo>
                    <a:lnTo>
                      <a:pt x="86" y="17"/>
                    </a:lnTo>
                    <a:lnTo>
                      <a:pt x="84" y="17"/>
                    </a:lnTo>
                    <a:lnTo>
                      <a:pt x="82" y="19"/>
                    </a:lnTo>
                    <a:lnTo>
                      <a:pt x="80" y="21"/>
                    </a:lnTo>
                    <a:lnTo>
                      <a:pt x="78" y="21"/>
                    </a:lnTo>
                    <a:lnTo>
                      <a:pt x="76" y="17"/>
                    </a:lnTo>
                    <a:lnTo>
                      <a:pt x="72" y="15"/>
                    </a:lnTo>
                    <a:lnTo>
                      <a:pt x="68" y="10"/>
                    </a:lnTo>
                    <a:lnTo>
                      <a:pt x="66" y="6"/>
                    </a:lnTo>
                    <a:lnTo>
                      <a:pt x="68" y="2"/>
                    </a:lnTo>
                    <a:lnTo>
                      <a:pt x="70" y="4"/>
                    </a:lnTo>
                    <a:lnTo>
                      <a:pt x="72" y="8"/>
                    </a:lnTo>
                    <a:lnTo>
                      <a:pt x="74" y="10"/>
                    </a:lnTo>
                    <a:lnTo>
                      <a:pt x="76" y="10"/>
                    </a:lnTo>
                    <a:lnTo>
                      <a:pt x="80" y="10"/>
                    </a:lnTo>
                    <a:lnTo>
                      <a:pt x="82" y="8"/>
                    </a:lnTo>
                    <a:lnTo>
                      <a:pt x="84" y="6"/>
                    </a:lnTo>
                    <a:lnTo>
                      <a:pt x="84" y="4"/>
                    </a:lnTo>
                    <a:lnTo>
                      <a:pt x="80" y="4"/>
                    </a:lnTo>
                    <a:lnTo>
                      <a:pt x="78" y="6"/>
                    </a:lnTo>
                    <a:lnTo>
                      <a:pt x="76" y="6"/>
                    </a:lnTo>
                    <a:lnTo>
                      <a:pt x="74" y="6"/>
                    </a:lnTo>
                    <a:lnTo>
                      <a:pt x="74" y="2"/>
                    </a:lnTo>
                    <a:lnTo>
                      <a:pt x="76" y="0"/>
                    </a:lnTo>
                    <a:lnTo>
                      <a:pt x="80" y="0"/>
                    </a:lnTo>
                    <a:lnTo>
                      <a:pt x="82" y="0"/>
                    </a:lnTo>
                    <a:lnTo>
                      <a:pt x="86" y="2"/>
                    </a:lnTo>
                    <a:lnTo>
                      <a:pt x="90" y="6"/>
                    </a:lnTo>
                    <a:lnTo>
                      <a:pt x="90" y="10"/>
                    </a:lnTo>
                    <a:lnTo>
                      <a:pt x="94" y="15"/>
                    </a:lnTo>
                    <a:lnTo>
                      <a:pt x="98" y="23"/>
                    </a:lnTo>
                    <a:lnTo>
                      <a:pt x="102" y="27"/>
                    </a:lnTo>
                    <a:lnTo>
                      <a:pt x="106" y="33"/>
                    </a:lnTo>
                    <a:lnTo>
                      <a:pt x="108" y="39"/>
                    </a:lnTo>
                    <a:lnTo>
                      <a:pt x="113" y="43"/>
                    </a:lnTo>
                    <a:lnTo>
                      <a:pt x="115" y="49"/>
                    </a:lnTo>
                    <a:lnTo>
                      <a:pt x="119" y="55"/>
                    </a:lnTo>
                    <a:lnTo>
                      <a:pt x="121" y="60"/>
                    </a:lnTo>
                    <a:lnTo>
                      <a:pt x="125" y="66"/>
                    </a:lnTo>
                    <a:lnTo>
                      <a:pt x="131" y="74"/>
                    </a:lnTo>
                    <a:lnTo>
                      <a:pt x="133" y="78"/>
                    </a:lnTo>
                    <a:lnTo>
                      <a:pt x="137" y="82"/>
                    </a:lnTo>
                    <a:lnTo>
                      <a:pt x="139" y="86"/>
                    </a:lnTo>
                    <a:lnTo>
                      <a:pt x="145" y="94"/>
                    </a:lnTo>
                    <a:lnTo>
                      <a:pt x="143" y="96"/>
                    </a:lnTo>
                    <a:lnTo>
                      <a:pt x="143" y="98"/>
                    </a:lnTo>
                    <a:lnTo>
                      <a:pt x="143" y="105"/>
                    </a:lnTo>
                    <a:lnTo>
                      <a:pt x="143" y="109"/>
                    </a:lnTo>
                    <a:lnTo>
                      <a:pt x="145" y="113"/>
                    </a:lnTo>
                    <a:lnTo>
                      <a:pt x="147" y="119"/>
                    </a:lnTo>
                    <a:lnTo>
                      <a:pt x="151" y="123"/>
                    </a:lnTo>
                    <a:lnTo>
                      <a:pt x="153" y="129"/>
                    </a:lnTo>
                    <a:lnTo>
                      <a:pt x="162" y="135"/>
                    </a:lnTo>
                    <a:lnTo>
                      <a:pt x="166" y="139"/>
                    </a:lnTo>
                    <a:lnTo>
                      <a:pt x="170" y="143"/>
                    </a:lnTo>
                    <a:lnTo>
                      <a:pt x="170" y="145"/>
                    </a:lnTo>
                    <a:lnTo>
                      <a:pt x="172" y="149"/>
                    </a:lnTo>
                    <a:lnTo>
                      <a:pt x="174" y="152"/>
                    </a:lnTo>
                    <a:lnTo>
                      <a:pt x="174" y="156"/>
                    </a:lnTo>
                    <a:lnTo>
                      <a:pt x="174" y="160"/>
                    </a:lnTo>
                    <a:lnTo>
                      <a:pt x="172" y="162"/>
                    </a:lnTo>
                    <a:lnTo>
                      <a:pt x="168" y="164"/>
                    </a:lnTo>
                    <a:lnTo>
                      <a:pt x="164" y="166"/>
                    </a:lnTo>
                    <a:lnTo>
                      <a:pt x="160" y="164"/>
                    </a:lnTo>
                    <a:lnTo>
                      <a:pt x="151" y="164"/>
                    </a:lnTo>
                    <a:lnTo>
                      <a:pt x="147" y="166"/>
                    </a:lnTo>
                    <a:lnTo>
                      <a:pt x="145" y="168"/>
                    </a:lnTo>
                    <a:lnTo>
                      <a:pt x="143" y="170"/>
                    </a:lnTo>
                    <a:lnTo>
                      <a:pt x="139" y="174"/>
                    </a:lnTo>
                    <a:lnTo>
                      <a:pt x="135" y="174"/>
                    </a:lnTo>
                    <a:lnTo>
                      <a:pt x="131" y="176"/>
                    </a:lnTo>
                    <a:lnTo>
                      <a:pt x="127" y="178"/>
                    </a:lnTo>
                    <a:lnTo>
                      <a:pt x="127" y="180"/>
                    </a:lnTo>
                    <a:lnTo>
                      <a:pt x="123" y="184"/>
                    </a:lnTo>
                    <a:lnTo>
                      <a:pt x="123" y="186"/>
                    </a:lnTo>
                    <a:lnTo>
                      <a:pt x="121" y="190"/>
                    </a:lnTo>
                    <a:lnTo>
                      <a:pt x="121" y="192"/>
                    </a:lnTo>
                    <a:lnTo>
                      <a:pt x="123" y="194"/>
                    </a:lnTo>
                    <a:lnTo>
                      <a:pt x="123" y="194"/>
                    </a:lnTo>
                    <a:lnTo>
                      <a:pt x="117" y="197"/>
                    </a:lnTo>
                    <a:lnTo>
                      <a:pt x="115" y="194"/>
                    </a:lnTo>
                    <a:lnTo>
                      <a:pt x="108" y="197"/>
                    </a:lnTo>
                    <a:lnTo>
                      <a:pt x="106" y="194"/>
                    </a:lnTo>
                    <a:lnTo>
                      <a:pt x="104" y="197"/>
                    </a:lnTo>
                    <a:lnTo>
                      <a:pt x="104" y="197"/>
                    </a:lnTo>
                    <a:lnTo>
                      <a:pt x="104" y="199"/>
                    </a:lnTo>
                    <a:lnTo>
                      <a:pt x="92" y="197"/>
                    </a:lnTo>
                    <a:lnTo>
                      <a:pt x="88" y="192"/>
                    </a:lnTo>
                    <a:lnTo>
                      <a:pt x="84" y="186"/>
                    </a:lnTo>
                    <a:lnTo>
                      <a:pt x="80" y="184"/>
                    </a:lnTo>
                    <a:lnTo>
                      <a:pt x="74" y="184"/>
                    </a:lnTo>
                    <a:lnTo>
                      <a:pt x="53" y="194"/>
                    </a:lnTo>
                    <a:lnTo>
                      <a:pt x="53" y="197"/>
                    </a:lnTo>
                    <a:lnTo>
                      <a:pt x="51" y="199"/>
                    </a:lnTo>
                    <a:lnTo>
                      <a:pt x="49" y="203"/>
                    </a:lnTo>
                    <a:lnTo>
                      <a:pt x="45" y="207"/>
                    </a:lnTo>
                    <a:lnTo>
                      <a:pt x="53" y="213"/>
                    </a:lnTo>
                    <a:lnTo>
                      <a:pt x="57" y="219"/>
                    </a:lnTo>
                    <a:lnTo>
                      <a:pt x="61" y="227"/>
                    </a:lnTo>
                    <a:lnTo>
                      <a:pt x="66" y="227"/>
                    </a:lnTo>
                    <a:lnTo>
                      <a:pt x="68" y="225"/>
                    </a:lnTo>
                    <a:lnTo>
                      <a:pt x="70" y="221"/>
                    </a:lnTo>
                    <a:lnTo>
                      <a:pt x="68" y="207"/>
                    </a:lnTo>
                    <a:lnTo>
                      <a:pt x="66" y="199"/>
                    </a:lnTo>
                    <a:lnTo>
                      <a:pt x="66" y="197"/>
                    </a:lnTo>
                    <a:lnTo>
                      <a:pt x="72" y="190"/>
                    </a:lnTo>
                    <a:lnTo>
                      <a:pt x="76" y="188"/>
                    </a:lnTo>
                    <a:lnTo>
                      <a:pt x="82" y="190"/>
                    </a:lnTo>
                    <a:lnTo>
                      <a:pt x="86" y="199"/>
                    </a:lnTo>
                    <a:lnTo>
                      <a:pt x="102" y="205"/>
                    </a:lnTo>
                    <a:lnTo>
                      <a:pt x="106" y="205"/>
                    </a:lnTo>
                    <a:lnTo>
                      <a:pt x="113" y="201"/>
                    </a:lnTo>
                    <a:lnTo>
                      <a:pt x="115" y="201"/>
                    </a:lnTo>
                    <a:lnTo>
                      <a:pt x="115" y="199"/>
                    </a:lnTo>
                    <a:lnTo>
                      <a:pt x="123" y="199"/>
                    </a:lnTo>
                    <a:lnTo>
                      <a:pt x="127" y="201"/>
                    </a:lnTo>
                    <a:lnTo>
                      <a:pt x="131" y="203"/>
                    </a:lnTo>
                    <a:lnTo>
                      <a:pt x="135" y="207"/>
                    </a:lnTo>
                    <a:lnTo>
                      <a:pt x="139" y="211"/>
                    </a:lnTo>
                    <a:lnTo>
                      <a:pt x="141" y="215"/>
                    </a:lnTo>
                    <a:lnTo>
                      <a:pt x="145" y="221"/>
                    </a:lnTo>
                    <a:lnTo>
                      <a:pt x="149" y="227"/>
                    </a:lnTo>
                    <a:lnTo>
                      <a:pt x="155" y="231"/>
                    </a:lnTo>
                    <a:lnTo>
                      <a:pt x="149" y="235"/>
                    </a:lnTo>
                    <a:lnTo>
                      <a:pt x="147" y="237"/>
                    </a:lnTo>
                    <a:lnTo>
                      <a:pt x="145" y="241"/>
                    </a:lnTo>
                    <a:lnTo>
                      <a:pt x="143" y="246"/>
                    </a:lnTo>
                    <a:lnTo>
                      <a:pt x="141" y="246"/>
                    </a:lnTo>
                    <a:lnTo>
                      <a:pt x="137" y="244"/>
                    </a:lnTo>
                    <a:lnTo>
                      <a:pt x="127" y="248"/>
                    </a:lnTo>
                    <a:lnTo>
                      <a:pt x="127" y="248"/>
                    </a:lnTo>
                    <a:lnTo>
                      <a:pt x="123" y="244"/>
                    </a:lnTo>
                    <a:lnTo>
                      <a:pt x="119" y="246"/>
                    </a:lnTo>
                    <a:lnTo>
                      <a:pt x="119" y="250"/>
                    </a:lnTo>
                    <a:lnTo>
                      <a:pt x="117" y="256"/>
                    </a:lnTo>
                    <a:lnTo>
                      <a:pt x="117" y="264"/>
                    </a:lnTo>
                    <a:lnTo>
                      <a:pt x="123" y="276"/>
                    </a:lnTo>
                    <a:lnTo>
                      <a:pt x="117" y="280"/>
                    </a:lnTo>
                    <a:lnTo>
                      <a:pt x="119" y="284"/>
                    </a:lnTo>
                    <a:lnTo>
                      <a:pt x="117" y="286"/>
                    </a:lnTo>
                    <a:lnTo>
                      <a:pt x="110" y="291"/>
                    </a:lnTo>
                    <a:lnTo>
                      <a:pt x="96" y="293"/>
                    </a:lnTo>
                    <a:lnTo>
                      <a:pt x="96" y="293"/>
                    </a:lnTo>
                    <a:lnTo>
                      <a:pt x="92" y="299"/>
                    </a:lnTo>
                    <a:lnTo>
                      <a:pt x="102" y="303"/>
                    </a:lnTo>
                    <a:lnTo>
                      <a:pt x="108" y="307"/>
                    </a:lnTo>
                    <a:lnTo>
                      <a:pt x="121" y="307"/>
                    </a:lnTo>
                    <a:lnTo>
                      <a:pt x="121" y="313"/>
                    </a:lnTo>
                    <a:lnTo>
                      <a:pt x="113" y="317"/>
                    </a:lnTo>
                    <a:lnTo>
                      <a:pt x="110" y="321"/>
                    </a:lnTo>
                    <a:lnTo>
                      <a:pt x="110" y="325"/>
                    </a:lnTo>
                    <a:lnTo>
                      <a:pt x="110" y="331"/>
                    </a:lnTo>
                    <a:lnTo>
                      <a:pt x="108" y="333"/>
                    </a:lnTo>
                    <a:lnTo>
                      <a:pt x="106" y="329"/>
                    </a:lnTo>
                    <a:lnTo>
                      <a:pt x="100" y="331"/>
                    </a:lnTo>
                    <a:lnTo>
                      <a:pt x="98" y="333"/>
                    </a:lnTo>
                    <a:lnTo>
                      <a:pt x="100" y="338"/>
                    </a:lnTo>
                    <a:lnTo>
                      <a:pt x="98" y="342"/>
                    </a:lnTo>
                    <a:lnTo>
                      <a:pt x="90" y="344"/>
                    </a:lnTo>
                    <a:lnTo>
                      <a:pt x="90" y="338"/>
                    </a:lnTo>
                    <a:lnTo>
                      <a:pt x="88" y="336"/>
                    </a:lnTo>
                    <a:lnTo>
                      <a:pt x="80" y="329"/>
                    </a:lnTo>
                    <a:lnTo>
                      <a:pt x="80" y="321"/>
                    </a:lnTo>
                    <a:lnTo>
                      <a:pt x="74" y="321"/>
                    </a:lnTo>
                    <a:lnTo>
                      <a:pt x="70" y="319"/>
                    </a:lnTo>
                    <a:lnTo>
                      <a:pt x="68" y="317"/>
                    </a:lnTo>
                    <a:lnTo>
                      <a:pt x="61" y="311"/>
                    </a:lnTo>
                    <a:lnTo>
                      <a:pt x="61" y="307"/>
                    </a:lnTo>
                    <a:lnTo>
                      <a:pt x="61" y="305"/>
                    </a:lnTo>
                    <a:lnTo>
                      <a:pt x="55" y="301"/>
                    </a:lnTo>
                    <a:lnTo>
                      <a:pt x="45" y="295"/>
                    </a:lnTo>
                    <a:lnTo>
                      <a:pt x="33" y="276"/>
                    </a:lnTo>
                    <a:lnTo>
                      <a:pt x="31" y="276"/>
                    </a:lnTo>
                    <a:lnTo>
                      <a:pt x="29" y="268"/>
                    </a:lnTo>
                    <a:lnTo>
                      <a:pt x="23" y="244"/>
                    </a:lnTo>
                    <a:lnTo>
                      <a:pt x="21" y="241"/>
                    </a:lnTo>
                    <a:lnTo>
                      <a:pt x="16" y="241"/>
                    </a:lnTo>
                    <a:lnTo>
                      <a:pt x="12" y="239"/>
                    </a:lnTo>
                    <a:lnTo>
                      <a:pt x="10" y="237"/>
                    </a:lnTo>
                    <a:lnTo>
                      <a:pt x="10" y="235"/>
                    </a:lnTo>
                    <a:lnTo>
                      <a:pt x="16" y="231"/>
                    </a:lnTo>
                    <a:lnTo>
                      <a:pt x="31" y="231"/>
                    </a:lnTo>
                    <a:lnTo>
                      <a:pt x="35" y="231"/>
                    </a:lnTo>
                    <a:lnTo>
                      <a:pt x="41" y="227"/>
                    </a:lnTo>
                    <a:lnTo>
                      <a:pt x="41" y="225"/>
                    </a:lnTo>
                    <a:lnTo>
                      <a:pt x="33" y="215"/>
                    </a:lnTo>
                    <a:lnTo>
                      <a:pt x="27" y="207"/>
                    </a:lnTo>
                    <a:lnTo>
                      <a:pt x="25" y="203"/>
                    </a:lnTo>
                    <a:lnTo>
                      <a:pt x="21" y="201"/>
                    </a:lnTo>
                    <a:lnTo>
                      <a:pt x="12" y="199"/>
                    </a:lnTo>
                    <a:lnTo>
                      <a:pt x="10" y="197"/>
                    </a:lnTo>
                    <a:lnTo>
                      <a:pt x="12" y="194"/>
                    </a:lnTo>
                    <a:lnTo>
                      <a:pt x="12" y="192"/>
                    </a:lnTo>
                    <a:lnTo>
                      <a:pt x="12" y="186"/>
                    </a:lnTo>
                    <a:lnTo>
                      <a:pt x="8" y="186"/>
                    </a:lnTo>
                    <a:lnTo>
                      <a:pt x="8" y="188"/>
                    </a:lnTo>
                    <a:lnTo>
                      <a:pt x="8" y="190"/>
                    </a:lnTo>
                    <a:lnTo>
                      <a:pt x="6" y="192"/>
                    </a:lnTo>
                    <a:lnTo>
                      <a:pt x="2"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7" name="Freeform 447"/>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38" name="Freeform 448"/>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39" name="Freeform 449"/>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0" name="Freeform 450"/>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41" name="Freeform 451"/>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2" name="Freeform 452"/>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43" name="Freeform 453"/>
              <p:cNvSpPr>
                <a:spLocks/>
              </p:cNvSpPr>
              <p:nvPr/>
            </p:nvSpPr>
            <p:spPr bwMode="auto">
              <a:xfrm>
                <a:off x="5707" y="2786"/>
                <a:ext cx="15" cy="10"/>
              </a:xfrm>
              <a:custGeom>
                <a:avLst/>
                <a:gdLst>
                  <a:gd name="T0" fmla="*/ 0 w 15"/>
                  <a:gd name="T1" fmla="*/ 6 h 10"/>
                  <a:gd name="T2" fmla="*/ 2 w 15"/>
                  <a:gd name="T3" fmla="*/ 8 h 10"/>
                  <a:gd name="T4" fmla="*/ 2 w 15"/>
                  <a:gd name="T5" fmla="*/ 10 h 10"/>
                  <a:gd name="T6" fmla="*/ 11 w 15"/>
                  <a:gd name="T7" fmla="*/ 10 h 10"/>
                  <a:gd name="T8" fmla="*/ 15 w 15"/>
                  <a:gd name="T9" fmla="*/ 8 h 10"/>
                  <a:gd name="T10" fmla="*/ 13 w 15"/>
                  <a:gd name="T11" fmla="*/ 4 h 10"/>
                  <a:gd name="T12" fmla="*/ 8 w 15"/>
                  <a:gd name="T13" fmla="*/ 2 h 10"/>
                  <a:gd name="T14" fmla="*/ 2 w 15"/>
                  <a:gd name="T15" fmla="*/ 0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8"/>
                    </a:lnTo>
                    <a:lnTo>
                      <a:pt x="2" y="10"/>
                    </a:lnTo>
                    <a:lnTo>
                      <a:pt x="11" y="10"/>
                    </a:lnTo>
                    <a:lnTo>
                      <a:pt x="15" y="8"/>
                    </a:lnTo>
                    <a:lnTo>
                      <a:pt x="13" y="4"/>
                    </a:lnTo>
                    <a:lnTo>
                      <a:pt x="8" y="2"/>
                    </a:lnTo>
                    <a:lnTo>
                      <a:pt x="2" y="0"/>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4" name="Freeform 454"/>
              <p:cNvSpPr>
                <a:spLocks/>
              </p:cNvSpPr>
              <p:nvPr/>
            </p:nvSpPr>
            <p:spPr bwMode="auto">
              <a:xfrm>
                <a:off x="5707" y="2786"/>
                <a:ext cx="15" cy="10"/>
              </a:xfrm>
              <a:custGeom>
                <a:avLst/>
                <a:gdLst>
                  <a:gd name="T0" fmla="*/ 0 w 15"/>
                  <a:gd name="T1" fmla="*/ 6 h 10"/>
                  <a:gd name="T2" fmla="*/ 2 w 15"/>
                  <a:gd name="T3" fmla="*/ 0 h 10"/>
                  <a:gd name="T4" fmla="*/ 8 w 15"/>
                  <a:gd name="T5" fmla="*/ 2 h 10"/>
                  <a:gd name="T6" fmla="*/ 13 w 15"/>
                  <a:gd name="T7" fmla="*/ 4 h 10"/>
                  <a:gd name="T8" fmla="*/ 15 w 15"/>
                  <a:gd name="T9" fmla="*/ 8 h 10"/>
                  <a:gd name="T10" fmla="*/ 11 w 15"/>
                  <a:gd name="T11" fmla="*/ 10 h 10"/>
                  <a:gd name="T12" fmla="*/ 2 w 15"/>
                  <a:gd name="T13" fmla="*/ 10 h 10"/>
                  <a:gd name="T14" fmla="*/ 2 w 15"/>
                  <a:gd name="T15" fmla="*/ 8 h 10"/>
                  <a:gd name="T16" fmla="*/ 0 w 15"/>
                  <a:gd name="T17"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0" y="6"/>
                    </a:moveTo>
                    <a:lnTo>
                      <a:pt x="2" y="0"/>
                    </a:lnTo>
                    <a:lnTo>
                      <a:pt x="8" y="2"/>
                    </a:lnTo>
                    <a:lnTo>
                      <a:pt x="13" y="4"/>
                    </a:lnTo>
                    <a:lnTo>
                      <a:pt x="15" y="8"/>
                    </a:lnTo>
                    <a:lnTo>
                      <a:pt x="11" y="10"/>
                    </a:lnTo>
                    <a:lnTo>
                      <a:pt x="2" y="10"/>
                    </a:lnTo>
                    <a:lnTo>
                      <a:pt x="2" y="8"/>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5" name="Freeform 455"/>
              <p:cNvSpPr>
                <a:spLocks/>
              </p:cNvSpPr>
              <p:nvPr/>
            </p:nvSpPr>
            <p:spPr bwMode="auto">
              <a:xfrm>
                <a:off x="5452" y="3131"/>
                <a:ext cx="284" cy="223"/>
              </a:xfrm>
              <a:custGeom>
                <a:avLst/>
                <a:gdLst>
                  <a:gd name="T0" fmla="*/ 14 w 284"/>
                  <a:gd name="T1" fmla="*/ 176 h 223"/>
                  <a:gd name="T2" fmla="*/ 24 w 284"/>
                  <a:gd name="T3" fmla="*/ 147 h 223"/>
                  <a:gd name="T4" fmla="*/ 16 w 284"/>
                  <a:gd name="T5" fmla="*/ 135 h 223"/>
                  <a:gd name="T6" fmla="*/ 24 w 284"/>
                  <a:gd name="T7" fmla="*/ 113 h 223"/>
                  <a:gd name="T8" fmla="*/ 37 w 284"/>
                  <a:gd name="T9" fmla="*/ 96 h 223"/>
                  <a:gd name="T10" fmla="*/ 51 w 284"/>
                  <a:gd name="T11" fmla="*/ 84 h 223"/>
                  <a:gd name="T12" fmla="*/ 65 w 284"/>
                  <a:gd name="T13" fmla="*/ 78 h 223"/>
                  <a:gd name="T14" fmla="*/ 80 w 284"/>
                  <a:gd name="T15" fmla="*/ 72 h 223"/>
                  <a:gd name="T16" fmla="*/ 98 w 284"/>
                  <a:gd name="T17" fmla="*/ 72 h 223"/>
                  <a:gd name="T18" fmla="*/ 110 w 284"/>
                  <a:gd name="T19" fmla="*/ 66 h 223"/>
                  <a:gd name="T20" fmla="*/ 120 w 284"/>
                  <a:gd name="T21" fmla="*/ 74 h 223"/>
                  <a:gd name="T22" fmla="*/ 125 w 284"/>
                  <a:gd name="T23" fmla="*/ 66 h 223"/>
                  <a:gd name="T24" fmla="*/ 133 w 284"/>
                  <a:gd name="T25" fmla="*/ 72 h 223"/>
                  <a:gd name="T26" fmla="*/ 147 w 284"/>
                  <a:gd name="T27" fmla="*/ 66 h 223"/>
                  <a:gd name="T28" fmla="*/ 159 w 284"/>
                  <a:gd name="T29" fmla="*/ 49 h 223"/>
                  <a:gd name="T30" fmla="*/ 165 w 284"/>
                  <a:gd name="T31" fmla="*/ 39 h 223"/>
                  <a:gd name="T32" fmla="*/ 167 w 284"/>
                  <a:gd name="T33" fmla="*/ 31 h 223"/>
                  <a:gd name="T34" fmla="*/ 184 w 284"/>
                  <a:gd name="T35" fmla="*/ 35 h 223"/>
                  <a:gd name="T36" fmla="*/ 194 w 284"/>
                  <a:gd name="T37" fmla="*/ 35 h 223"/>
                  <a:gd name="T38" fmla="*/ 204 w 284"/>
                  <a:gd name="T39" fmla="*/ 43 h 223"/>
                  <a:gd name="T40" fmla="*/ 212 w 284"/>
                  <a:gd name="T41" fmla="*/ 45 h 223"/>
                  <a:gd name="T42" fmla="*/ 221 w 284"/>
                  <a:gd name="T43" fmla="*/ 47 h 223"/>
                  <a:gd name="T44" fmla="*/ 235 w 284"/>
                  <a:gd name="T45" fmla="*/ 55 h 223"/>
                  <a:gd name="T46" fmla="*/ 245 w 284"/>
                  <a:gd name="T47" fmla="*/ 29 h 223"/>
                  <a:gd name="T48" fmla="*/ 266 w 284"/>
                  <a:gd name="T49" fmla="*/ 8 h 223"/>
                  <a:gd name="T50" fmla="*/ 282 w 284"/>
                  <a:gd name="T51" fmla="*/ 2 h 223"/>
                  <a:gd name="T52" fmla="*/ 284 w 284"/>
                  <a:gd name="T53" fmla="*/ 15 h 223"/>
                  <a:gd name="T54" fmla="*/ 282 w 284"/>
                  <a:gd name="T55" fmla="*/ 31 h 223"/>
                  <a:gd name="T56" fmla="*/ 272 w 284"/>
                  <a:gd name="T57" fmla="*/ 64 h 223"/>
                  <a:gd name="T58" fmla="*/ 270 w 284"/>
                  <a:gd name="T59" fmla="*/ 76 h 223"/>
                  <a:gd name="T60" fmla="*/ 268 w 284"/>
                  <a:gd name="T61" fmla="*/ 92 h 223"/>
                  <a:gd name="T62" fmla="*/ 266 w 284"/>
                  <a:gd name="T63" fmla="*/ 98 h 223"/>
                  <a:gd name="T64" fmla="*/ 266 w 284"/>
                  <a:gd name="T65" fmla="*/ 107 h 223"/>
                  <a:gd name="T66" fmla="*/ 261 w 284"/>
                  <a:gd name="T67" fmla="*/ 119 h 223"/>
                  <a:gd name="T68" fmla="*/ 261 w 284"/>
                  <a:gd name="T69" fmla="*/ 127 h 223"/>
                  <a:gd name="T70" fmla="*/ 259 w 284"/>
                  <a:gd name="T71" fmla="*/ 133 h 223"/>
                  <a:gd name="T72" fmla="*/ 247 w 284"/>
                  <a:gd name="T73" fmla="*/ 143 h 223"/>
                  <a:gd name="T74" fmla="*/ 249 w 284"/>
                  <a:gd name="T75" fmla="*/ 152 h 223"/>
                  <a:gd name="T76" fmla="*/ 247 w 284"/>
                  <a:gd name="T77" fmla="*/ 162 h 223"/>
                  <a:gd name="T78" fmla="*/ 243 w 284"/>
                  <a:gd name="T79" fmla="*/ 170 h 223"/>
                  <a:gd name="T80" fmla="*/ 229 w 284"/>
                  <a:gd name="T81" fmla="*/ 180 h 223"/>
                  <a:gd name="T82" fmla="*/ 219 w 284"/>
                  <a:gd name="T83" fmla="*/ 182 h 223"/>
                  <a:gd name="T84" fmla="*/ 200 w 284"/>
                  <a:gd name="T85" fmla="*/ 186 h 223"/>
                  <a:gd name="T86" fmla="*/ 182 w 284"/>
                  <a:gd name="T87" fmla="*/ 188 h 223"/>
                  <a:gd name="T88" fmla="*/ 176 w 284"/>
                  <a:gd name="T89" fmla="*/ 184 h 223"/>
                  <a:gd name="T90" fmla="*/ 159 w 284"/>
                  <a:gd name="T91" fmla="*/ 184 h 223"/>
                  <a:gd name="T92" fmla="*/ 157 w 284"/>
                  <a:gd name="T93" fmla="*/ 190 h 223"/>
                  <a:gd name="T94" fmla="*/ 151 w 284"/>
                  <a:gd name="T95" fmla="*/ 194 h 223"/>
                  <a:gd name="T96" fmla="*/ 147 w 284"/>
                  <a:gd name="T97" fmla="*/ 199 h 223"/>
                  <a:gd name="T98" fmla="*/ 125 w 284"/>
                  <a:gd name="T99" fmla="*/ 209 h 223"/>
                  <a:gd name="T100" fmla="*/ 108 w 284"/>
                  <a:gd name="T101" fmla="*/ 217 h 223"/>
                  <a:gd name="T102" fmla="*/ 100 w 284"/>
                  <a:gd name="T103" fmla="*/ 221 h 223"/>
                  <a:gd name="T104" fmla="*/ 86 w 284"/>
                  <a:gd name="T105" fmla="*/ 223 h 223"/>
                  <a:gd name="T106" fmla="*/ 73 w 284"/>
                  <a:gd name="T107" fmla="*/ 215 h 223"/>
                  <a:gd name="T108" fmla="*/ 65 w 284"/>
                  <a:gd name="T109" fmla="*/ 207 h 223"/>
                  <a:gd name="T110" fmla="*/ 53 w 284"/>
                  <a:gd name="T111" fmla="*/ 209 h 223"/>
                  <a:gd name="T112" fmla="*/ 37 w 284"/>
                  <a:gd name="T113" fmla="*/ 209 h 223"/>
                  <a:gd name="T114" fmla="*/ 26 w 284"/>
                  <a:gd name="T115" fmla="*/ 209 h 223"/>
                  <a:gd name="T116" fmla="*/ 16 w 284"/>
                  <a:gd name="T117" fmla="*/ 203 h 223"/>
                  <a:gd name="T118" fmla="*/ 10 w 284"/>
                  <a:gd name="T119" fmla="*/ 201 h 223"/>
                  <a:gd name="T120" fmla="*/ 8 w 284"/>
                  <a:gd name="T121" fmla="*/ 192 h 223"/>
                  <a:gd name="T122" fmla="*/ 4 w 284"/>
                  <a:gd name="T123" fmla="*/ 188 h 223"/>
                  <a:gd name="T124" fmla="*/ 0 w 284"/>
                  <a:gd name="T125" fmla="*/ 1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223">
                    <a:moveTo>
                      <a:pt x="0" y="182"/>
                    </a:moveTo>
                    <a:lnTo>
                      <a:pt x="2" y="180"/>
                    </a:lnTo>
                    <a:lnTo>
                      <a:pt x="14" y="176"/>
                    </a:lnTo>
                    <a:lnTo>
                      <a:pt x="18" y="158"/>
                    </a:lnTo>
                    <a:lnTo>
                      <a:pt x="22" y="152"/>
                    </a:lnTo>
                    <a:lnTo>
                      <a:pt x="24" y="147"/>
                    </a:lnTo>
                    <a:lnTo>
                      <a:pt x="24" y="143"/>
                    </a:lnTo>
                    <a:lnTo>
                      <a:pt x="18" y="141"/>
                    </a:lnTo>
                    <a:lnTo>
                      <a:pt x="16" y="135"/>
                    </a:lnTo>
                    <a:lnTo>
                      <a:pt x="18" y="129"/>
                    </a:lnTo>
                    <a:lnTo>
                      <a:pt x="24" y="121"/>
                    </a:lnTo>
                    <a:lnTo>
                      <a:pt x="24" y="113"/>
                    </a:lnTo>
                    <a:lnTo>
                      <a:pt x="37" y="100"/>
                    </a:lnTo>
                    <a:lnTo>
                      <a:pt x="39" y="98"/>
                    </a:lnTo>
                    <a:lnTo>
                      <a:pt x="37" y="96"/>
                    </a:lnTo>
                    <a:lnTo>
                      <a:pt x="47" y="96"/>
                    </a:lnTo>
                    <a:lnTo>
                      <a:pt x="49" y="94"/>
                    </a:lnTo>
                    <a:lnTo>
                      <a:pt x="51" y="84"/>
                    </a:lnTo>
                    <a:lnTo>
                      <a:pt x="55" y="80"/>
                    </a:lnTo>
                    <a:lnTo>
                      <a:pt x="57" y="76"/>
                    </a:lnTo>
                    <a:lnTo>
                      <a:pt x="65" y="78"/>
                    </a:lnTo>
                    <a:lnTo>
                      <a:pt x="67" y="74"/>
                    </a:lnTo>
                    <a:lnTo>
                      <a:pt x="73" y="72"/>
                    </a:lnTo>
                    <a:lnTo>
                      <a:pt x="80" y="72"/>
                    </a:lnTo>
                    <a:lnTo>
                      <a:pt x="88" y="74"/>
                    </a:lnTo>
                    <a:lnTo>
                      <a:pt x="96" y="72"/>
                    </a:lnTo>
                    <a:lnTo>
                      <a:pt x="98" y="72"/>
                    </a:lnTo>
                    <a:lnTo>
                      <a:pt x="102" y="64"/>
                    </a:lnTo>
                    <a:lnTo>
                      <a:pt x="104" y="64"/>
                    </a:lnTo>
                    <a:lnTo>
                      <a:pt x="110" y="66"/>
                    </a:lnTo>
                    <a:lnTo>
                      <a:pt x="114" y="64"/>
                    </a:lnTo>
                    <a:lnTo>
                      <a:pt x="118" y="74"/>
                    </a:lnTo>
                    <a:lnTo>
                      <a:pt x="120" y="74"/>
                    </a:lnTo>
                    <a:lnTo>
                      <a:pt x="120" y="72"/>
                    </a:lnTo>
                    <a:lnTo>
                      <a:pt x="122" y="66"/>
                    </a:lnTo>
                    <a:lnTo>
                      <a:pt x="125" y="66"/>
                    </a:lnTo>
                    <a:lnTo>
                      <a:pt x="129" y="68"/>
                    </a:lnTo>
                    <a:lnTo>
                      <a:pt x="133" y="72"/>
                    </a:lnTo>
                    <a:lnTo>
                      <a:pt x="133" y="72"/>
                    </a:lnTo>
                    <a:lnTo>
                      <a:pt x="139" y="70"/>
                    </a:lnTo>
                    <a:lnTo>
                      <a:pt x="145" y="72"/>
                    </a:lnTo>
                    <a:lnTo>
                      <a:pt x="147" y="66"/>
                    </a:lnTo>
                    <a:lnTo>
                      <a:pt x="147" y="55"/>
                    </a:lnTo>
                    <a:lnTo>
                      <a:pt x="149" y="51"/>
                    </a:lnTo>
                    <a:lnTo>
                      <a:pt x="159" y="49"/>
                    </a:lnTo>
                    <a:lnTo>
                      <a:pt x="161" y="53"/>
                    </a:lnTo>
                    <a:lnTo>
                      <a:pt x="165" y="51"/>
                    </a:lnTo>
                    <a:lnTo>
                      <a:pt x="165" y="39"/>
                    </a:lnTo>
                    <a:lnTo>
                      <a:pt x="163" y="33"/>
                    </a:lnTo>
                    <a:lnTo>
                      <a:pt x="163" y="31"/>
                    </a:lnTo>
                    <a:lnTo>
                      <a:pt x="167" y="31"/>
                    </a:lnTo>
                    <a:lnTo>
                      <a:pt x="176" y="35"/>
                    </a:lnTo>
                    <a:lnTo>
                      <a:pt x="180" y="33"/>
                    </a:lnTo>
                    <a:lnTo>
                      <a:pt x="184" y="35"/>
                    </a:lnTo>
                    <a:lnTo>
                      <a:pt x="188" y="33"/>
                    </a:lnTo>
                    <a:lnTo>
                      <a:pt x="192" y="33"/>
                    </a:lnTo>
                    <a:lnTo>
                      <a:pt x="194" y="35"/>
                    </a:lnTo>
                    <a:lnTo>
                      <a:pt x="196" y="41"/>
                    </a:lnTo>
                    <a:lnTo>
                      <a:pt x="200" y="43"/>
                    </a:lnTo>
                    <a:lnTo>
                      <a:pt x="204" y="43"/>
                    </a:lnTo>
                    <a:lnTo>
                      <a:pt x="206" y="43"/>
                    </a:lnTo>
                    <a:lnTo>
                      <a:pt x="210" y="43"/>
                    </a:lnTo>
                    <a:lnTo>
                      <a:pt x="212" y="45"/>
                    </a:lnTo>
                    <a:lnTo>
                      <a:pt x="210" y="49"/>
                    </a:lnTo>
                    <a:lnTo>
                      <a:pt x="214" y="51"/>
                    </a:lnTo>
                    <a:lnTo>
                      <a:pt x="221" y="47"/>
                    </a:lnTo>
                    <a:lnTo>
                      <a:pt x="225" y="49"/>
                    </a:lnTo>
                    <a:lnTo>
                      <a:pt x="231" y="51"/>
                    </a:lnTo>
                    <a:lnTo>
                      <a:pt x="235" y="55"/>
                    </a:lnTo>
                    <a:lnTo>
                      <a:pt x="241" y="53"/>
                    </a:lnTo>
                    <a:lnTo>
                      <a:pt x="243" y="37"/>
                    </a:lnTo>
                    <a:lnTo>
                      <a:pt x="245" y="29"/>
                    </a:lnTo>
                    <a:lnTo>
                      <a:pt x="251" y="23"/>
                    </a:lnTo>
                    <a:lnTo>
                      <a:pt x="263" y="12"/>
                    </a:lnTo>
                    <a:lnTo>
                      <a:pt x="266" y="8"/>
                    </a:lnTo>
                    <a:lnTo>
                      <a:pt x="268" y="0"/>
                    </a:lnTo>
                    <a:lnTo>
                      <a:pt x="276" y="2"/>
                    </a:lnTo>
                    <a:lnTo>
                      <a:pt x="282" y="2"/>
                    </a:lnTo>
                    <a:lnTo>
                      <a:pt x="282" y="6"/>
                    </a:lnTo>
                    <a:lnTo>
                      <a:pt x="284" y="10"/>
                    </a:lnTo>
                    <a:lnTo>
                      <a:pt x="284" y="15"/>
                    </a:lnTo>
                    <a:lnTo>
                      <a:pt x="282" y="17"/>
                    </a:lnTo>
                    <a:lnTo>
                      <a:pt x="282" y="25"/>
                    </a:lnTo>
                    <a:lnTo>
                      <a:pt x="282" y="31"/>
                    </a:lnTo>
                    <a:lnTo>
                      <a:pt x="280" y="39"/>
                    </a:lnTo>
                    <a:lnTo>
                      <a:pt x="280" y="43"/>
                    </a:lnTo>
                    <a:lnTo>
                      <a:pt x="272" y="64"/>
                    </a:lnTo>
                    <a:lnTo>
                      <a:pt x="272" y="66"/>
                    </a:lnTo>
                    <a:lnTo>
                      <a:pt x="270" y="72"/>
                    </a:lnTo>
                    <a:lnTo>
                      <a:pt x="270" y="76"/>
                    </a:lnTo>
                    <a:lnTo>
                      <a:pt x="268" y="80"/>
                    </a:lnTo>
                    <a:lnTo>
                      <a:pt x="268" y="88"/>
                    </a:lnTo>
                    <a:lnTo>
                      <a:pt x="268" y="92"/>
                    </a:lnTo>
                    <a:lnTo>
                      <a:pt x="268" y="94"/>
                    </a:lnTo>
                    <a:lnTo>
                      <a:pt x="266" y="96"/>
                    </a:lnTo>
                    <a:lnTo>
                      <a:pt x="266" y="98"/>
                    </a:lnTo>
                    <a:lnTo>
                      <a:pt x="266" y="102"/>
                    </a:lnTo>
                    <a:lnTo>
                      <a:pt x="266" y="104"/>
                    </a:lnTo>
                    <a:lnTo>
                      <a:pt x="266" y="107"/>
                    </a:lnTo>
                    <a:lnTo>
                      <a:pt x="263" y="109"/>
                    </a:lnTo>
                    <a:lnTo>
                      <a:pt x="261" y="113"/>
                    </a:lnTo>
                    <a:lnTo>
                      <a:pt x="261" y="119"/>
                    </a:lnTo>
                    <a:lnTo>
                      <a:pt x="259" y="123"/>
                    </a:lnTo>
                    <a:lnTo>
                      <a:pt x="261" y="125"/>
                    </a:lnTo>
                    <a:lnTo>
                      <a:pt x="261" y="127"/>
                    </a:lnTo>
                    <a:lnTo>
                      <a:pt x="261" y="129"/>
                    </a:lnTo>
                    <a:lnTo>
                      <a:pt x="261" y="131"/>
                    </a:lnTo>
                    <a:lnTo>
                      <a:pt x="259" y="133"/>
                    </a:lnTo>
                    <a:lnTo>
                      <a:pt x="255" y="135"/>
                    </a:lnTo>
                    <a:lnTo>
                      <a:pt x="251" y="137"/>
                    </a:lnTo>
                    <a:lnTo>
                      <a:pt x="247" y="143"/>
                    </a:lnTo>
                    <a:lnTo>
                      <a:pt x="249" y="147"/>
                    </a:lnTo>
                    <a:lnTo>
                      <a:pt x="249" y="152"/>
                    </a:lnTo>
                    <a:lnTo>
                      <a:pt x="249" y="152"/>
                    </a:lnTo>
                    <a:lnTo>
                      <a:pt x="247" y="156"/>
                    </a:lnTo>
                    <a:lnTo>
                      <a:pt x="247" y="158"/>
                    </a:lnTo>
                    <a:lnTo>
                      <a:pt x="247" y="162"/>
                    </a:lnTo>
                    <a:lnTo>
                      <a:pt x="245" y="164"/>
                    </a:lnTo>
                    <a:lnTo>
                      <a:pt x="243" y="168"/>
                    </a:lnTo>
                    <a:lnTo>
                      <a:pt x="243" y="170"/>
                    </a:lnTo>
                    <a:lnTo>
                      <a:pt x="239" y="172"/>
                    </a:lnTo>
                    <a:lnTo>
                      <a:pt x="233" y="178"/>
                    </a:lnTo>
                    <a:lnTo>
                      <a:pt x="229" y="180"/>
                    </a:lnTo>
                    <a:lnTo>
                      <a:pt x="227" y="180"/>
                    </a:lnTo>
                    <a:lnTo>
                      <a:pt x="223" y="182"/>
                    </a:lnTo>
                    <a:lnTo>
                      <a:pt x="219" y="182"/>
                    </a:lnTo>
                    <a:lnTo>
                      <a:pt x="212" y="184"/>
                    </a:lnTo>
                    <a:lnTo>
                      <a:pt x="202" y="186"/>
                    </a:lnTo>
                    <a:lnTo>
                      <a:pt x="200" y="186"/>
                    </a:lnTo>
                    <a:lnTo>
                      <a:pt x="192" y="188"/>
                    </a:lnTo>
                    <a:lnTo>
                      <a:pt x="186" y="188"/>
                    </a:lnTo>
                    <a:lnTo>
                      <a:pt x="182" y="188"/>
                    </a:lnTo>
                    <a:lnTo>
                      <a:pt x="180" y="186"/>
                    </a:lnTo>
                    <a:lnTo>
                      <a:pt x="178" y="186"/>
                    </a:lnTo>
                    <a:lnTo>
                      <a:pt x="176" y="184"/>
                    </a:lnTo>
                    <a:lnTo>
                      <a:pt x="165" y="184"/>
                    </a:lnTo>
                    <a:lnTo>
                      <a:pt x="163" y="182"/>
                    </a:lnTo>
                    <a:lnTo>
                      <a:pt x="159" y="184"/>
                    </a:lnTo>
                    <a:lnTo>
                      <a:pt x="159" y="186"/>
                    </a:lnTo>
                    <a:lnTo>
                      <a:pt x="157" y="188"/>
                    </a:lnTo>
                    <a:lnTo>
                      <a:pt x="157" y="190"/>
                    </a:lnTo>
                    <a:lnTo>
                      <a:pt x="155" y="190"/>
                    </a:lnTo>
                    <a:lnTo>
                      <a:pt x="153" y="192"/>
                    </a:lnTo>
                    <a:lnTo>
                      <a:pt x="151" y="194"/>
                    </a:lnTo>
                    <a:lnTo>
                      <a:pt x="151" y="194"/>
                    </a:lnTo>
                    <a:lnTo>
                      <a:pt x="149" y="199"/>
                    </a:lnTo>
                    <a:lnTo>
                      <a:pt x="147" y="199"/>
                    </a:lnTo>
                    <a:lnTo>
                      <a:pt x="139" y="203"/>
                    </a:lnTo>
                    <a:lnTo>
                      <a:pt x="133" y="205"/>
                    </a:lnTo>
                    <a:lnTo>
                      <a:pt x="125" y="209"/>
                    </a:lnTo>
                    <a:lnTo>
                      <a:pt x="118" y="211"/>
                    </a:lnTo>
                    <a:lnTo>
                      <a:pt x="114" y="213"/>
                    </a:lnTo>
                    <a:lnTo>
                      <a:pt x="108" y="217"/>
                    </a:lnTo>
                    <a:lnTo>
                      <a:pt x="104" y="219"/>
                    </a:lnTo>
                    <a:lnTo>
                      <a:pt x="102" y="219"/>
                    </a:lnTo>
                    <a:lnTo>
                      <a:pt x="100" y="221"/>
                    </a:lnTo>
                    <a:lnTo>
                      <a:pt x="96" y="221"/>
                    </a:lnTo>
                    <a:lnTo>
                      <a:pt x="92" y="221"/>
                    </a:lnTo>
                    <a:lnTo>
                      <a:pt x="86" y="223"/>
                    </a:lnTo>
                    <a:lnTo>
                      <a:pt x="80" y="221"/>
                    </a:lnTo>
                    <a:lnTo>
                      <a:pt x="75" y="217"/>
                    </a:lnTo>
                    <a:lnTo>
                      <a:pt x="73" y="215"/>
                    </a:lnTo>
                    <a:lnTo>
                      <a:pt x="69" y="211"/>
                    </a:lnTo>
                    <a:lnTo>
                      <a:pt x="67" y="209"/>
                    </a:lnTo>
                    <a:lnTo>
                      <a:pt x="65" y="207"/>
                    </a:lnTo>
                    <a:lnTo>
                      <a:pt x="59" y="209"/>
                    </a:lnTo>
                    <a:lnTo>
                      <a:pt x="57" y="209"/>
                    </a:lnTo>
                    <a:lnTo>
                      <a:pt x="53" y="209"/>
                    </a:lnTo>
                    <a:lnTo>
                      <a:pt x="49" y="209"/>
                    </a:lnTo>
                    <a:lnTo>
                      <a:pt x="41" y="209"/>
                    </a:lnTo>
                    <a:lnTo>
                      <a:pt x="37" y="209"/>
                    </a:lnTo>
                    <a:lnTo>
                      <a:pt x="33" y="211"/>
                    </a:lnTo>
                    <a:lnTo>
                      <a:pt x="28" y="211"/>
                    </a:lnTo>
                    <a:lnTo>
                      <a:pt x="26" y="209"/>
                    </a:lnTo>
                    <a:lnTo>
                      <a:pt x="24" y="207"/>
                    </a:lnTo>
                    <a:lnTo>
                      <a:pt x="18" y="205"/>
                    </a:lnTo>
                    <a:lnTo>
                      <a:pt x="16" y="203"/>
                    </a:lnTo>
                    <a:lnTo>
                      <a:pt x="12" y="203"/>
                    </a:lnTo>
                    <a:lnTo>
                      <a:pt x="12" y="203"/>
                    </a:lnTo>
                    <a:lnTo>
                      <a:pt x="10" y="201"/>
                    </a:lnTo>
                    <a:lnTo>
                      <a:pt x="8" y="199"/>
                    </a:lnTo>
                    <a:lnTo>
                      <a:pt x="8" y="194"/>
                    </a:lnTo>
                    <a:lnTo>
                      <a:pt x="8" y="192"/>
                    </a:lnTo>
                    <a:lnTo>
                      <a:pt x="8" y="190"/>
                    </a:lnTo>
                    <a:lnTo>
                      <a:pt x="6" y="188"/>
                    </a:lnTo>
                    <a:lnTo>
                      <a:pt x="4" y="188"/>
                    </a:lnTo>
                    <a:lnTo>
                      <a:pt x="2" y="186"/>
                    </a:lnTo>
                    <a:lnTo>
                      <a:pt x="2" y="184"/>
                    </a:lnTo>
                    <a:lnTo>
                      <a:pt x="0" y="1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6" name="Freeform 456"/>
              <p:cNvSpPr>
                <a:spLocks/>
              </p:cNvSpPr>
              <p:nvPr/>
            </p:nvSpPr>
            <p:spPr bwMode="auto">
              <a:xfrm>
                <a:off x="5452" y="3131"/>
                <a:ext cx="284" cy="223"/>
              </a:xfrm>
              <a:custGeom>
                <a:avLst/>
                <a:gdLst>
                  <a:gd name="T0" fmla="*/ 14 w 284"/>
                  <a:gd name="T1" fmla="*/ 176 h 223"/>
                  <a:gd name="T2" fmla="*/ 24 w 284"/>
                  <a:gd name="T3" fmla="*/ 147 h 223"/>
                  <a:gd name="T4" fmla="*/ 16 w 284"/>
                  <a:gd name="T5" fmla="*/ 135 h 223"/>
                  <a:gd name="T6" fmla="*/ 24 w 284"/>
                  <a:gd name="T7" fmla="*/ 113 h 223"/>
                  <a:gd name="T8" fmla="*/ 37 w 284"/>
                  <a:gd name="T9" fmla="*/ 96 h 223"/>
                  <a:gd name="T10" fmla="*/ 51 w 284"/>
                  <a:gd name="T11" fmla="*/ 84 h 223"/>
                  <a:gd name="T12" fmla="*/ 65 w 284"/>
                  <a:gd name="T13" fmla="*/ 78 h 223"/>
                  <a:gd name="T14" fmla="*/ 80 w 284"/>
                  <a:gd name="T15" fmla="*/ 72 h 223"/>
                  <a:gd name="T16" fmla="*/ 98 w 284"/>
                  <a:gd name="T17" fmla="*/ 72 h 223"/>
                  <a:gd name="T18" fmla="*/ 110 w 284"/>
                  <a:gd name="T19" fmla="*/ 66 h 223"/>
                  <a:gd name="T20" fmla="*/ 120 w 284"/>
                  <a:gd name="T21" fmla="*/ 74 h 223"/>
                  <a:gd name="T22" fmla="*/ 125 w 284"/>
                  <a:gd name="T23" fmla="*/ 66 h 223"/>
                  <a:gd name="T24" fmla="*/ 133 w 284"/>
                  <a:gd name="T25" fmla="*/ 72 h 223"/>
                  <a:gd name="T26" fmla="*/ 147 w 284"/>
                  <a:gd name="T27" fmla="*/ 66 h 223"/>
                  <a:gd name="T28" fmla="*/ 159 w 284"/>
                  <a:gd name="T29" fmla="*/ 49 h 223"/>
                  <a:gd name="T30" fmla="*/ 165 w 284"/>
                  <a:gd name="T31" fmla="*/ 39 h 223"/>
                  <a:gd name="T32" fmla="*/ 167 w 284"/>
                  <a:gd name="T33" fmla="*/ 31 h 223"/>
                  <a:gd name="T34" fmla="*/ 184 w 284"/>
                  <a:gd name="T35" fmla="*/ 35 h 223"/>
                  <a:gd name="T36" fmla="*/ 194 w 284"/>
                  <a:gd name="T37" fmla="*/ 35 h 223"/>
                  <a:gd name="T38" fmla="*/ 204 w 284"/>
                  <a:gd name="T39" fmla="*/ 43 h 223"/>
                  <a:gd name="T40" fmla="*/ 212 w 284"/>
                  <a:gd name="T41" fmla="*/ 45 h 223"/>
                  <a:gd name="T42" fmla="*/ 221 w 284"/>
                  <a:gd name="T43" fmla="*/ 47 h 223"/>
                  <a:gd name="T44" fmla="*/ 235 w 284"/>
                  <a:gd name="T45" fmla="*/ 55 h 223"/>
                  <a:gd name="T46" fmla="*/ 245 w 284"/>
                  <a:gd name="T47" fmla="*/ 29 h 223"/>
                  <a:gd name="T48" fmla="*/ 266 w 284"/>
                  <a:gd name="T49" fmla="*/ 8 h 223"/>
                  <a:gd name="T50" fmla="*/ 282 w 284"/>
                  <a:gd name="T51" fmla="*/ 2 h 223"/>
                  <a:gd name="T52" fmla="*/ 284 w 284"/>
                  <a:gd name="T53" fmla="*/ 15 h 223"/>
                  <a:gd name="T54" fmla="*/ 282 w 284"/>
                  <a:gd name="T55" fmla="*/ 31 h 223"/>
                  <a:gd name="T56" fmla="*/ 272 w 284"/>
                  <a:gd name="T57" fmla="*/ 64 h 223"/>
                  <a:gd name="T58" fmla="*/ 270 w 284"/>
                  <a:gd name="T59" fmla="*/ 76 h 223"/>
                  <a:gd name="T60" fmla="*/ 268 w 284"/>
                  <a:gd name="T61" fmla="*/ 92 h 223"/>
                  <a:gd name="T62" fmla="*/ 266 w 284"/>
                  <a:gd name="T63" fmla="*/ 98 h 223"/>
                  <a:gd name="T64" fmla="*/ 266 w 284"/>
                  <a:gd name="T65" fmla="*/ 107 h 223"/>
                  <a:gd name="T66" fmla="*/ 261 w 284"/>
                  <a:gd name="T67" fmla="*/ 119 h 223"/>
                  <a:gd name="T68" fmla="*/ 261 w 284"/>
                  <a:gd name="T69" fmla="*/ 127 h 223"/>
                  <a:gd name="T70" fmla="*/ 259 w 284"/>
                  <a:gd name="T71" fmla="*/ 133 h 223"/>
                  <a:gd name="T72" fmla="*/ 247 w 284"/>
                  <a:gd name="T73" fmla="*/ 143 h 223"/>
                  <a:gd name="T74" fmla="*/ 249 w 284"/>
                  <a:gd name="T75" fmla="*/ 152 h 223"/>
                  <a:gd name="T76" fmla="*/ 247 w 284"/>
                  <a:gd name="T77" fmla="*/ 162 h 223"/>
                  <a:gd name="T78" fmla="*/ 243 w 284"/>
                  <a:gd name="T79" fmla="*/ 170 h 223"/>
                  <a:gd name="T80" fmla="*/ 229 w 284"/>
                  <a:gd name="T81" fmla="*/ 180 h 223"/>
                  <a:gd name="T82" fmla="*/ 219 w 284"/>
                  <a:gd name="T83" fmla="*/ 182 h 223"/>
                  <a:gd name="T84" fmla="*/ 200 w 284"/>
                  <a:gd name="T85" fmla="*/ 186 h 223"/>
                  <a:gd name="T86" fmla="*/ 182 w 284"/>
                  <a:gd name="T87" fmla="*/ 188 h 223"/>
                  <a:gd name="T88" fmla="*/ 176 w 284"/>
                  <a:gd name="T89" fmla="*/ 184 h 223"/>
                  <a:gd name="T90" fmla="*/ 159 w 284"/>
                  <a:gd name="T91" fmla="*/ 184 h 223"/>
                  <a:gd name="T92" fmla="*/ 157 w 284"/>
                  <a:gd name="T93" fmla="*/ 190 h 223"/>
                  <a:gd name="T94" fmla="*/ 151 w 284"/>
                  <a:gd name="T95" fmla="*/ 194 h 223"/>
                  <a:gd name="T96" fmla="*/ 147 w 284"/>
                  <a:gd name="T97" fmla="*/ 199 h 223"/>
                  <a:gd name="T98" fmla="*/ 125 w 284"/>
                  <a:gd name="T99" fmla="*/ 209 h 223"/>
                  <a:gd name="T100" fmla="*/ 108 w 284"/>
                  <a:gd name="T101" fmla="*/ 217 h 223"/>
                  <a:gd name="T102" fmla="*/ 100 w 284"/>
                  <a:gd name="T103" fmla="*/ 221 h 223"/>
                  <a:gd name="T104" fmla="*/ 86 w 284"/>
                  <a:gd name="T105" fmla="*/ 223 h 223"/>
                  <a:gd name="T106" fmla="*/ 73 w 284"/>
                  <a:gd name="T107" fmla="*/ 215 h 223"/>
                  <a:gd name="T108" fmla="*/ 65 w 284"/>
                  <a:gd name="T109" fmla="*/ 207 h 223"/>
                  <a:gd name="T110" fmla="*/ 53 w 284"/>
                  <a:gd name="T111" fmla="*/ 209 h 223"/>
                  <a:gd name="T112" fmla="*/ 37 w 284"/>
                  <a:gd name="T113" fmla="*/ 209 h 223"/>
                  <a:gd name="T114" fmla="*/ 26 w 284"/>
                  <a:gd name="T115" fmla="*/ 209 h 223"/>
                  <a:gd name="T116" fmla="*/ 16 w 284"/>
                  <a:gd name="T117" fmla="*/ 203 h 223"/>
                  <a:gd name="T118" fmla="*/ 10 w 284"/>
                  <a:gd name="T119" fmla="*/ 201 h 223"/>
                  <a:gd name="T120" fmla="*/ 8 w 284"/>
                  <a:gd name="T121" fmla="*/ 192 h 223"/>
                  <a:gd name="T122" fmla="*/ 4 w 284"/>
                  <a:gd name="T123" fmla="*/ 188 h 223"/>
                  <a:gd name="T124" fmla="*/ 0 w 284"/>
                  <a:gd name="T125" fmla="*/ 18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4" h="223">
                    <a:moveTo>
                      <a:pt x="0" y="182"/>
                    </a:moveTo>
                    <a:lnTo>
                      <a:pt x="2" y="180"/>
                    </a:lnTo>
                    <a:lnTo>
                      <a:pt x="14" y="176"/>
                    </a:lnTo>
                    <a:lnTo>
                      <a:pt x="18" y="158"/>
                    </a:lnTo>
                    <a:lnTo>
                      <a:pt x="22" y="152"/>
                    </a:lnTo>
                    <a:lnTo>
                      <a:pt x="24" y="147"/>
                    </a:lnTo>
                    <a:lnTo>
                      <a:pt x="24" y="143"/>
                    </a:lnTo>
                    <a:lnTo>
                      <a:pt x="18" y="141"/>
                    </a:lnTo>
                    <a:lnTo>
                      <a:pt x="16" y="135"/>
                    </a:lnTo>
                    <a:lnTo>
                      <a:pt x="18" y="129"/>
                    </a:lnTo>
                    <a:lnTo>
                      <a:pt x="24" y="121"/>
                    </a:lnTo>
                    <a:lnTo>
                      <a:pt x="24" y="113"/>
                    </a:lnTo>
                    <a:lnTo>
                      <a:pt x="37" y="100"/>
                    </a:lnTo>
                    <a:lnTo>
                      <a:pt x="39" y="98"/>
                    </a:lnTo>
                    <a:lnTo>
                      <a:pt x="37" y="96"/>
                    </a:lnTo>
                    <a:lnTo>
                      <a:pt x="47" y="96"/>
                    </a:lnTo>
                    <a:lnTo>
                      <a:pt x="49" y="94"/>
                    </a:lnTo>
                    <a:lnTo>
                      <a:pt x="51" y="84"/>
                    </a:lnTo>
                    <a:lnTo>
                      <a:pt x="55" y="80"/>
                    </a:lnTo>
                    <a:lnTo>
                      <a:pt x="57" y="76"/>
                    </a:lnTo>
                    <a:lnTo>
                      <a:pt x="65" y="78"/>
                    </a:lnTo>
                    <a:lnTo>
                      <a:pt x="67" y="74"/>
                    </a:lnTo>
                    <a:lnTo>
                      <a:pt x="73" y="72"/>
                    </a:lnTo>
                    <a:lnTo>
                      <a:pt x="80" y="72"/>
                    </a:lnTo>
                    <a:lnTo>
                      <a:pt x="88" y="74"/>
                    </a:lnTo>
                    <a:lnTo>
                      <a:pt x="96" y="72"/>
                    </a:lnTo>
                    <a:lnTo>
                      <a:pt x="98" y="72"/>
                    </a:lnTo>
                    <a:lnTo>
                      <a:pt x="102" y="64"/>
                    </a:lnTo>
                    <a:lnTo>
                      <a:pt x="104" y="64"/>
                    </a:lnTo>
                    <a:lnTo>
                      <a:pt x="110" y="66"/>
                    </a:lnTo>
                    <a:lnTo>
                      <a:pt x="114" y="64"/>
                    </a:lnTo>
                    <a:lnTo>
                      <a:pt x="118" y="74"/>
                    </a:lnTo>
                    <a:lnTo>
                      <a:pt x="120" y="74"/>
                    </a:lnTo>
                    <a:lnTo>
                      <a:pt x="120" y="72"/>
                    </a:lnTo>
                    <a:lnTo>
                      <a:pt x="122" y="66"/>
                    </a:lnTo>
                    <a:lnTo>
                      <a:pt x="125" y="66"/>
                    </a:lnTo>
                    <a:lnTo>
                      <a:pt x="129" y="68"/>
                    </a:lnTo>
                    <a:lnTo>
                      <a:pt x="133" y="72"/>
                    </a:lnTo>
                    <a:lnTo>
                      <a:pt x="133" y="72"/>
                    </a:lnTo>
                    <a:lnTo>
                      <a:pt x="139" y="70"/>
                    </a:lnTo>
                    <a:lnTo>
                      <a:pt x="145" y="72"/>
                    </a:lnTo>
                    <a:lnTo>
                      <a:pt x="147" y="66"/>
                    </a:lnTo>
                    <a:lnTo>
                      <a:pt x="147" y="55"/>
                    </a:lnTo>
                    <a:lnTo>
                      <a:pt x="149" y="51"/>
                    </a:lnTo>
                    <a:lnTo>
                      <a:pt x="159" y="49"/>
                    </a:lnTo>
                    <a:lnTo>
                      <a:pt x="161" y="53"/>
                    </a:lnTo>
                    <a:lnTo>
                      <a:pt x="165" y="51"/>
                    </a:lnTo>
                    <a:lnTo>
                      <a:pt x="165" y="39"/>
                    </a:lnTo>
                    <a:lnTo>
                      <a:pt x="163" y="33"/>
                    </a:lnTo>
                    <a:lnTo>
                      <a:pt x="163" y="31"/>
                    </a:lnTo>
                    <a:lnTo>
                      <a:pt x="167" y="31"/>
                    </a:lnTo>
                    <a:lnTo>
                      <a:pt x="176" y="35"/>
                    </a:lnTo>
                    <a:lnTo>
                      <a:pt x="180" y="33"/>
                    </a:lnTo>
                    <a:lnTo>
                      <a:pt x="184" y="35"/>
                    </a:lnTo>
                    <a:lnTo>
                      <a:pt x="188" y="33"/>
                    </a:lnTo>
                    <a:lnTo>
                      <a:pt x="192" y="33"/>
                    </a:lnTo>
                    <a:lnTo>
                      <a:pt x="194" y="35"/>
                    </a:lnTo>
                    <a:lnTo>
                      <a:pt x="196" y="41"/>
                    </a:lnTo>
                    <a:lnTo>
                      <a:pt x="200" y="43"/>
                    </a:lnTo>
                    <a:lnTo>
                      <a:pt x="204" y="43"/>
                    </a:lnTo>
                    <a:lnTo>
                      <a:pt x="206" y="43"/>
                    </a:lnTo>
                    <a:lnTo>
                      <a:pt x="210" y="43"/>
                    </a:lnTo>
                    <a:lnTo>
                      <a:pt x="212" y="45"/>
                    </a:lnTo>
                    <a:lnTo>
                      <a:pt x="210" y="49"/>
                    </a:lnTo>
                    <a:lnTo>
                      <a:pt x="214" y="51"/>
                    </a:lnTo>
                    <a:lnTo>
                      <a:pt x="221" y="47"/>
                    </a:lnTo>
                    <a:lnTo>
                      <a:pt x="225" y="49"/>
                    </a:lnTo>
                    <a:lnTo>
                      <a:pt x="231" y="51"/>
                    </a:lnTo>
                    <a:lnTo>
                      <a:pt x="235" y="55"/>
                    </a:lnTo>
                    <a:lnTo>
                      <a:pt x="241" y="53"/>
                    </a:lnTo>
                    <a:lnTo>
                      <a:pt x="243" y="37"/>
                    </a:lnTo>
                    <a:lnTo>
                      <a:pt x="245" y="29"/>
                    </a:lnTo>
                    <a:lnTo>
                      <a:pt x="251" y="23"/>
                    </a:lnTo>
                    <a:lnTo>
                      <a:pt x="263" y="12"/>
                    </a:lnTo>
                    <a:lnTo>
                      <a:pt x="266" y="8"/>
                    </a:lnTo>
                    <a:lnTo>
                      <a:pt x="268" y="0"/>
                    </a:lnTo>
                    <a:lnTo>
                      <a:pt x="276" y="2"/>
                    </a:lnTo>
                    <a:lnTo>
                      <a:pt x="282" y="2"/>
                    </a:lnTo>
                    <a:lnTo>
                      <a:pt x="282" y="6"/>
                    </a:lnTo>
                    <a:lnTo>
                      <a:pt x="284" y="10"/>
                    </a:lnTo>
                    <a:lnTo>
                      <a:pt x="284" y="15"/>
                    </a:lnTo>
                    <a:lnTo>
                      <a:pt x="282" y="17"/>
                    </a:lnTo>
                    <a:lnTo>
                      <a:pt x="282" y="25"/>
                    </a:lnTo>
                    <a:lnTo>
                      <a:pt x="282" y="31"/>
                    </a:lnTo>
                    <a:lnTo>
                      <a:pt x="280" y="39"/>
                    </a:lnTo>
                    <a:lnTo>
                      <a:pt x="280" y="43"/>
                    </a:lnTo>
                    <a:lnTo>
                      <a:pt x="272" y="64"/>
                    </a:lnTo>
                    <a:lnTo>
                      <a:pt x="272" y="66"/>
                    </a:lnTo>
                    <a:lnTo>
                      <a:pt x="270" y="72"/>
                    </a:lnTo>
                    <a:lnTo>
                      <a:pt x="270" y="76"/>
                    </a:lnTo>
                    <a:lnTo>
                      <a:pt x="268" y="80"/>
                    </a:lnTo>
                    <a:lnTo>
                      <a:pt x="268" y="88"/>
                    </a:lnTo>
                    <a:lnTo>
                      <a:pt x="268" y="92"/>
                    </a:lnTo>
                    <a:lnTo>
                      <a:pt x="268" y="94"/>
                    </a:lnTo>
                    <a:lnTo>
                      <a:pt x="266" y="96"/>
                    </a:lnTo>
                    <a:lnTo>
                      <a:pt x="266" y="98"/>
                    </a:lnTo>
                    <a:lnTo>
                      <a:pt x="266" y="102"/>
                    </a:lnTo>
                    <a:lnTo>
                      <a:pt x="266" y="104"/>
                    </a:lnTo>
                    <a:lnTo>
                      <a:pt x="266" y="107"/>
                    </a:lnTo>
                    <a:lnTo>
                      <a:pt x="263" y="109"/>
                    </a:lnTo>
                    <a:lnTo>
                      <a:pt x="261" y="113"/>
                    </a:lnTo>
                    <a:lnTo>
                      <a:pt x="261" y="119"/>
                    </a:lnTo>
                    <a:lnTo>
                      <a:pt x="259" y="123"/>
                    </a:lnTo>
                    <a:lnTo>
                      <a:pt x="261" y="125"/>
                    </a:lnTo>
                    <a:lnTo>
                      <a:pt x="261" y="127"/>
                    </a:lnTo>
                    <a:lnTo>
                      <a:pt x="261" y="129"/>
                    </a:lnTo>
                    <a:lnTo>
                      <a:pt x="261" y="131"/>
                    </a:lnTo>
                    <a:lnTo>
                      <a:pt x="259" y="133"/>
                    </a:lnTo>
                    <a:lnTo>
                      <a:pt x="255" y="135"/>
                    </a:lnTo>
                    <a:lnTo>
                      <a:pt x="251" y="137"/>
                    </a:lnTo>
                    <a:lnTo>
                      <a:pt x="247" y="143"/>
                    </a:lnTo>
                    <a:lnTo>
                      <a:pt x="249" y="147"/>
                    </a:lnTo>
                    <a:lnTo>
                      <a:pt x="249" y="152"/>
                    </a:lnTo>
                    <a:lnTo>
                      <a:pt x="249" y="152"/>
                    </a:lnTo>
                    <a:lnTo>
                      <a:pt x="247" y="156"/>
                    </a:lnTo>
                    <a:lnTo>
                      <a:pt x="247" y="158"/>
                    </a:lnTo>
                    <a:lnTo>
                      <a:pt x="247" y="162"/>
                    </a:lnTo>
                    <a:lnTo>
                      <a:pt x="245" y="164"/>
                    </a:lnTo>
                    <a:lnTo>
                      <a:pt x="243" y="168"/>
                    </a:lnTo>
                    <a:lnTo>
                      <a:pt x="243" y="170"/>
                    </a:lnTo>
                    <a:lnTo>
                      <a:pt x="239" y="172"/>
                    </a:lnTo>
                    <a:lnTo>
                      <a:pt x="233" y="178"/>
                    </a:lnTo>
                    <a:lnTo>
                      <a:pt x="229" y="180"/>
                    </a:lnTo>
                    <a:lnTo>
                      <a:pt x="227" y="180"/>
                    </a:lnTo>
                    <a:lnTo>
                      <a:pt x="223" y="182"/>
                    </a:lnTo>
                    <a:lnTo>
                      <a:pt x="219" y="182"/>
                    </a:lnTo>
                    <a:lnTo>
                      <a:pt x="212" y="184"/>
                    </a:lnTo>
                    <a:lnTo>
                      <a:pt x="202" y="186"/>
                    </a:lnTo>
                    <a:lnTo>
                      <a:pt x="200" y="186"/>
                    </a:lnTo>
                    <a:lnTo>
                      <a:pt x="192" y="188"/>
                    </a:lnTo>
                    <a:lnTo>
                      <a:pt x="186" y="188"/>
                    </a:lnTo>
                    <a:lnTo>
                      <a:pt x="182" y="188"/>
                    </a:lnTo>
                    <a:lnTo>
                      <a:pt x="180" y="186"/>
                    </a:lnTo>
                    <a:lnTo>
                      <a:pt x="178" y="186"/>
                    </a:lnTo>
                    <a:lnTo>
                      <a:pt x="176" y="184"/>
                    </a:lnTo>
                    <a:lnTo>
                      <a:pt x="165" y="184"/>
                    </a:lnTo>
                    <a:lnTo>
                      <a:pt x="163" y="182"/>
                    </a:lnTo>
                    <a:lnTo>
                      <a:pt x="159" y="184"/>
                    </a:lnTo>
                    <a:lnTo>
                      <a:pt x="159" y="186"/>
                    </a:lnTo>
                    <a:lnTo>
                      <a:pt x="157" y="188"/>
                    </a:lnTo>
                    <a:lnTo>
                      <a:pt x="157" y="190"/>
                    </a:lnTo>
                    <a:lnTo>
                      <a:pt x="155" y="190"/>
                    </a:lnTo>
                    <a:lnTo>
                      <a:pt x="153" y="192"/>
                    </a:lnTo>
                    <a:lnTo>
                      <a:pt x="151" y="194"/>
                    </a:lnTo>
                    <a:lnTo>
                      <a:pt x="151" y="194"/>
                    </a:lnTo>
                    <a:lnTo>
                      <a:pt x="149" y="199"/>
                    </a:lnTo>
                    <a:lnTo>
                      <a:pt x="147" y="199"/>
                    </a:lnTo>
                    <a:lnTo>
                      <a:pt x="139" y="203"/>
                    </a:lnTo>
                    <a:lnTo>
                      <a:pt x="133" y="205"/>
                    </a:lnTo>
                    <a:lnTo>
                      <a:pt x="125" y="209"/>
                    </a:lnTo>
                    <a:lnTo>
                      <a:pt x="118" y="211"/>
                    </a:lnTo>
                    <a:lnTo>
                      <a:pt x="114" y="213"/>
                    </a:lnTo>
                    <a:lnTo>
                      <a:pt x="108" y="217"/>
                    </a:lnTo>
                    <a:lnTo>
                      <a:pt x="104" y="219"/>
                    </a:lnTo>
                    <a:lnTo>
                      <a:pt x="102" y="219"/>
                    </a:lnTo>
                    <a:lnTo>
                      <a:pt x="100" y="221"/>
                    </a:lnTo>
                    <a:lnTo>
                      <a:pt x="96" y="221"/>
                    </a:lnTo>
                    <a:lnTo>
                      <a:pt x="92" y="221"/>
                    </a:lnTo>
                    <a:lnTo>
                      <a:pt x="86" y="223"/>
                    </a:lnTo>
                    <a:lnTo>
                      <a:pt x="80" y="221"/>
                    </a:lnTo>
                    <a:lnTo>
                      <a:pt x="75" y="217"/>
                    </a:lnTo>
                    <a:lnTo>
                      <a:pt x="73" y="215"/>
                    </a:lnTo>
                    <a:lnTo>
                      <a:pt x="69" y="211"/>
                    </a:lnTo>
                    <a:lnTo>
                      <a:pt x="67" y="209"/>
                    </a:lnTo>
                    <a:lnTo>
                      <a:pt x="65" y="207"/>
                    </a:lnTo>
                    <a:lnTo>
                      <a:pt x="59" y="209"/>
                    </a:lnTo>
                    <a:lnTo>
                      <a:pt x="57" y="209"/>
                    </a:lnTo>
                    <a:lnTo>
                      <a:pt x="53" y="209"/>
                    </a:lnTo>
                    <a:lnTo>
                      <a:pt x="49" y="209"/>
                    </a:lnTo>
                    <a:lnTo>
                      <a:pt x="41" y="209"/>
                    </a:lnTo>
                    <a:lnTo>
                      <a:pt x="37" y="209"/>
                    </a:lnTo>
                    <a:lnTo>
                      <a:pt x="33" y="211"/>
                    </a:lnTo>
                    <a:lnTo>
                      <a:pt x="28" y="211"/>
                    </a:lnTo>
                    <a:lnTo>
                      <a:pt x="26" y="209"/>
                    </a:lnTo>
                    <a:lnTo>
                      <a:pt x="24" y="207"/>
                    </a:lnTo>
                    <a:lnTo>
                      <a:pt x="18" y="205"/>
                    </a:lnTo>
                    <a:lnTo>
                      <a:pt x="16" y="203"/>
                    </a:lnTo>
                    <a:lnTo>
                      <a:pt x="12" y="203"/>
                    </a:lnTo>
                    <a:lnTo>
                      <a:pt x="12" y="203"/>
                    </a:lnTo>
                    <a:lnTo>
                      <a:pt x="10" y="201"/>
                    </a:lnTo>
                    <a:lnTo>
                      <a:pt x="8" y="199"/>
                    </a:lnTo>
                    <a:lnTo>
                      <a:pt x="8" y="194"/>
                    </a:lnTo>
                    <a:lnTo>
                      <a:pt x="8" y="192"/>
                    </a:lnTo>
                    <a:lnTo>
                      <a:pt x="8" y="190"/>
                    </a:lnTo>
                    <a:lnTo>
                      <a:pt x="6" y="188"/>
                    </a:lnTo>
                    <a:lnTo>
                      <a:pt x="4" y="188"/>
                    </a:lnTo>
                    <a:lnTo>
                      <a:pt x="2" y="186"/>
                    </a:lnTo>
                    <a:lnTo>
                      <a:pt x="2" y="184"/>
                    </a:lnTo>
                    <a:lnTo>
                      <a:pt x="0" y="18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7" name="Freeform 457"/>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8" name="Freeform 458"/>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49" name="Freeform 459"/>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0" name="Freeform 460"/>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1" name="Freeform 461"/>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2" name="Freeform 462"/>
              <p:cNvSpPr>
                <a:spLocks/>
              </p:cNvSpPr>
              <p:nvPr/>
            </p:nvSpPr>
            <p:spPr bwMode="auto">
              <a:xfrm>
                <a:off x="5634" y="3319"/>
                <a:ext cx="47" cy="29"/>
              </a:xfrm>
              <a:custGeom>
                <a:avLst/>
                <a:gdLst>
                  <a:gd name="T0" fmla="*/ 0 w 47"/>
                  <a:gd name="T1" fmla="*/ 6 h 29"/>
                  <a:gd name="T2" fmla="*/ 8 w 47"/>
                  <a:gd name="T3" fmla="*/ 4 h 29"/>
                  <a:gd name="T4" fmla="*/ 18 w 47"/>
                  <a:gd name="T5" fmla="*/ 2 h 29"/>
                  <a:gd name="T6" fmla="*/ 30 w 47"/>
                  <a:gd name="T7" fmla="*/ 0 h 29"/>
                  <a:gd name="T8" fmla="*/ 43 w 47"/>
                  <a:gd name="T9" fmla="*/ 2 h 29"/>
                  <a:gd name="T10" fmla="*/ 47 w 47"/>
                  <a:gd name="T11" fmla="*/ 17 h 29"/>
                  <a:gd name="T12" fmla="*/ 47 w 47"/>
                  <a:gd name="T13" fmla="*/ 23 h 29"/>
                  <a:gd name="T14" fmla="*/ 47 w 47"/>
                  <a:gd name="T15" fmla="*/ 27 h 29"/>
                  <a:gd name="T16" fmla="*/ 41 w 47"/>
                  <a:gd name="T17" fmla="*/ 27 h 29"/>
                  <a:gd name="T18" fmla="*/ 39 w 47"/>
                  <a:gd name="T19" fmla="*/ 25 h 29"/>
                  <a:gd name="T20" fmla="*/ 34 w 47"/>
                  <a:gd name="T21" fmla="*/ 23 h 29"/>
                  <a:gd name="T22" fmla="*/ 26 w 47"/>
                  <a:gd name="T23" fmla="*/ 29 h 29"/>
                  <a:gd name="T24" fmla="*/ 16 w 47"/>
                  <a:gd name="T25" fmla="*/ 29 h 29"/>
                  <a:gd name="T26" fmla="*/ 14 w 47"/>
                  <a:gd name="T27" fmla="*/ 27 h 29"/>
                  <a:gd name="T28" fmla="*/ 16 w 47"/>
                  <a:gd name="T29" fmla="*/ 21 h 29"/>
                  <a:gd name="T30" fmla="*/ 18 w 47"/>
                  <a:gd name="T31" fmla="*/ 19 h 29"/>
                  <a:gd name="T32" fmla="*/ 32 w 47"/>
                  <a:gd name="T33" fmla="*/ 17 h 29"/>
                  <a:gd name="T34" fmla="*/ 34 w 47"/>
                  <a:gd name="T35" fmla="*/ 17 h 29"/>
                  <a:gd name="T36" fmla="*/ 32 w 47"/>
                  <a:gd name="T37" fmla="*/ 15 h 29"/>
                  <a:gd name="T38" fmla="*/ 30 w 47"/>
                  <a:gd name="T39" fmla="*/ 13 h 29"/>
                  <a:gd name="T40" fmla="*/ 18 w 47"/>
                  <a:gd name="T41" fmla="*/ 15 h 29"/>
                  <a:gd name="T42" fmla="*/ 10 w 47"/>
                  <a:gd name="T43" fmla="*/ 17 h 29"/>
                  <a:gd name="T44" fmla="*/ 4 w 47"/>
                  <a:gd name="T45" fmla="*/ 19 h 29"/>
                  <a:gd name="T46" fmla="*/ 4 w 47"/>
                  <a:gd name="T47" fmla="*/ 15 h 29"/>
                  <a:gd name="T48" fmla="*/ 4 w 47"/>
                  <a:gd name="T49" fmla="*/ 13 h 29"/>
                  <a:gd name="T50" fmla="*/ 0 w 47"/>
                  <a:gd name="T51" fmla="*/ 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7" h="29">
                    <a:moveTo>
                      <a:pt x="0" y="6"/>
                    </a:moveTo>
                    <a:lnTo>
                      <a:pt x="8" y="4"/>
                    </a:lnTo>
                    <a:lnTo>
                      <a:pt x="18" y="2"/>
                    </a:lnTo>
                    <a:lnTo>
                      <a:pt x="30" y="0"/>
                    </a:lnTo>
                    <a:lnTo>
                      <a:pt x="43" y="2"/>
                    </a:lnTo>
                    <a:lnTo>
                      <a:pt x="47" y="17"/>
                    </a:lnTo>
                    <a:lnTo>
                      <a:pt x="47" y="23"/>
                    </a:lnTo>
                    <a:lnTo>
                      <a:pt x="47" y="27"/>
                    </a:lnTo>
                    <a:lnTo>
                      <a:pt x="41" y="27"/>
                    </a:lnTo>
                    <a:lnTo>
                      <a:pt x="39" y="25"/>
                    </a:lnTo>
                    <a:lnTo>
                      <a:pt x="34" y="23"/>
                    </a:lnTo>
                    <a:lnTo>
                      <a:pt x="26" y="29"/>
                    </a:lnTo>
                    <a:lnTo>
                      <a:pt x="16" y="29"/>
                    </a:lnTo>
                    <a:lnTo>
                      <a:pt x="14" y="27"/>
                    </a:lnTo>
                    <a:lnTo>
                      <a:pt x="16" y="21"/>
                    </a:lnTo>
                    <a:lnTo>
                      <a:pt x="18" y="19"/>
                    </a:lnTo>
                    <a:lnTo>
                      <a:pt x="32" y="17"/>
                    </a:lnTo>
                    <a:lnTo>
                      <a:pt x="34" y="17"/>
                    </a:lnTo>
                    <a:lnTo>
                      <a:pt x="32" y="15"/>
                    </a:lnTo>
                    <a:lnTo>
                      <a:pt x="30" y="13"/>
                    </a:lnTo>
                    <a:lnTo>
                      <a:pt x="18" y="15"/>
                    </a:lnTo>
                    <a:lnTo>
                      <a:pt x="10" y="17"/>
                    </a:lnTo>
                    <a:lnTo>
                      <a:pt x="4" y="19"/>
                    </a:lnTo>
                    <a:lnTo>
                      <a:pt x="4" y="15"/>
                    </a:lnTo>
                    <a:lnTo>
                      <a:pt x="4" y="13"/>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3" name="Freeform 463"/>
              <p:cNvSpPr>
                <a:spLocks/>
              </p:cNvSpPr>
              <p:nvPr/>
            </p:nvSpPr>
            <p:spPr bwMode="auto">
              <a:xfrm>
                <a:off x="5548" y="3321"/>
                <a:ext cx="118" cy="129"/>
              </a:xfrm>
              <a:custGeom>
                <a:avLst/>
                <a:gdLst>
                  <a:gd name="T0" fmla="*/ 0 w 118"/>
                  <a:gd name="T1" fmla="*/ 56 h 129"/>
                  <a:gd name="T2" fmla="*/ 12 w 118"/>
                  <a:gd name="T3" fmla="*/ 51 h 129"/>
                  <a:gd name="T4" fmla="*/ 26 w 118"/>
                  <a:gd name="T5" fmla="*/ 41 h 129"/>
                  <a:gd name="T6" fmla="*/ 37 w 118"/>
                  <a:gd name="T7" fmla="*/ 33 h 129"/>
                  <a:gd name="T8" fmla="*/ 57 w 118"/>
                  <a:gd name="T9" fmla="*/ 13 h 129"/>
                  <a:gd name="T10" fmla="*/ 71 w 118"/>
                  <a:gd name="T11" fmla="*/ 2 h 129"/>
                  <a:gd name="T12" fmla="*/ 78 w 118"/>
                  <a:gd name="T13" fmla="*/ 2 h 129"/>
                  <a:gd name="T14" fmla="*/ 84 w 118"/>
                  <a:gd name="T15" fmla="*/ 9 h 129"/>
                  <a:gd name="T16" fmla="*/ 84 w 118"/>
                  <a:gd name="T17" fmla="*/ 13 h 129"/>
                  <a:gd name="T18" fmla="*/ 84 w 118"/>
                  <a:gd name="T19" fmla="*/ 21 h 129"/>
                  <a:gd name="T20" fmla="*/ 92 w 118"/>
                  <a:gd name="T21" fmla="*/ 25 h 129"/>
                  <a:gd name="T22" fmla="*/ 94 w 118"/>
                  <a:gd name="T23" fmla="*/ 35 h 129"/>
                  <a:gd name="T24" fmla="*/ 86 w 118"/>
                  <a:gd name="T25" fmla="*/ 41 h 129"/>
                  <a:gd name="T26" fmla="*/ 80 w 118"/>
                  <a:gd name="T27" fmla="*/ 66 h 129"/>
                  <a:gd name="T28" fmla="*/ 76 w 118"/>
                  <a:gd name="T29" fmla="*/ 72 h 129"/>
                  <a:gd name="T30" fmla="*/ 94 w 118"/>
                  <a:gd name="T31" fmla="*/ 82 h 129"/>
                  <a:gd name="T32" fmla="*/ 104 w 118"/>
                  <a:gd name="T33" fmla="*/ 66 h 129"/>
                  <a:gd name="T34" fmla="*/ 110 w 118"/>
                  <a:gd name="T35" fmla="*/ 64 h 129"/>
                  <a:gd name="T36" fmla="*/ 118 w 118"/>
                  <a:gd name="T37" fmla="*/ 70 h 129"/>
                  <a:gd name="T38" fmla="*/ 112 w 118"/>
                  <a:gd name="T39" fmla="*/ 88 h 129"/>
                  <a:gd name="T40" fmla="*/ 90 w 118"/>
                  <a:gd name="T41" fmla="*/ 96 h 129"/>
                  <a:gd name="T42" fmla="*/ 84 w 118"/>
                  <a:gd name="T43" fmla="*/ 105 h 129"/>
                  <a:gd name="T44" fmla="*/ 78 w 118"/>
                  <a:gd name="T45" fmla="*/ 111 h 129"/>
                  <a:gd name="T46" fmla="*/ 73 w 118"/>
                  <a:gd name="T47" fmla="*/ 117 h 129"/>
                  <a:gd name="T48" fmla="*/ 69 w 118"/>
                  <a:gd name="T49" fmla="*/ 119 h 129"/>
                  <a:gd name="T50" fmla="*/ 53 w 118"/>
                  <a:gd name="T51" fmla="*/ 113 h 129"/>
                  <a:gd name="T52" fmla="*/ 49 w 118"/>
                  <a:gd name="T53" fmla="*/ 121 h 129"/>
                  <a:gd name="T54" fmla="*/ 43 w 118"/>
                  <a:gd name="T55" fmla="*/ 121 h 129"/>
                  <a:gd name="T56" fmla="*/ 29 w 118"/>
                  <a:gd name="T57" fmla="*/ 129 h 129"/>
                  <a:gd name="T58" fmla="*/ 26 w 118"/>
                  <a:gd name="T59" fmla="*/ 121 h 129"/>
                  <a:gd name="T60" fmla="*/ 29 w 118"/>
                  <a:gd name="T61" fmla="*/ 117 h 129"/>
                  <a:gd name="T62" fmla="*/ 22 w 118"/>
                  <a:gd name="T63" fmla="*/ 117 h 129"/>
                  <a:gd name="T64" fmla="*/ 22 w 118"/>
                  <a:gd name="T65" fmla="*/ 109 h 129"/>
                  <a:gd name="T66" fmla="*/ 16 w 118"/>
                  <a:gd name="T67" fmla="*/ 103 h 129"/>
                  <a:gd name="T68" fmla="*/ 6 w 118"/>
                  <a:gd name="T69" fmla="*/ 88 h 129"/>
                  <a:gd name="T70" fmla="*/ 6 w 118"/>
                  <a:gd name="T71" fmla="*/ 70 h 129"/>
                  <a:gd name="T72" fmla="*/ 0 w 118"/>
                  <a:gd name="T7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9">
                    <a:moveTo>
                      <a:pt x="0" y="58"/>
                    </a:moveTo>
                    <a:lnTo>
                      <a:pt x="0" y="56"/>
                    </a:lnTo>
                    <a:lnTo>
                      <a:pt x="2" y="51"/>
                    </a:lnTo>
                    <a:lnTo>
                      <a:pt x="12" y="51"/>
                    </a:lnTo>
                    <a:lnTo>
                      <a:pt x="22" y="41"/>
                    </a:lnTo>
                    <a:lnTo>
                      <a:pt x="26" y="41"/>
                    </a:lnTo>
                    <a:lnTo>
                      <a:pt x="33" y="35"/>
                    </a:lnTo>
                    <a:lnTo>
                      <a:pt x="37" y="33"/>
                    </a:lnTo>
                    <a:lnTo>
                      <a:pt x="37" y="29"/>
                    </a:lnTo>
                    <a:lnTo>
                      <a:pt x="57" y="13"/>
                    </a:lnTo>
                    <a:lnTo>
                      <a:pt x="61" y="9"/>
                    </a:lnTo>
                    <a:lnTo>
                      <a:pt x="71" y="2"/>
                    </a:lnTo>
                    <a:lnTo>
                      <a:pt x="76" y="0"/>
                    </a:lnTo>
                    <a:lnTo>
                      <a:pt x="78" y="2"/>
                    </a:lnTo>
                    <a:lnTo>
                      <a:pt x="78" y="4"/>
                    </a:lnTo>
                    <a:lnTo>
                      <a:pt x="84" y="9"/>
                    </a:lnTo>
                    <a:lnTo>
                      <a:pt x="84" y="9"/>
                    </a:lnTo>
                    <a:lnTo>
                      <a:pt x="84" y="13"/>
                    </a:lnTo>
                    <a:lnTo>
                      <a:pt x="82" y="17"/>
                    </a:lnTo>
                    <a:lnTo>
                      <a:pt x="84" y="21"/>
                    </a:lnTo>
                    <a:lnTo>
                      <a:pt x="92" y="23"/>
                    </a:lnTo>
                    <a:lnTo>
                      <a:pt x="92" y="25"/>
                    </a:lnTo>
                    <a:lnTo>
                      <a:pt x="94" y="33"/>
                    </a:lnTo>
                    <a:lnTo>
                      <a:pt x="94" y="35"/>
                    </a:lnTo>
                    <a:lnTo>
                      <a:pt x="88" y="37"/>
                    </a:lnTo>
                    <a:lnTo>
                      <a:pt x="86" y="41"/>
                    </a:lnTo>
                    <a:lnTo>
                      <a:pt x="82" y="51"/>
                    </a:lnTo>
                    <a:lnTo>
                      <a:pt x="80" y="66"/>
                    </a:lnTo>
                    <a:lnTo>
                      <a:pt x="76" y="68"/>
                    </a:lnTo>
                    <a:lnTo>
                      <a:pt x="76" y="72"/>
                    </a:lnTo>
                    <a:lnTo>
                      <a:pt x="80" y="80"/>
                    </a:lnTo>
                    <a:lnTo>
                      <a:pt x="94" y="82"/>
                    </a:lnTo>
                    <a:lnTo>
                      <a:pt x="100" y="78"/>
                    </a:lnTo>
                    <a:lnTo>
                      <a:pt x="104" y="66"/>
                    </a:lnTo>
                    <a:lnTo>
                      <a:pt x="108" y="64"/>
                    </a:lnTo>
                    <a:lnTo>
                      <a:pt x="110" y="64"/>
                    </a:lnTo>
                    <a:lnTo>
                      <a:pt x="116" y="64"/>
                    </a:lnTo>
                    <a:lnTo>
                      <a:pt x="118" y="70"/>
                    </a:lnTo>
                    <a:lnTo>
                      <a:pt x="114" y="74"/>
                    </a:lnTo>
                    <a:lnTo>
                      <a:pt x="112" y="88"/>
                    </a:lnTo>
                    <a:lnTo>
                      <a:pt x="92" y="92"/>
                    </a:lnTo>
                    <a:lnTo>
                      <a:pt x="90" y="96"/>
                    </a:lnTo>
                    <a:lnTo>
                      <a:pt x="86" y="103"/>
                    </a:lnTo>
                    <a:lnTo>
                      <a:pt x="84" y="105"/>
                    </a:lnTo>
                    <a:lnTo>
                      <a:pt x="80" y="105"/>
                    </a:lnTo>
                    <a:lnTo>
                      <a:pt x="78" y="111"/>
                    </a:lnTo>
                    <a:lnTo>
                      <a:pt x="73" y="113"/>
                    </a:lnTo>
                    <a:lnTo>
                      <a:pt x="73" y="117"/>
                    </a:lnTo>
                    <a:lnTo>
                      <a:pt x="71" y="119"/>
                    </a:lnTo>
                    <a:lnTo>
                      <a:pt x="69" y="119"/>
                    </a:lnTo>
                    <a:lnTo>
                      <a:pt x="63" y="117"/>
                    </a:lnTo>
                    <a:lnTo>
                      <a:pt x="53" y="113"/>
                    </a:lnTo>
                    <a:lnTo>
                      <a:pt x="45" y="113"/>
                    </a:lnTo>
                    <a:lnTo>
                      <a:pt x="49" y="121"/>
                    </a:lnTo>
                    <a:lnTo>
                      <a:pt x="47" y="123"/>
                    </a:lnTo>
                    <a:lnTo>
                      <a:pt x="43" y="121"/>
                    </a:lnTo>
                    <a:lnTo>
                      <a:pt x="41" y="121"/>
                    </a:lnTo>
                    <a:lnTo>
                      <a:pt x="29" y="129"/>
                    </a:lnTo>
                    <a:lnTo>
                      <a:pt x="26" y="127"/>
                    </a:lnTo>
                    <a:lnTo>
                      <a:pt x="26" y="121"/>
                    </a:lnTo>
                    <a:lnTo>
                      <a:pt x="31" y="119"/>
                    </a:lnTo>
                    <a:lnTo>
                      <a:pt x="29" y="117"/>
                    </a:lnTo>
                    <a:lnTo>
                      <a:pt x="26" y="117"/>
                    </a:lnTo>
                    <a:lnTo>
                      <a:pt x="22" y="117"/>
                    </a:lnTo>
                    <a:lnTo>
                      <a:pt x="22" y="115"/>
                    </a:lnTo>
                    <a:lnTo>
                      <a:pt x="22" y="109"/>
                    </a:lnTo>
                    <a:lnTo>
                      <a:pt x="22" y="103"/>
                    </a:lnTo>
                    <a:lnTo>
                      <a:pt x="16" y="103"/>
                    </a:lnTo>
                    <a:lnTo>
                      <a:pt x="12" y="99"/>
                    </a:lnTo>
                    <a:lnTo>
                      <a:pt x="6" y="88"/>
                    </a:lnTo>
                    <a:lnTo>
                      <a:pt x="6" y="86"/>
                    </a:lnTo>
                    <a:lnTo>
                      <a:pt x="6" y="70"/>
                    </a:lnTo>
                    <a:lnTo>
                      <a:pt x="4" y="66"/>
                    </a:lnTo>
                    <a:lnTo>
                      <a:pt x="0" y="64"/>
                    </a:lnTo>
                    <a:lnTo>
                      <a:pt x="0" y="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4" name="Freeform 464"/>
              <p:cNvSpPr>
                <a:spLocks/>
              </p:cNvSpPr>
              <p:nvPr/>
            </p:nvSpPr>
            <p:spPr bwMode="auto">
              <a:xfrm>
                <a:off x="5548" y="3321"/>
                <a:ext cx="118" cy="129"/>
              </a:xfrm>
              <a:custGeom>
                <a:avLst/>
                <a:gdLst>
                  <a:gd name="T0" fmla="*/ 0 w 118"/>
                  <a:gd name="T1" fmla="*/ 56 h 129"/>
                  <a:gd name="T2" fmla="*/ 12 w 118"/>
                  <a:gd name="T3" fmla="*/ 51 h 129"/>
                  <a:gd name="T4" fmla="*/ 26 w 118"/>
                  <a:gd name="T5" fmla="*/ 41 h 129"/>
                  <a:gd name="T6" fmla="*/ 37 w 118"/>
                  <a:gd name="T7" fmla="*/ 33 h 129"/>
                  <a:gd name="T8" fmla="*/ 57 w 118"/>
                  <a:gd name="T9" fmla="*/ 13 h 129"/>
                  <a:gd name="T10" fmla="*/ 71 w 118"/>
                  <a:gd name="T11" fmla="*/ 2 h 129"/>
                  <a:gd name="T12" fmla="*/ 78 w 118"/>
                  <a:gd name="T13" fmla="*/ 2 h 129"/>
                  <a:gd name="T14" fmla="*/ 84 w 118"/>
                  <a:gd name="T15" fmla="*/ 9 h 129"/>
                  <a:gd name="T16" fmla="*/ 84 w 118"/>
                  <a:gd name="T17" fmla="*/ 13 h 129"/>
                  <a:gd name="T18" fmla="*/ 84 w 118"/>
                  <a:gd name="T19" fmla="*/ 21 h 129"/>
                  <a:gd name="T20" fmla="*/ 92 w 118"/>
                  <a:gd name="T21" fmla="*/ 25 h 129"/>
                  <a:gd name="T22" fmla="*/ 94 w 118"/>
                  <a:gd name="T23" fmla="*/ 35 h 129"/>
                  <a:gd name="T24" fmla="*/ 86 w 118"/>
                  <a:gd name="T25" fmla="*/ 41 h 129"/>
                  <a:gd name="T26" fmla="*/ 80 w 118"/>
                  <a:gd name="T27" fmla="*/ 66 h 129"/>
                  <a:gd name="T28" fmla="*/ 76 w 118"/>
                  <a:gd name="T29" fmla="*/ 72 h 129"/>
                  <a:gd name="T30" fmla="*/ 94 w 118"/>
                  <a:gd name="T31" fmla="*/ 82 h 129"/>
                  <a:gd name="T32" fmla="*/ 104 w 118"/>
                  <a:gd name="T33" fmla="*/ 66 h 129"/>
                  <a:gd name="T34" fmla="*/ 110 w 118"/>
                  <a:gd name="T35" fmla="*/ 64 h 129"/>
                  <a:gd name="T36" fmla="*/ 118 w 118"/>
                  <a:gd name="T37" fmla="*/ 70 h 129"/>
                  <a:gd name="T38" fmla="*/ 112 w 118"/>
                  <a:gd name="T39" fmla="*/ 88 h 129"/>
                  <a:gd name="T40" fmla="*/ 90 w 118"/>
                  <a:gd name="T41" fmla="*/ 96 h 129"/>
                  <a:gd name="T42" fmla="*/ 84 w 118"/>
                  <a:gd name="T43" fmla="*/ 105 h 129"/>
                  <a:gd name="T44" fmla="*/ 78 w 118"/>
                  <a:gd name="T45" fmla="*/ 111 h 129"/>
                  <a:gd name="T46" fmla="*/ 73 w 118"/>
                  <a:gd name="T47" fmla="*/ 117 h 129"/>
                  <a:gd name="T48" fmla="*/ 69 w 118"/>
                  <a:gd name="T49" fmla="*/ 119 h 129"/>
                  <a:gd name="T50" fmla="*/ 53 w 118"/>
                  <a:gd name="T51" fmla="*/ 113 h 129"/>
                  <a:gd name="T52" fmla="*/ 49 w 118"/>
                  <a:gd name="T53" fmla="*/ 121 h 129"/>
                  <a:gd name="T54" fmla="*/ 43 w 118"/>
                  <a:gd name="T55" fmla="*/ 121 h 129"/>
                  <a:gd name="T56" fmla="*/ 29 w 118"/>
                  <a:gd name="T57" fmla="*/ 129 h 129"/>
                  <a:gd name="T58" fmla="*/ 26 w 118"/>
                  <a:gd name="T59" fmla="*/ 121 h 129"/>
                  <a:gd name="T60" fmla="*/ 29 w 118"/>
                  <a:gd name="T61" fmla="*/ 117 h 129"/>
                  <a:gd name="T62" fmla="*/ 22 w 118"/>
                  <a:gd name="T63" fmla="*/ 117 h 129"/>
                  <a:gd name="T64" fmla="*/ 22 w 118"/>
                  <a:gd name="T65" fmla="*/ 109 h 129"/>
                  <a:gd name="T66" fmla="*/ 16 w 118"/>
                  <a:gd name="T67" fmla="*/ 103 h 129"/>
                  <a:gd name="T68" fmla="*/ 6 w 118"/>
                  <a:gd name="T69" fmla="*/ 88 h 129"/>
                  <a:gd name="T70" fmla="*/ 6 w 118"/>
                  <a:gd name="T71" fmla="*/ 70 h 129"/>
                  <a:gd name="T72" fmla="*/ 0 w 118"/>
                  <a:gd name="T7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8" h="129">
                    <a:moveTo>
                      <a:pt x="0" y="58"/>
                    </a:moveTo>
                    <a:lnTo>
                      <a:pt x="0" y="56"/>
                    </a:lnTo>
                    <a:lnTo>
                      <a:pt x="2" y="51"/>
                    </a:lnTo>
                    <a:lnTo>
                      <a:pt x="12" y="51"/>
                    </a:lnTo>
                    <a:lnTo>
                      <a:pt x="22" y="41"/>
                    </a:lnTo>
                    <a:lnTo>
                      <a:pt x="26" y="41"/>
                    </a:lnTo>
                    <a:lnTo>
                      <a:pt x="33" y="35"/>
                    </a:lnTo>
                    <a:lnTo>
                      <a:pt x="37" y="33"/>
                    </a:lnTo>
                    <a:lnTo>
                      <a:pt x="37" y="29"/>
                    </a:lnTo>
                    <a:lnTo>
                      <a:pt x="57" y="13"/>
                    </a:lnTo>
                    <a:lnTo>
                      <a:pt x="61" y="9"/>
                    </a:lnTo>
                    <a:lnTo>
                      <a:pt x="71" y="2"/>
                    </a:lnTo>
                    <a:lnTo>
                      <a:pt x="76" y="0"/>
                    </a:lnTo>
                    <a:lnTo>
                      <a:pt x="78" y="2"/>
                    </a:lnTo>
                    <a:lnTo>
                      <a:pt x="78" y="4"/>
                    </a:lnTo>
                    <a:lnTo>
                      <a:pt x="84" y="9"/>
                    </a:lnTo>
                    <a:lnTo>
                      <a:pt x="84" y="9"/>
                    </a:lnTo>
                    <a:lnTo>
                      <a:pt x="84" y="13"/>
                    </a:lnTo>
                    <a:lnTo>
                      <a:pt x="82" y="17"/>
                    </a:lnTo>
                    <a:lnTo>
                      <a:pt x="84" y="21"/>
                    </a:lnTo>
                    <a:lnTo>
                      <a:pt x="92" y="23"/>
                    </a:lnTo>
                    <a:lnTo>
                      <a:pt x="92" y="25"/>
                    </a:lnTo>
                    <a:lnTo>
                      <a:pt x="94" y="33"/>
                    </a:lnTo>
                    <a:lnTo>
                      <a:pt x="94" y="35"/>
                    </a:lnTo>
                    <a:lnTo>
                      <a:pt x="88" y="37"/>
                    </a:lnTo>
                    <a:lnTo>
                      <a:pt x="86" y="41"/>
                    </a:lnTo>
                    <a:lnTo>
                      <a:pt x="82" y="51"/>
                    </a:lnTo>
                    <a:lnTo>
                      <a:pt x="80" y="66"/>
                    </a:lnTo>
                    <a:lnTo>
                      <a:pt x="76" y="68"/>
                    </a:lnTo>
                    <a:lnTo>
                      <a:pt x="76" y="72"/>
                    </a:lnTo>
                    <a:lnTo>
                      <a:pt x="80" y="80"/>
                    </a:lnTo>
                    <a:lnTo>
                      <a:pt x="94" y="82"/>
                    </a:lnTo>
                    <a:lnTo>
                      <a:pt x="100" y="78"/>
                    </a:lnTo>
                    <a:lnTo>
                      <a:pt x="104" y="66"/>
                    </a:lnTo>
                    <a:lnTo>
                      <a:pt x="108" y="64"/>
                    </a:lnTo>
                    <a:lnTo>
                      <a:pt x="110" y="64"/>
                    </a:lnTo>
                    <a:lnTo>
                      <a:pt x="116" y="64"/>
                    </a:lnTo>
                    <a:lnTo>
                      <a:pt x="118" y="70"/>
                    </a:lnTo>
                    <a:lnTo>
                      <a:pt x="114" y="74"/>
                    </a:lnTo>
                    <a:lnTo>
                      <a:pt x="112" y="88"/>
                    </a:lnTo>
                    <a:lnTo>
                      <a:pt x="92" y="92"/>
                    </a:lnTo>
                    <a:lnTo>
                      <a:pt x="90" y="96"/>
                    </a:lnTo>
                    <a:lnTo>
                      <a:pt x="86" y="103"/>
                    </a:lnTo>
                    <a:lnTo>
                      <a:pt x="84" y="105"/>
                    </a:lnTo>
                    <a:lnTo>
                      <a:pt x="80" y="105"/>
                    </a:lnTo>
                    <a:lnTo>
                      <a:pt x="78" y="111"/>
                    </a:lnTo>
                    <a:lnTo>
                      <a:pt x="73" y="113"/>
                    </a:lnTo>
                    <a:lnTo>
                      <a:pt x="73" y="117"/>
                    </a:lnTo>
                    <a:lnTo>
                      <a:pt x="71" y="119"/>
                    </a:lnTo>
                    <a:lnTo>
                      <a:pt x="69" y="119"/>
                    </a:lnTo>
                    <a:lnTo>
                      <a:pt x="63" y="117"/>
                    </a:lnTo>
                    <a:lnTo>
                      <a:pt x="53" y="113"/>
                    </a:lnTo>
                    <a:lnTo>
                      <a:pt x="45" y="113"/>
                    </a:lnTo>
                    <a:lnTo>
                      <a:pt x="49" y="121"/>
                    </a:lnTo>
                    <a:lnTo>
                      <a:pt x="47" y="123"/>
                    </a:lnTo>
                    <a:lnTo>
                      <a:pt x="43" y="121"/>
                    </a:lnTo>
                    <a:lnTo>
                      <a:pt x="41" y="121"/>
                    </a:lnTo>
                    <a:lnTo>
                      <a:pt x="29" y="129"/>
                    </a:lnTo>
                    <a:lnTo>
                      <a:pt x="26" y="127"/>
                    </a:lnTo>
                    <a:lnTo>
                      <a:pt x="26" y="121"/>
                    </a:lnTo>
                    <a:lnTo>
                      <a:pt x="31" y="119"/>
                    </a:lnTo>
                    <a:lnTo>
                      <a:pt x="29" y="117"/>
                    </a:lnTo>
                    <a:lnTo>
                      <a:pt x="26" y="117"/>
                    </a:lnTo>
                    <a:lnTo>
                      <a:pt x="22" y="117"/>
                    </a:lnTo>
                    <a:lnTo>
                      <a:pt x="22" y="115"/>
                    </a:lnTo>
                    <a:lnTo>
                      <a:pt x="22" y="109"/>
                    </a:lnTo>
                    <a:lnTo>
                      <a:pt x="22" y="103"/>
                    </a:lnTo>
                    <a:lnTo>
                      <a:pt x="16" y="103"/>
                    </a:lnTo>
                    <a:lnTo>
                      <a:pt x="12" y="99"/>
                    </a:lnTo>
                    <a:lnTo>
                      <a:pt x="6" y="88"/>
                    </a:lnTo>
                    <a:lnTo>
                      <a:pt x="6" y="86"/>
                    </a:lnTo>
                    <a:lnTo>
                      <a:pt x="6" y="70"/>
                    </a:lnTo>
                    <a:lnTo>
                      <a:pt x="4" y="66"/>
                    </a:lnTo>
                    <a:lnTo>
                      <a:pt x="0" y="64"/>
                    </a:lnTo>
                    <a:lnTo>
                      <a:pt x="0" y="5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5" name="Freeform 465"/>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6" name="Freeform 466"/>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7" name="Freeform 467"/>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8" name="Freeform 468"/>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59" name="Freeform 469"/>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0" name="Freeform 470"/>
              <p:cNvSpPr>
                <a:spLocks/>
              </p:cNvSpPr>
              <p:nvPr/>
            </p:nvSpPr>
            <p:spPr bwMode="auto">
              <a:xfrm>
                <a:off x="5507" y="3360"/>
                <a:ext cx="25" cy="27"/>
              </a:xfrm>
              <a:custGeom>
                <a:avLst/>
                <a:gdLst>
                  <a:gd name="T0" fmla="*/ 0 w 25"/>
                  <a:gd name="T1" fmla="*/ 15 h 27"/>
                  <a:gd name="T2" fmla="*/ 4 w 25"/>
                  <a:gd name="T3" fmla="*/ 10 h 27"/>
                  <a:gd name="T4" fmla="*/ 6 w 25"/>
                  <a:gd name="T5" fmla="*/ 6 h 27"/>
                  <a:gd name="T6" fmla="*/ 12 w 25"/>
                  <a:gd name="T7" fmla="*/ 0 h 27"/>
                  <a:gd name="T8" fmla="*/ 14 w 25"/>
                  <a:gd name="T9" fmla="*/ 4 h 27"/>
                  <a:gd name="T10" fmla="*/ 8 w 25"/>
                  <a:gd name="T11" fmla="*/ 10 h 27"/>
                  <a:gd name="T12" fmla="*/ 10 w 25"/>
                  <a:gd name="T13" fmla="*/ 12 h 27"/>
                  <a:gd name="T14" fmla="*/ 18 w 25"/>
                  <a:gd name="T15" fmla="*/ 15 h 27"/>
                  <a:gd name="T16" fmla="*/ 25 w 25"/>
                  <a:gd name="T17" fmla="*/ 21 h 27"/>
                  <a:gd name="T18" fmla="*/ 20 w 25"/>
                  <a:gd name="T19" fmla="*/ 23 h 27"/>
                  <a:gd name="T20" fmla="*/ 16 w 25"/>
                  <a:gd name="T21" fmla="*/ 19 h 27"/>
                  <a:gd name="T22" fmla="*/ 10 w 25"/>
                  <a:gd name="T23" fmla="*/ 27 h 27"/>
                  <a:gd name="T24" fmla="*/ 2 w 25"/>
                  <a:gd name="T25" fmla="*/ 25 h 27"/>
                  <a:gd name="T26" fmla="*/ 0 w 25"/>
                  <a:gd name="T27"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7">
                    <a:moveTo>
                      <a:pt x="0" y="15"/>
                    </a:moveTo>
                    <a:lnTo>
                      <a:pt x="4" y="10"/>
                    </a:lnTo>
                    <a:lnTo>
                      <a:pt x="6" y="6"/>
                    </a:lnTo>
                    <a:lnTo>
                      <a:pt x="12" y="0"/>
                    </a:lnTo>
                    <a:lnTo>
                      <a:pt x="14" y="4"/>
                    </a:lnTo>
                    <a:lnTo>
                      <a:pt x="8" y="10"/>
                    </a:lnTo>
                    <a:lnTo>
                      <a:pt x="10" y="12"/>
                    </a:lnTo>
                    <a:lnTo>
                      <a:pt x="18" y="15"/>
                    </a:lnTo>
                    <a:lnTo>
                      <a:pt x="25" y="21"/>
                    </a:lnTo>
                    <a:lnTo>
                      <a:pt x="20" y="23"/>
                    </a:lnTo>
                    <a:lnTo>
                      <a:pt x="16" y="19"/>
                    </a:lnTo>
                    <a:lnTo>
                      <a:pt x="10" y="27"/>
                    </a:lnTo>
                    <a:lnTo>
                      <a:pt x="2" y="25"/>
                    </a:lnTo>
                    <a:lnTo>
                      <a:pt x="0" y="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1" name="Freeform 471"/>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2" name="Freeform 472"/>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3" name="Freeform 473"/>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4" name="Freeform 474"/>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5" name="Freeform 475"/>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6" name="Freeform 476"/>
              <p:cNvSpPr>
                <a:spLocks/>
              </p:cNvSpPr>
              <p:nvPr/>
            </p:nvSpPr>
            <p:spPr bwMode="auto">
              <a:xfrm>
                <a:off x="5448" y="3403"/>
                <a:ext cx="51" cy="25"/>
              </a:xfrm>
              <a:custGeom>
                <a:avLst/>
                <a:gdLst>
                  <a:gd name="T0" fmla="*/ 0 w 51"/>
                  <a:gd name="T1" fmla="*/ 8 h 25"/>
                  <a:gd name="T2" fmla="*/ 4 w 51"/>
                  <a:gd name="T3" fmla="*/ 4 h 25"/>
                  <a:gd name="T4" fmla="*/ 8 w 51"/>
                  <a:gd name="T5" fmla="*/ 8 h 25"/>
                  <a:gd name="T6" fmla="*/ 10 w 51"/>
                  <a:gd name="T7" fmla="*/ 6 h 25"/>
                  <a:gd name="T8" fmla="*/ 14 w 51"/>
                  <a:gd name="T9" fmla="*/ 2 h 25"/>
                  <a:gd name="T10" fmla="*/ 18 w 51"/>
                  <a:gd name="T11" fmla="*/ 6 h 25"/>
                  <a:gd name="T12" fmla="*/ 26 w 51"/>
                  <a:gd name="T13" fmla="*/ 8 h 25"/>
                  <a:gd name="T14" fmla="*/ 30 w 51"/>
                  <a:gd name="T15" fmla="*/ 6 h 25"/>
                  <a:gd name="T16" fmla="*/ 35 w 51"/>
                  <a:gd name="T17" fmla="*/ 10 h 25"/>
                  <a:gd name="T18" fmla="*/ 41 w 51"/>
                  <a:gd name="T19" fmla="*/ 8 h 25"/>
                  <a:gd name="T20" fmla="*/ 39 w 51"/>
                  <a:gd name="T21" fmla="*/ 2 h 25"/>
                  <a:gd name="T22" fmla="*/ 43 w 51"/>
                  <a:gd name="T23" fmla="*/ 0 h 25"/>
                  <a:gd name="T24" fmla="*/ 47 w 51"/>
                  <a:gd name="T25" fmla="*/ 4 h 25"/>
                  <a:gd name="T26" fmla="*/ 51 w 51"/>
                  <a:gd name="T27" fmla="*/ 17 h 25"/>
                  <a:gd name="T28" fmla="*/ 47 w 51"/>
                  <a:gd name="T29" fmla="*/ 23 h 25"/>
                  <a:gd name="T30" fmla="*/ 45 w 51"/>
                  <a:gd name="T31" fmla="*/ 25 h 25"/>
                  <a:gd name="T32" fmla="*/ 32 w 51"/>
                  <a:gd name="T33" fmla="*/ 23 h 25"/>
                  <a:gd name="T34" fmla="*/ 20 w 51"/>
                  <a:gd name="T35" fmla="*/ 10 h 25"/>
                  <a:gd name="T36" fmla="*/ 10 w 51"/>
                  <a:gd name="T37" fmla="*/ 12 h 25"/>
                  <a:gd name="T38" fmla="*/ 8 w 51"/>
                  <a:gd name="T39" fmla="*/ 17 h 25"/>
                  <a:gd name="T40" fmla="*/ 4 w 51"/>
                  <a:gd name="T41" fmla="*/ 17 h 25"/>
                  <a:gd name="T42" fmla="*/ 0 w 51"/>
                  <a:gd name="T43" fmla="*/ 12 h 25"/>
                  <a:gd name="T44" fmla="*/ 0 w 51"/>
                  <a:gd name="T45"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1" h="25">
                    <a:moveTo>
                      <a:pt x="0" y="8"/>
                    </a:moveTo>
                    <a:lnTo>
                      <a:pt x="4" y="4"/>
                    </a:lnTo>
                    <a:lnTo>
                      <a:pt x="8" y="8"/>
                    </a:lnTo>
                    <a:lnTo>
                      <a:pt x="10" y="6"/>
                    </a:lnTo>
                    <a:lnTo>
                      <a:pt x="14" y="2"/>
                    </a:lnTo>
                    <a:lnTo>
                      <a:pt x="18" y="6"/>
                    </a:lnTo>
                    <a:lnTo>
                      <a:pt x="26" y="8"/>
                    </a:lnTo>
                    <a:lnTo>
                      <a:pt x="30" y="6"/>
                    </a:lnTo>
                    <a:lnTo>
                      <a:pt x="35" y="10"/>
                    </a:lnTo>
                    <a:lnTo>
                      <a:pt x="41" y="8"/>
                    </a:lnTo>
                    <a:lnTo>
                      <a:pt x="39" y="2"/>
                    </a:lnTo>
                    <a:lnTo>
                      <a:pt x="43" y="0"/>
                    </a:lnTo>
                    <a:lnTo>
                      <a:pt x="47" y="4"/>
                    </a:lnTo>
                    <a:lnTo>
                      <a:pt x="51" y="17"/>
                    </a:lnTo>
                    <a:lnTo>
                      <a:pt x="47" y="23"/>
                    </a:lnTo>
                    <a:lnTo>
                      <a:pt x="45" y="25"/>
                    </a:lnTo>
                    <a:lnTo>
                      <a:pt x="32" y="23"/>
                    </a:lnTo>
                    <a:lnTo>
                      <a:pt x="20" y="10"/>
                    </a:lnTo>
                    <a:lnTo>
                      <a:pt x="10" y="12"/>
                    </a:lnTo>
                    <a:lnTo>
                      <a:pt x="8" y="17"/>
                    </a:lnTo>
                    <a:lnTo>
                      <a:pt x="4" y="17"/>
                    </a:lnTo>
                    <a:lnTo>
                      <a:pt x="0" y="12"/>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7" name="Freeform 477"/>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8" name="Freeform 478"/>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69" name="Freeform 479"/>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0" name="Freeform 480"/>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1" name="Freeform 481"/>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2" name="Freeform 482"/>
              <p:cNvSpPr>
                <a:spLocks/>
              </p:cNvSpPr>
              <p:nvPr/>
            </p:nvSpPr>
            <p:spPr bwMode="auto">
              <a:xfrm>
                <a:off x="5515" y="3420"/>
                <a:ext cx="23" cy="14"/>
              </a:xfrm>
              <a:custGeom>
                <a:avLst/>
                <a:gdLst>
                  <a:gd name="T0" fmla="*/ 0 w 23"/>
                  <a:gd name="T1" fmla="*/ 4 h 14"/>
                  <a:gd name="T2" fmla="*/ 4 w 23"/>
                  <a:gd name="T3" fmla="*/ 0 h 14"/>
                  <a:gd name="T4" fmla="*/ 8 w 23"/>
                  <a:gd name="T5" fmla="*/ 2 h 14"/>
                  <a:gd name="T6" fmla="*/ 15 w 23"/>
                  <a:gd name="T7" fmla="*/ 2 h 14"/>
                  <a:gd name="T8" fmla="*/ 19 w 23"/>
                  <a:gd name="T9" fmla="*/ 0 h 14"/>
                  <a:gd name="T10" fmla="*/ 23 w 23"/>
                  <a:gd name="T11" fmla="*/ 4 h 14"/>
                  <a:gd name="T12" fmla="*/ 19 w 23"/>
                  <a:gd name="T13" fmla="*/ 8 h 14"/>
                  <a:gd name="T14" fmla="*/ 17 w 23"/>
                  <a:gd name="T15" fmla="*/ 14 h 14"/>
                  <a:gd name="T16" fmla="*/ 4 w 23"/>
                  <a:gd name="T17" fmla="*/ 10 h 14"/>
                  <a:gd name="T18" fmla="*/ 0 w 2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 h="14">
                    <a:moveTo>
                      <a:pt x="0" y="4"/>
                    </a:moveTo>
                    <a:lnTo>
                      <a:pt x="4" y="0"/>
                    </a:lnTo>
                    <a:lnTo>
                      <a:pt x="8" y="2"/>
                    </a:lnTo>
                    <a:lnTo>
                      <a:pt x="15" y="2"/>
                    </a:lnTo>
                    <a:lnTo>
                      <a:pt x="19" y="0"/>
                    </a:lnTo>
                    <a:lnTo>
                      <a:pt x="23" y="4"/>
                    </a:lnTo>
                    <a:lnTo>
                      <a:pt x="19" y="8"/>
                    </a:lnTo>
                    <a:lnTo>
                      <a:pt x="17" y="14"/>
                    </a:lnTo>
                    <a:lnTo>
                      <a:pt x="4" y="10"/>
                    </a:lnTo>
                    <a:lnTo>
                      <a:pt x="0"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3" name="Freeform 483"/>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4" name="Freeform 484"/>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5" name="Freeform 485"/>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6" name="Freeform 486"/>
              <p:cNvSpPr>
                <a:spLocks/>
              </p:cNvSpPr>
              <p:nvPr/>
            </p:nvSpPr>
            <p:spPr bwMode="auto">
              <a:xfrm>
                <a:off x="4992" y="2757"/>
                <a:ext cx="235" cy="192"/>
              </a:xfrm>
              <a:custGeom>
                <a:avLst/>
                <a:gdLst>
                  <a:gd name="T0" fmla="*/ 70 w 235"/>
                  <a:gd name="T1" fmla="*/ 12 h 192"/>
                  <a:gd name="T2" fmla="*/ 55 w 235"/>
                  <a:gd name="T3" fmla="*/ 14 h 192"/>
                  <a:gd name="T4" fmla="*/ 55 w 235"/>
                  <a:gd name="T5" fmla="*/ 35 h 192"/>
                  <a:gd name="T6" fmla="*/ 49 w 235"/>
                  <a:gd name="T7" fmla="*/ 49 h 192"/>
                  <a:gd name="T8" fmla="*/ 29 w 235"/>
                  <a:gd name="T9" fmla="*/ 55 h 192"/>
                  <a:gd name="T10" fmla="*/ 8 w 235"/>
                  <a:gd name="T11" fmla="*/ 45 h 192"/>
                  <a:gd name="T12" fmla="*/ 4 w 235"/>
                  <a:gd name="T13" fmla="*/ 59 h 192"/>
                  <a:gd name="T14" fmla="*/ 16 w 235"/>
                  <a:gd name="T15" fmla="*/ 70 h 192"/>
                  <a:gd name="T16" fmla="*/ 31 w 235"/>
                  <a:gd name="T17" fmla="*/ 76 h 192"/>
                  <a:gd name="T18" fmla="*/ 41 w 235"/>
                  <a:gd name="T19" fmla="*/ 92 h 192"/>
                  <a:gd name="T20" fmla="*/ 53 w 235"/>
                  <a:gd name="T21" fmla="*/ 102 h 192"/>
                  <a:gd name="T22" fmla="*/ 65 w 235"/>
                  <a:gd name="T23" fmla="*/ 98 h 192"/>
                  <a:gd name="T24" fmla="*/ 72 w 235"/>
                  <a:gd name="T25" fmla="*/ 106 h 192"/>
                  <a:gd name="T26" fmla="*/ 74 w 235"/>
                  <a:gd name="T27" fmla="*/ 113 h 192"/>
                  <a:gd name="T28" fmla="*/ 63 w 235"/>
                  <a:gd name="T29" fmla="*/ 110 h 192"/>
                  <a:gd name="T30" fmla="*/ 72 w 235"/>
                  <a:gd name="T31" fmla="*/ 119 h 192"/>
                  <a:gd name="T32" fmla="*/ 84 w 235"/>
                  <a:gd name="T33" fmla="*/ 127 h 192"/>
                  <a:gd name="T34" fmla="*/ 92 w 235"/>
                  <a:gd name="T35" fmla="*/ 135 h 192"/>
                  <a:gd name="T36" fmla="*/ 74 w 235"/>
                  <a:gd name="T37" fmla="*/ 133 h 192"/>
                  <a:gd name="T38" fmla="*/ 53 w 235"/>
                  <a:gd name="T39" fmla="*/ 117 h 192"/>
                  <a:gd name="T40" fmla="*/ 37 w 235"/>
                  <a:gd name="T41" fmla="*/ 106 h 192"/>
                  <a:gd name="T42" fmla="*/ 29 w 235"/>
                  <a:gd name="T43" fmla="*/ 96 h 192"/>
                  <a:gd name="T44" fmla="*/ 27 w 235"/>
                  <a:gd name="T45" fmla="*/ 104 h 192"/>
                  <a:gd name="T46" fmla="*/ 39 w 235"/>
                  <a:gd name="T47" fmla="*/ 121 h 192"/>
                  <a:gd name="T48" fmla="*/ 43 w 235"/>
                  <a:gd name="T49" fmla="*/ 131 h 192"/>
                  <a:gd name="T50" fmla="*/ 45 w 235"/>
                  <a:gd name="T51" fmla="*/ 141 h 192"/>
                  <a:gd name="T52" fmla="*/ 59 w 235"/>
                  <a:gd name="T53" fmla="*/ 145 h 192"/>
                  <a:gd name="T54" fmla="*/ 74 w 235"/>
                  <a:gd name="T55" fmla="*/ 143 h 192"/>
                  <a:gd name="T56" fmla="*/ 92 w 235"/>
                  <a:gd name="T57" fmla="*/ 149 h 192"/>
                  <a:gd name="T58" fmla="*/ 90 w 235"/>
                  <a:gd name="T59" fmla="*/ 162 h 192"/>
                  <a:gd name="T60" fmla="*/ 74 w 235"/>
                  <a:gd name="T61" fmla="*/ 164 h 192"/>
                  <a:gd name="T62" fmla="*/ 88 w 235"/>
                  <a:gd name="T63" fmla="*/ 170 h 192"/>
                  <a:gd name="T64" fmla="*/ 96 w 235"/>
                  <a:gd name="T65" fmla="*/ 178 h 192"/>
                  <a:gd name="T66" fmla="*/ 106 w 235"/>
                  <a:gd name="T67" fmla="*/ 192 h 192"/>
                  <a:gd name="T68" fmla="*/ 202 w 235"/>
                  <a:gd name="T69" fmla="*/ 180 h 192"/>
                  <a:gd name="T70" fmla="*/ 196 w 235"/>
                  <a:gd name="T71" fmla="*/ 162 h 192"/>
                  <a:gd name="T72" fmla="*/ 198 w 235"/>
                  <a:gd name="T73" fmla="*/ 139 h 192"/>
                  <a:gd name="T74" fmla="*/ 213 w 235"/>
                  <a:gd name="T75" fmla="*/ 143 h 192"/>
                  <a:gd name="T76" fmla="*/ 227 w 235"/>
                  <a:gd name="T77" fmla="*/ 145 h 192"/>
                  <a:gd name="T78" fmla="*/ 235 w 235"/>
                  <a:gd name="T79" fmla="*/ 94 h 192"/>
                  <a:gd name="T80" fmla="*/ 223 w 235"/>
                  <a:gd name="T81" fmla="*/ 74 h 192"/>
                  <a:gd name="T82" fmla="*/ 219 w 235"/>
                  <a:gd name="T83" fmla="*/ 59 h 192"/>
                  <a:gd name="T84" fmla="*/ 184 w 235"/>
                  <a:gd name="T85" fmla="*/ 37 h 192"/>
                  <a:gd name="T86" fmla="*/ 145 w 235"/>
                  <a:gd name="T87" fmla="*/ 53 h 192"/>
                  <a:gd name="T88" fmla="*/ 119 w 235"/>
                  <a:gd name="T89" fmla="*/ 45 h 192"/>
                  <a:gd name="T90" fmla="*/ 110 w 235"/>
                  <a:gd name="T91" fmla="*/ 33 h 192"/>
                  <a:gd name="T92" fmla="*/ 110 w 235"/>
                  <a:gd name="T93" fmla="*/ 8 h 192"/>
                  <a:gd name="T94" fmla="*/ 88 w 235"/>
                  <a:gd name="T9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5" h="192">
                    <a:moveTo>
                      <a:pt x="82" y="2"/>
                    </a:moveTo>
                    <a:lnTo>
                      <a:pt x="78" y="4"/>
                    </a:lnTo>
                    <a:lnTo>
                      <a:pt x="74" y="8"/>
                    </a:lnTo>
                    <a:lnTo>
                      <a:pt x="70" y="12"/>
                    </a:lnTo>
                    <a:lnTo>
                      <a:pt x="68" y="14"/>
                    </a:lnTo>
                    <a:lnTo>
                      <a:pt x="59" y="14"/>
                    </a:lnTo>
                    <a:lnTo>
                      <a:pt x="57" y="14"/>
                    </a:lnTo>
                    <a:lnTo>
                      <a:pt x="55" y="14"/>
                    </a:lnTo>
                    <a:lnTo>
                      <a:pt x="49" y="16"/>
                    </a:lnTo>
                    <a:lnTo>
                      <a:pt x="55" y="25"/>
                    </a:lnTo>
                    <a:lnTo>
                      <a:pt x="57" y="33"/>
                    </a:lnTo>
                    <a:lnTo>
                      <a:pt x="55" y="35"/>
                    </a:lnTo>
                    <a:lnTo>
                      <a:pt x="55" y="39"/>
                    </a:lnTo>
                    <a:lnTo>
                      <a:pt x="51" y="43"/>
                    </a:lnTo>
                    <a:lnTo>
                      <a:pt x="51" y="47"/>
                    </a:lnTo>
                    <a:lnTo>
                      <a:pt x="49" y="49"/>
                    </a:lnTo>
                    <a:lnTo>
                      <a:pt x="47" y="53"/>
                    </a:lnTo>
                    <a:lnTo>
                      <a:pt x="41" y="57"/>
                    </a:lnTo>
                    <a:lnTo>
                      <a:pt x="37" y="57"/>
                    </a:lnTo>
                    <a:lnTo>
                      <a:pt x="29" y="55"/>
                    </a:lnTo>
                    <a:lnTo>
                      <a:pt x="27" y="53"/>
                    </a:lnTo>
                    <a:lnTo>
                      <a:pt x="18" y="49"/>
                    </a:lnTo>
                    <a:lnTo>
                      <a:pt x="12" y="45"/>
                    </a:lnTo>
                    <a:lnTo>
                      <a:pt x="8" y="45"/>
                    </a:lnTo>
                    <a:lnTo>
                      <a:pt x="2" y="45"/>
                    </a:lnTo>
                    <a:lnTo>
                      <a:pt x="0" y="51"/>
                    </a:lnTo>
                    <a:lnTo>
                      <a:pt x="2" y="55"/>
                    </a:lnTo>
                    <a:lnTo>
                      <a:pt x="4" y="59"/>
                    </a:lnTo>
                    <a:lnTo>
                      <a:pt x="8" y="61"/>
                    </a:lnTo>
                    <a:lnTo>
                      <a:pt x="12" y="63"/>
                    </a:lnTo>
                    <a:lnTo>
                      <a:pt x="14" y="68"/>
                    </a:lnTo>
                    <a:lnTo>
                      <a:pt x="16" y="70"/>
                    </a:lnTo>
                    <a:lnTo>
                      <a:pt x="23" y="72"/>
                    </a:lnTo>
                    <a:lnTo>
                      <a:pt x="27" y="74"/>
                    </a:lnTo>
                    <a:lnTo>
                      <a:pt x="29" y="74"/>
                    </a:lnTo>
                    <a:lnTo>
                      <a:pt x="31" y="76"/>
                    </a:lnTo>
                    <a:lnTo>
                      <a:pt x="33" y="80"/>
                    </a:lnTo>
                    <a:lnTo>
                      <a:pt x="37" y="86"/>
                    </a:lnTo>
                    <a:lnTo>
                      <a:pt x="39" y="88"/>
                    </a:lnTo>
                    <a:lnTo>
                      <a:pt x="41" y="92"/>
                    </a:lnTo>
                    <a:lnTo>
                      <a:pt x="45" y="96"/>
                    </a:lnTo>
                    <a:lnTo>
                      <a:pt x="47" y="98"/>
                    </a:lnTo>
                    <a:lnTo>
                      <a:pt x="51" y="100"/>
                    </a:lnTo>
                    <a:lnTo>
                      <a:pt x="53" y="102"/>
                    </a:lnTo>
                    <a:lnTo>
                      <a:pt x="57" y="102"/>
                    </a:lnTo>
                    <a:lnTo>
                      <a:pt x="59" y="102"/>
                    </a:lnTo>
                    <a:lnTo>
                      <a:pt x="63" y="102"/>
                    </a:lnTo>
                    <a:lnTo>
                      <a:pt x="65" y="98"/>
                    </a:lnTo>
                    <a:lnTo>
                      <a:pt x="68" y="102"/>
                    </a:lnTo>
                    <a:lnTo>
                      <a:pt x="70" y="104"/>
                    </a:lnTo>
                    <a:lnTo>
                      <a:pt x="72" y="104"/>
                    </a:lnTo>
                    <a:lnTo>
                      <a:pt x="72" y="106"/>
                    </a:lnTo>
                    <a:lnTo>
                      <a:pt x="72" y="108"/>
                    </a:lnTo>
                    <a:lnTo>
                      <a:pt x="76" y="108"/>
                    </a:lnTo>
                    <a:lnTo>
                      <a:pt x="76" y="110"/>
                    </a:lnTo>
                    <a:lnTo>
                      <a:pt x="74" y="113"/>
                    </a:lnTo>
                    <a:lnTo>
                      <a:pt x="72" y="110"/>
                    </a:lnTo>
                    <a:lnTo>
                      <a:pt x="68" y="108"/>
                    </a:lnTo>
                    <a:lnTo>
                      <a:pt x="65" y="106"/>
                    </a:lnTo>
                    <a:lnTo>
                      <a:pt x="63" y="110"/>
                    </a:lnTo>
                    <a:lnTo>
                      <a:pt x="63" y="113"/>
                    </a:lnTo>
                    <a:lnTo>
                      <a:pt x="65" y="117"/>
                    </a:lnTo>
                    <a:lnTo>
                      <a:pt x="70" y="119"/>
                    </a:lnTo>
                    <a:lnTo>
                      <a:pt x="72" y="119"/>
                    </a:lnTo>
                    <a:lnTo>
                      <a:pt x="74" y="119"/>
                    </a:lnTo>
                    <a:lnTo>
                      <a:pt x="78" y="119"/>
                    </a:lnTo>
                    <a:lnTo>
                      <a:pt x="82" y="123"/>
                    </a:lnTo>
                    <a:lnTo>
                      <a:pt x="84" y="127"/>
                    </a:lnTo>
                    <a:lnTo>
                      <a:pt x="84" y="129"/>
                    </a:lnTo>
                    <a:lnTo>
                      <a:pt x="88" y="131"/>
                    </a:lnTo>
                    <a:lnTo>
                      <a:pt x="90" y="131"/>
                    </a:lnTo>
                    <a:lnTo>
                      <a:pt x="92" y="135"/>
                    </a:lnTo>
                    <a:lnTo>
                      <a:pt x="92" y="139"/>
                    </a:lnTo>
                    <a:lnTo>
                      <a:pt x="86" y="139"/>
                    </a:lnTo>
                    <a:lnTo>
                      <a:pt x="80" y="137"/>
                    </a:lnTo>
                    <a:lnTo>
                      <a:pt x="74" y="133"/>
                    </a:lnTo>
                    <a:lnTo>
                      <a:pt x="68" y="129"/>
                    </a:lnTo>
                    <a:lnTo>
                      <a:pt x="61" y="125"/>
                    </a:lnTo>
                    <a:lnTo>
                      <a:pt x="55" y="123"/>
                    </a:lnTo>
                    <a:lnTo>
                      <a:pt x="53" y="117"/>
                    </a:lnTo>
                    <a:lnTo>
                      <a:pt x="49" y="117"/>
                    </a:lnTo>
                    <a:lnTo>
                      <a:pt x="45" y="113"/>
                    </a:lnTo>
                    <a:lnTo>
                      <a:pt x="41" y="108"/>
                    </a:lnTo>
                    <a:lnTo>
                      <a:pt x="37" y="106"/>
                    </a:lnTo>
                    <a:lnTo>
                      <a:pt x="33" y="102"/>
                    </a:lnTo>
                    <a:lnTo>
                      <a:pt x="31" y="100"/>
                    </a:lnTo>
                    <a:lnTo>
                      <a:pt x="31" y="98"/>
                    </a:lnTo>
                    <a:lnTo>
                      <a:pt x="29" y="96"/>
                    </a:lnTo>
                    <a:lnTo>
                      <a:pt x="27" y="94"/>
                    </a:lnTo>
                    <a:lnTo>
                      <a:pt x="25" y="96"/>
                    </a:lnTo>
                    <a:lnTo>
                      <a:pt x="25" y="100"/>
                    </a:lnTo>
                    <a:lnTo>
                      <a:pt x="27" y="104"/>
                    </a:lnTo>
                    <a:lnTo>
                      <a:pt x="29" y="110"/>
                    </a:lnTo>
                    <a:lnTo>
                      <a:pt x="33" y="113"/>
                    </a:lnTo>
                    <a:lnTo>
                      <a:pt x="35" y="117"/>
                    </a:lnTo>
                    <a:lnTo>
                      <a:pt x="39" y="121"/>
                    </a:lnTo>
                    <a:lnTo>
                      <a:pt x="43" y="123"/>
                    </a:lnTo>
                    <a:lnTo>
                      <a:pt x="43" y="125"/>
                    </a:lnTo>
                    <a:lnTo>
                      <a:pt x="45" y="129"/>
                    </a:lnTo>
                    <a:lnTo>
                      <a:pt x="43" y="131"/>
                    </a:lnTo>
                    <a:lnTo>
                      <a:pt x="43" y="133"/>
                    </a:lnTo>
                    <a:lnTo>
                      <a:pt x="41" y="135"/>
                    </a:lnTo>
                    <a:lnTo>
                      <a:pt x="43" y="139"/>
                    </a:lnTo>
                    <a:lnTo>
                      <a:pt x="45" y="141"/>
                    </a:lnTo>
                    <a:lnTo>
                      <a:pt x="51" y="141"/>
                    </a:lnTo>
                    <a:lnTo>
                      <a:pt x="55" y="143"/>
                    </a:lnTo>
                    <a:lnTo>
                      <a:pt x="57" y="143"/>
                    </a:lnTo>
                    <a:lnTo>
                      <a:pt x="59" y="145"/>
                    </a:lnTo>
                    <a:lnTo>
                      <a:pt x="61" y="143"/>
                    </a:lnTo>
                    <a:lnTo>
                      <a:pt x="65" y="143"/>
                    </a:lnTo>
                    <a:lnTo>
                      <a:pt x="70" y="143"/>
                    </a:lnTo>
                    <a:lnTo>
                      <a:pt x="74" y="143"/>
                    </a:lnTo>
                    <a:lnTo>
                      <a:pt x="80" y="145"/>
                    </a:lnTo>
                    <a:lnTo>
                      <a:pt x="82" y="145"/>
                    </a:lnTo>
                    <a:lnTo>
                      <a:pt x="88" y="147"/>
                    </a:lnTo>
                    <a:lnTo>
                      <a:pt x="92" y="149"/>
                    </a:lnTo>
                    <a:lnTo>
                      <a:pt x="94" y="153"/>
                    </a:lnTo>
                    <a:lnTo>
                      <a:pt x="94" y="157"/>
                    </a:lnTo>
                    <a:lnTo>
                      <a:pt x="92" y="160"/>
                    </a:lnTo>
                    <a:lnTo>
                      <a:pt x="90" y="162"/>
                    </a:lnTo>
                    <a:lnTo>
                      <a:pt x="86" y="162"/>
                    </a:lnTo>
                    <a:lnTo>
                      <a:pt x="82" y="160"/>
                    </a:lnTo>
                    <a:lnTo>
                      <a:pt x="76" y="160"/>
                    </a:lnTo>
                    <a:lnTo>
                      <a:pt x="74" y="164"/>
                    </a:lnTo>
                    <a:lnTo>
                      <a:pt x="76" y="166"/>
                    </a:lnTo>
                    <a:lnTo>
                      <a:pt x="82" y="166"/>
                    </a:lnTo>
                    <a:lnTo>
                      <a:pt x="86" y="168"/>
                    </a:lnTo>
                    <a:lnTo>
                      <a:pt x="88" y="170"/>
                    </a:lnTo>
                    <a:lnTo>
                      <a:pt x="90" y="170"/>
                    </a:lnTo>
                    <a:lnTo>
                      <a:pt x="90" y="170"/>
                    </a:lnTo>
                    <a:lnTo>
                      <a:pt x="94" y="174"/>
                    </a:lnTo>
                    <a:lnTo>
                      <a:pt x="96" y="178"/>
                    </a:lnTo>
                    <a:lnTo>
                      <a:pt x="100" y="180"/>
                    </a:lnTo>
                    <a:lnTo>
                      <a:pt x="102" y="184"/>
                    </a:lnTo>
                    <a:lnTo>
                      <a:pt x="106" y="188"/>
                    </a:lnTo>
                    <a:lnTo>
                      <a:pt x="106" y="192"/>
                    </a:lnTo>
                    <a:lnTo>
                      <a:pt x="106" y="192"/>
                    </a:lnTo>
                    <a:lnTo>
                      <a:pt x="198" y="192"/>
                    </a:lnTo>
                    <a:lnTo>
                      <a:pt x="204" y="188"/>
                    </a:lnTo>
                    <a:lnTo>
                      <a:pt x="202" y="180"/>
                    </a:lnTo>
                    <a:lnTo>
                      <a:pt x="202" y="170"/>
                    </a:lnTo>
                    <a:lnTo>
                      <a:pt x="200" y="170"/>
                    </a:lnTo>
                    <a:lnTo>
                      <a:pt x="198" y="166"/>
                    </a:lnTo>
                    <a:lnTo>
                      <a:pt x="196" y="162"/>
                    </a:lnTo>
                    <a:lnTo>
                      <a:pt x="198" y="151"/>
                    </a:lnTo>
                    <a:lnTo>
                      <a:pt x="194" y="147"/>
                    </a:lnTo>
                    <a:lnTo>
                      <a:pt x="192" y="139"/>
                    </a:lnTo>
                    <a:lnTo>
                      <a:pt x="198" y="139"/>
                    </a:lnTo>
                    <a:lnTo>
                      <a:pt x="202" y="143"/>
                    </a:lnTo>
                    <a:lnTo>
                      <a:pt x="204" y="143"/>
                    </a:lnTo>
                    <a:lnTo>
                      <a:pt x="206" y="145"/>
                    </a:lnTo>
                    <a:lnTo>
                      <a:pt x="213" y="143"/>
                    </a:lnTo>
                    <a:lnTo>
                      <a:pt x="215" y="147"/>
                    </a:lnTo>
                    <a:lnTo>
                      <a:pt x="221" y="149"/>
                    </a:lnTo>
                    <a:lnTo>
                      <a:pt x="225" y="149"/>
                    </a:lnTo>
                    <a:lnTo>
                      <a:pt x="227" y="145"/>
                    </a:lnTo>
                    <a:lnTo>
                      <a:pt x="231" y="143"/>
                    </a:lnTo>
                    <a:lnTo>
                      <a:pt x="235" y="139"/>
                    </a:lnTo>
                    <a:lnTo>
                      <a:pt x="235" y="139"/>
                    </a:lnTo>
                    <a:lnTo>
                      <a:pt x="235" y="94"/>
                    </a:lnTo>
                    <a:lnTo>
                      <a:pt x="229" y="84"/>
                    </a:lnTo>
                    <a:lnTo>
                      <a:pt x="225" y="80"/>
                    </a:lnTo>
                    <a:lnTo>
                      <a:pt x="217" y="78"/>
                    </a:lnTo>
                    <a:lnTo>
                      <a:pt x="223" y="74"/>
                    </a:lnTo>
                    <a:lnTo>
                      <a:pt x="223" y="72"/>
                    </a:lnTo>
                    <a:lnTo>
                      <a:pt x="223" y="70"/>
                    </a:lnTo>
                    <a:lnTo>
                      <a:pt x="219" y="65"/>
                    </a:lnTo>
                    <a:lnTo>
                      <a:pt x="219" y="59"/>
                    </a:lnTo>
                    <a:lnTo>
                      <a:pt x="196" y="47"/>
                    </a:lnTo>
                    <a:lnTo>
                      <a:pt x="192" y="41"/>
                    </a:lnTo>
                    <a:lnTo>
                      <a:pt x="190" y="33"/>
                    </a:lnTo>
                    <a:lnTo>
                      <a:pt x="184" y="37"/>
                    </a:lnTo>
                    <a:lnTo>
                      <a:pt x="172" y="49"/>
                    </a:lnTo>
                    <a:lnTo>
                      <a:pt x="170" y="51"/>
                    </a:lnTo>
                    <a:lnTo>
                      <a:pt x="159" y="51"/>
                    </a:lnTo>
                    <a:lnTo>
                      <a:pt x="145" y="53"/>
                    </a:lnTo>
                    <a:lnTo>
                      <a:pt x="133" y="51"/>
                    </a:lnTo>
                    <a:lnTo>
                      <a:pt x="125" y="51"/>
                    </a:lnTo>
                    <a:lnTo>
                      <a:pt x="121" y="49"/>
                    </a:lnTo>
                    <a:lnTo>
                      <a:pt x="119" y="45"/>
                    </a:lnTo>
                    <a:lnTo>
                      <a:pt x="117" y="45"/>
                    </a:lnTo>
                    <a:lnTo>
                      <a:pt x="112" y="41"/>
                    </a:lnTo>
                    <a:lnTo>
                      <a:pt x="112" y="37"/>
                    </a:lnTo>
                    <a:lnTo>
                      <a:pt x="110" y="33"/>
                    </a:lnTo>
                    <a:lnTo>
                      <a:pt x="108" y="25"/>
                    </a:lnTo>
                    <a:lnTo>
                      <a:pt x="110" y="18"/>
                    </a:lnTo>
                    <a:lnTo>
                      <a:pt x="110" y="12"/>
                    </a:lnTo>
                    <a:lnTo>
                      <a:pt x="110" y="8"/>
                    </a:lnTo>
                    <a:lnTo>
                      <a:pt x="108" y="4"/>
                    </a:lnTo>
                    <a:lnTo>
                      <a:pt x="104" y="2"/>
                    </a:lnTo>
                    <a:lnTo>
                      <a:pt x="96" y="2"/>
                    </a:lnTo>
                    <a:lnTo>
                      <a:pt x="88" y="0"/>
                    </a:lnTo>
                    <a:lnTo>
                      <a:pt x="82"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7" name="Freeform 487"/>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8" name="Freeform 488"/>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79" name="Freeform 489"/>
              <p:cNvSpPr>
                <a:spLocks/>
              </p:cNvSpPr>
              <p:nvPr/>
            </p:nvSpPr>
            <p:spPr bwMode="auto">
              <a:xfrm>
                <a:off x="4992" y="2757"/>
                <a:ext cx="260" cy="243"/>
              </a:xfrm>
              <a:custGeom>
                <a:avLst/>
                <a:gdLst>
                  <a:gd name="T0" fmla="*/ 12 w 260"/>
                  <a:gd name="T1" fmla="*/ 45 h 243"/>
                  <a:gd name="T2" fmla="*/ 37 w 260"/>
                  <a:gd name="T3" fmla="*/ 57 h 243"/>
                  <a:gd name="T4" fmla="*/ 51 w 260"/>
                  <a:gd name="T5" fmla="*/ 47 h 243"/>
                  <a:gd name="T6" fmla="*/ 57 w 260"/>
                  <a:gd name="T7" fmla="*/ 33 h 243"/>
                  <a:gd name="T8" fmla="*/ 57 w 260"/>
                  <a:gd name="T9" fmla="*/ 14 h 243"/>
                  <a:gd name="T10" fmla="*/ 74 w 260"/>
                  <a:gd name="T11" fmla="*/ 8 h 243"/>
                  <a:gd name="T12" fmla="*/ 96 w 260"/>
                  <a:gd name="T13" fmla="*/ 2 h 243"/>
                  <a:gd name="T14" fmla="*/ 110 w 260"/>
                  <a:gd name="T15" fmla="*/ 12 h 243"/>
                  <a:gd name="T16" fmla="*/ 112 w 260"/>
                  <a:gd name="T17" fmla="*/ 37 h 243"/>
                  <a:gd name="T18" fmla="*/ 121 w 260"/>
                  <a:gd name="T19" fmla="*/ 49 h 243"/>
                  <a:gd name="T20" fmla="*/ 159 w 260"/>
                  <a:gd name="T21" fmla="*/ 51 h 243"/>
                  <a:gd name="T22" fmla="*/ 190 w 260"/>
                  <a:gd name="T23" fmla="*/ 33 h 243"/>
                  <a:gd name="T24" fmla="*/ 219 w 260"/>
                  <a:gd name="T25" fmla="*/ 65 h 243"/>
                  <a:gd name="T26" fmla="*/ 217 w 260"/>
                  <a:gd name="T27" fmla="*/ 78 h 243"/>
                  <a:gd name="T28" fmla="*/ 243 w 260"/>
                  <a:gd name="T29" fmla="*/ 113 h 243"/>
                  <a:gd name="T30" fmla="*/ 256 w 260"/>
                  <a:gd name="T31" fmla="*/ 135 h 243"/>
                  <a:gd name="T32" fmla="*/ 235 w 260"/>
                  <a:gd name="T33" fmla="*/ 139 h 243"/>
                  <a:gd name="T34" fmla="*/ 221 w 260"/>
                  <a:gd name="T35" fmla="*/ 149 h 243"/>
                  <a:gd name="T36" fmla="*/ 204 w 260"/>
                  <a:gd name="T37" fmla="*/ 143 h 243"/>
                  <a:gd name="T38" fmla="*/ 194 w 260"/>
                  <a:gd name="T39" fmla="*/ 147 h 243"/>
                  <a:gd name="T40" fmla="*/ 200 w 260"/>
                  <a:gd name="T41" fmla="*/ 170 h 243"/>
                  <a:gd name="T42" fmla="*/ 194 w 260"/>
                  <a:gd name="T43" fmla="*/ 194 h 243"/>
                  <a:gd name="T44" fmla="*/ 166 w 260"/>
                  <a:gd name="T45" fmla="*/ 194 h 243"/>
                  <a:gd name="T46" fmla="*/ 155 w 260"/>
                  <a:gd name="T47" fmla="*/ 225 h 243"/>
                  <a:gd name="T48" fmla="*/ 141 w 260"/>
                  <a:gd name="T49" fmla="*/ 243 h 243"/>
                  <a:gd name="T50" fmla="*/ 131 w 260"/>
                  <a:gd name="T51" fmla="*/ 237 h 243"/>
                  <a:gd name="T52" fmla="*/ 127 w 260"/>
                  <a:gd name="T53" fmla="*/ 229 h 243"/>
                  <a:gd name="T54" fmla="*/ 125 w 260"/>
                  <a:gd name="T55" fmla="*/ 233 h 243"/>
                  <a:gd name="T56" fmla="*/ 106 w 260"/>
                  <a:gd name="T57" fmla="*/ 233 h 243"/>
                  <a:gd name="T58" fmla="*/ 80 w 260"/>
                  <a:gd name="T59" fmla="*/ 223 h 243"/>
                  <a:gd name="T60" fmla="*/ 72 w 260"/>
                  <a:gd name="T61" fmla="*/ 207 h 243"/>
                  <a:gd name="T62" fmla="*/ 106 w 260"/>
                  <a:gd name="T63" fmla="*/ 196 h 243"/>
                  <a:gd name="T64" fmla="*/ 100 w 260"/>
                  <a:gd name="T65" fmla="*/ 180 h 243"/>
                  <a:gd name="T66" fmla="*/ 90 w 260"/>
                  <a:gd name="T67" fmla="*/ 170 h 243"/>
                  <a:gd name="T68" fmla="*/ 76 w 260"/>
                  <a:gd name="T69" fmla="*/ 166 h 243"/>
                  <a:gd name="T70" fmla="*/ 86 w 260"/>
                  <a:gd name="T71" fmla="*/ 162 h 243"/>
                  <a:gd name="T72" fmla="*/ 94 w 260"/>
                  <a:gd name="T73" fmla="*/ 153 h 243"/>
                  <a:gd name="T74" fmla="*/ 80 w 260"/>
                  <a:gd name="T75" fmla="*/ 145 h 243"/>
                  <a:gd name="T76" fmla="*/ 61 w 260"/>
                  <a:gd name="T77" fmla="*/ 143 h 243"/>
                  <a:gd name="T78" fmla="*/ 51 w 260"/>
                  <a:gd name="T79" fmla="*/ 141 h 243"/>
                  <a:gd name="T80" fmla="*/ 43 w 260"/>
                  <a:gd name="T81" fmla="*/ 133 h 243"/>
                  <a:gd name="T82" fmla="*/ 43 w 260"/>
                  <a:gd name="T83" fmla="*/ 123 h 243"/>
                  <a:gd name="T84" fmla="*/ 29 w 260"/>
                  <a:gd name="T85" fmla="*/ 110 h 243"/>
                  <a:gd name="T86" fmla="*/ 27 w 260"/>
                  <a:gd name="T87" fmla="*/ 94 h 243"/>
                  <a:gd name="T88" fmla="*/ 33 w 260"/>
                  <a:gd name="T89" fmla="*/ 102 h 243"/>
                  <a:gd name="T90" fmla="*/ 49 w 260"/>
                  <a:gd name="T91" fmla="*/ 117 h 243"/>
                  <a:gd name="T92" fmla="*/ 68 w 260"/>
                  <a:gd name="T93" fmla="*/ 129 h 243"/>
                  <a:gd name="T94" fmla="*/ 92 w 260"/>
                  <a:gd name="T95" fmla="*/ 139 h 243"/>
                  <a:gd name="T96" fmla="*/ 84 w 260"/>
                  <a:gd name="T97" fmla="*/ 129 h 243"/>
                  <a:gd name="T98" fmla="*/ 74 w 260"/>
                  <a:gd name="T99" fmla="*/ 119 h 243"/>
                  <a:gd name="T100" fmla="*/ 63 w 260"/>
                  <a:gd name="T101" fmla="*/ 113 h 243"/>
                  <a:gd name="T102" fmla="*/ 72 w 260"/>
                  <a:gd name="T103" fmla="*/ 110 h 243"/>
                  <a:gd name="T104" fmla="*/ 72 w 260"/>
                  <a:gd name="T105" fmla="*/ 108 h 243"/>
                  <a:gd name="T106" fmla="*/ 68 w 260"/>
                  <a:gd name="T107" fmla="*/ 102 h 243"/>
                  <a:gd name="T108" fmla="*/ 57 w 260"/>
                  <a:gd name="T109" fmla="*/ 102 h 243"/>
                  <a:gd name="T110" fmla="*/ 45 w 260"/>
                  <a:gd name="T111" fmla="*/ 96 h 243"/>
                  <a:gd name="T112" fmla="*/ 33 w 260"/>
                  <a:gd name="T113" fmla="*/ 80 h 243"/>
                  <a:gd name="T114" fmla="*/ 23 w 260"/>
                  <a:gd name="T115" fmla="*/ 72 h 243"/>
                  <a:gd name="T116" fmla="*/ 8 w 260"/>
                  <a:gd name="T117" fmla="*/ 6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0" h="243">
                    <a:moveTo>
                      <a:pt x="0" y="51"/>
                    </a:moveTo>
                    <a:lnTo>
                      <a:pt x="2" y="45"/>
                    </a:lnTo>
                    <a:lnTo>
                      <a:pt x="8" y="45"/>
                    </a:lnTo>
                    <a:lnTo>
                      <a:pt x="12" y="45"/>
                    </a:lnTo>
                    <a:lnTo>
                      <a:pt x="18" y="49"/>
                    </a:lnTo>
                    <a:lnTo>
                      <a:pt x="27" y="53"/>
                    </a:lnTo>
                    <a:lnTo>
                      <a:pt x="29" y="55"/>
                    </a:lnTo>
                    <a:lnTo>
                      <a:pt x="37" y="57"/>
                    </a:lnTo>
                    <a:lnTo>
                      <a:pt x="41" y="57"/>
                    </a:lnTo>
                    <a:lnTo>
                      <a:pt x="47" y="53"/>
                    </a:lnTo>
                    <a:lnTo>
                      <a:pt x="49" y="49"/>
                    </a:lnTo>
                    <a:lnTo>
                      <a:pt x="51" y="47"/>
                    </a:lnTo>
                    <a:lnTo>
                      <a:pt x="51" y="43"/>
                    </a:lnTo>
                    <a:lnTo>
                      <a:pt x="55" y="39"/>
                    </a:lnTo>
                    <a:lnTo>
                      <a:pt x="55" y="35"/>
                    </a:lnTo>
                    <a:lnTo>
                      <a:pt x="57" y="33"/>
                    </a:lnTo>
                    <a:lnTo>
                      <a:pt x="55" y="25"/>
                    </a:lnTo>
                    <a:lnTo>
                      <a:pt x="49" y="16"/>
                    </a:lnTo>
                    <a:lnTo>
                      <a:pt x="55" y="14"/>
                    </a:lnTo>
                    <a:lnTo>
                      <a:pt x="57" y="14"/>
                    </a:lnTo>
                    <a:lnTo>
                      <a:pt x="59" y="14"/>
                    </a:lnTo>
                    <a:lnTo>
                      <a:pt x="68" y="14"/>
                    </a:lnTo>
                    <a:lnTo>
                      <a:pt x="70" y="12"/>
                    </a:lnTo>
                    <a:lnTo>
                      <a:pt x="74" y="8"/>
                    </a:lnTo>
                    <a:lnTo>
                      <a:pt x="78" y="4"/>
                    </a:lnTo>
                    <a:lnTo>
                      <a:pt x="82" y="2"/>
                    </a:lnTo>
                    <a:lnTo>
                      <a:pt x="88" y="0"/>
                    </a:lnTo>
                    <a:lnTo>
                      <a:pt x="96" y="2"/>
                    </a:lnTo>
                    <a:lnTo>
                      <a:pt x="104" y="2"/>
                    </a:lnTo>
                    <a:lnTo>
                      <a:pt x="108" y="4"/>
                    </a:lnTo>
                    <a:lnTo>
                      <a:pt x="110" y="8"/>
                    </a:lnTo>
                    <a:lnTo>
                      <a:pt x="110" y="12"/>
                    </a:lnTo>
                    <a:lnTo>
                      <a:pt x="110" y="18"/>
                    </a:lnTo>
                    <a:lnTo>
                      <a:pt x="108" y="25"/>
                    </a:lnTo>
                    <a:lnTo>
                      <a:pt x="110" y="33"/>
                    </a:lnTo>
                    <a:lnTo>
                      <a:pt x="112" y="37"/>
                    </a:lnTo>
                    <a:lnTo>
                      <a:pt x="112" y="41"/>
                    </a:lnTo>
                    <a:lnTo>
                      <a:pt x="117" y="45"/>
                    </a:lnTo>
                    <a:lnTo>
                      <a:pt x="119" y="45"/>
                    </a:lnTo>
                    <a:lnTo>
                      <a:pt x="121" y="49"/>
                    </a:lnTo>
                    <a:lnTo>
                      <a:pt x="125" y="51"/>
                    </a:lnTo>
                    <a:lnTo>
                      <a:pt x="133" y="51"/>
                    </a:lnTo>
                    <a:lnTo>
                      <a:pt x="145" y="53"/>
                    </a:lnTo>
                    <a:lnTo>
                      <a:pt x="159" y="51"/>
                    </a:lnTo>
                    <a:lnTo>
                      <a:pt x="170" y="51"/>
                    </a:lnTo>
                    <a:lnTo>
                      <a:pt x="172" y="49"/>
                    </a:lnTo>
                    <a:lnTo>
                      <a:pt x="184" y="37"/>
                    </a:lnTo>
                    <a:lnTo>
                      <a:pt x="190" y="33"/>
                    </a:lnTo>
                    <a:lnTo>
                      <a:pt x="192" y="41"/>
                    </a:lnTo>
                    <a:lnTo>
                      <a:pt x="196" y="47"/>
                    </a:lnTo>
                    <a:lnTo>
                      <a:pt x="219" y="59"/>
                    </a:lnTo>
                    <a:lnTo>
                      <a:pt x="219" y="65"/>
                    </a:lnTo>
                    <a:lnTo>
                      <a:pt x="223" y="70"/>
                    </a:lnTo>
                    <a:lnTo>
                      <a:pt x="223" y="72"/>
                    </a:lnTo>
                    <a:lnTo>
                      <a:pt x="223" y="74"/>
                    </a:lnTo>
                    <a:lnTo>
                      <a:pt x="217" y="78"/>
                    </a:lnTo>
                    <a:lnTo>
                      <a:pt x="225" y="80"/>
                    </a:lnTo>
                    <a:lnTo>
                      <a:pt x="229" y="84"/>
                    </a:lnTo>
                    <a:lnTo>
                      <a:pt x="239" y="100"/>
                    </a:lnTo>
                    <a:lnTo>
                      <a:pt x="243" y="113"/>
                    </a:lnTo>
                    <a:lnTo>
                      <a:pt x="247" y="121"/>
                    </a:lnTo>
                    <a:lnTo>
                      <a:pt x="249" y="123"/>
                    </a:lnTo>
                    <a:lnTo>
                      <a:pt x="253" y="131"/>
                    </a:lnTo>
                    <a:lnTo>
                      <a:pt x="256" y="135"/>
                    </a:lnTo>
                    <a:lnTo>
                      <a:pt x="260" y="139"/>
                    </a:lnTo>
                    <a:lnTo>
                      <a:pt x="249" y="139"/>
                    </a:lnTo>
                    <a:lnTo>
                      <a:pt x="245" y="137"/>
                    </a:lnTo>
                    <a:lnTo>
                      <a:pt x="235" y="139"/>
                    </a:lnTo>
                    <a:lnTo>
                      <a:pt x="231" y="143"/>
                    </a:lnTo>
                    <a:lnTo>
                      <a:pt x="227" y="145"/>
                    </a:lnTo>
                    <a:lnTo>
                      <a:pt x="225" y="149"/>
                    </a:lnTo>
                    <a:lnTo>
                      <a:pt x="221" y="149"/>
                    </a:lnTo>
                    <a:lnTo>
                      <a:pt x="215" y="147"/>
                    </a:lnTo>
                    <a:lnTo>
                      <a:pt x="213" y="143"/>
                    </a:lnTo>
                    <a:lnTo>
                      <a:pt x="206" y="145"/>
                    </a:lnTo>
                    <a:lnTo>
                      <a:pt x="204" y="143"/>
                    </a:lnTo>
                    <a:lnTo>
                      <a:pt x="202" y="143"/>
                    </a:lnTo>
                    <a:lnTo>
                      <a:pt x="198" y="139"/>
                    </a:lnTo>
                    <a:lnTo>
                      <a:pt x="192" y="139"/>
                    </a:lnTo>
                    <a:lnTo>
                      <a:pt x="194" y="147"/>
                    </a:lnTo>
                    <a:lnTo>
                      <a:pt x="198" y="151"/>
                    </a:lnTo>
                    <a:lnTo>
                      <a:pt x="196" y="162"/>
                    </a:lnTo>
                    <a:lnTo>
                      <a:pt x="198" y="166"/>
                    </a:lnTo>
                    <a:lnTo>
                      <a:pt x="200" y="170"/>
                    </a:lnTo>
                    <a:lnTo>
                      <a:pt x="202" y="170"/>
                    </a:lnTo>
                    <a:lnTo>
                      <a:pt x="202" y="180"/>
                    </a:lnTo>
                    <a:lnTo>
                      <a:pt x="204" y="188"/>
                    </a:lnTo>
                    <a:lnTo>
                      <a:pt x="194" y="194"/>
                    </a:lnTo>
                    <a:lnTo>
                      <a:pt x="188" y="192"/>
                    </a:lnTo>
                    <a:lnTo>
                      <a:pt x="186" y="194"/>
                    </a:lnTo>
                    <a:lnTo>
                      <a:pt x="186" y="198"/>
                    </a:lnTo>
                    <a:lnTo>
                      <a:pt x="166" y="194"/>
                    </a:lnTo>
                    <a:lnTo>
                      <a:pt x="162" y="198"/>
                    </a:lnTo>
                    <a:lnTo>
                      <a:pt x="164" y="205"/>
                    </a:lnTo>
                    <a:lnTo>
                      <a:pt x="157" y="217"/>
                    </a:lnTo>
                    <a:lnTo>
                      <a:pt x="155" y="225"/>
                    </a:lnTo>
                    <a:lnTo>
                      <a:pt x="153" y="227"/>
                    </a:lnTo>
                    <a:lnTo>
                      <a:pt x="147" y="229"/>
                    </a:lnTo>
                    <a:lnTo>
                      <a:pt x="143" y="243"/>
                    </a:lnTo>
                    <a:lnTo>
                      <a:pt x="141" y="243"/>
                    </a:lnTo>
                    <a:lnTo>
                      <a:pt x="139" y="243"/>
                    </a:lnTo>
                    <a:lnTo>
                      <a:pt x="135" y="241"/>
                    </a:lnTo>
                    <a:lnTo>
                      <a:pt x="133" y="239"/>
                    </a:lnTo>
                    <a:lnTo>
                      <a:pt x="131" y="237"/>
                    </a:lnTo>
                    <a:lnTo>
                      <a:pt x="129" y="231"/>
                    </a:lnTo>
                    <a:lnTo>
                      <a:pt x="129" y="227"/>
                    </a:lnTo>
                    <a:lnTo>
                      <a:pt x="127" y="227"/>
                    </a:lnTo>
                    <a:lnTo>
                      <a:pt x="127" y="229"/>
                    </a:lnTo>
                    <a:lnTo>
                      <a:pt x="125" y="229"/>
                    </a:lnTo>
                    <a:lnTo>
                      <a:pt x="123" y="231"/>
                    </a:lnTo>
                    <a:lnTo>
                      <a:pt x="125" y="233"/>
                    </a:lnTo>
                    <a:lnTo>
                      <a:pt x="125" y="233"/>
                    </a:lnTo>
                    <a:lnTo>
                      <a:pt x="119" y="235"/>
                    </a:lnTo>
                    <a:lnTo>
                      <a:pt x="117" y="235"/>
                    </a:lnTo>
                    <a:lnTo>
                      <a:pt x="112" y="233"/>
                    </a:lnTo>
                    <a:lnTo>
                      <a:pt x="106" y="233"/>
                    </a:lnTo>
                    <a:lnTo>
                      <a:pt x="100" y="233"/>
                    </a:lnTo>
                    <a:lnTo>
                      <a:pt x="94" y="231"/>
                    </a:lnTo>
                    <a:lnTo>
                      <a:pt x="86" y="227"/>
                    </a:lnTo>
                    <a:lnTo>
                      <a:pt x="80" y="223"/>
                    </a:lnTo>
                    <a:lnTo>
                      <a:pt x="72" y="221"/>
                    </a:lnTo>
                    <a:lnTo>
                      <a:pt x="72" y="219"/>
                    </a:lnTo>
                    <a:lnTo>
                      <a:pt x="70" y="215"/>
                    </a:lnTo>
                    <a:lnTo>
                      <a:pt x="72" y="207"/>
                    </a:lnTo>
                    <a:lnTo>
                      <a:pt x="76" y="205"/>
                    </a:lnTo>
                    <a:lnTo>
                      <a:pt x="82" y="205"/>
                    </a:lnTo>
                    <a:lnTo>
                      <a:pt x="102" y="198"/>
                    </a:lnTo>
                    <a:lnTo>
                      <a:pt x="106" y="196"/>
                    </a:lnTo>
                    <a:lnTo>
                      <a:pt x="106" y="192"/>
                    </a:lnTo>
                    <a:lnTo>
                      <a:pt x="106" y="188"/>
                    </a:lnTo>
                    <a:lnTo>
                      <a:pt x="102" y="184"/>
                    </a:lnTo>
                    <a:lnTo>
                      <a:pt x="100" y="180"/>
                    </a:lnTo>
                    <a:lnTo>
                      <a:pt x="96" y="178"/>
                    </a:lnTo>
                    <a:lnTo>
                      <a:pt x="94" y="174"/>
                    </a:lnTo>
                    <a:lnTo>
                      <a:pt x="90" y="170"/>
                    </a:lnTo>
                    <a:lnTo>
                      <a:pt x="90" y="170"/>
                    </a:lnTo>
                    <a:lnTo>
                      <a:pt x="88" y="170"/>
                    </a:lnTo>
                    <a:lnTo>
                      <a:pt x="86" y="168"/>
                    </a:lnTo>
                    <a:lnTo>
                      <a:pt x="82" y="166"/>
                    </a:lnTo>
                    <a:lnTo>
                      <a:pt x="76" y="166"/>
                    </a:lnTo>
                    <a:lnTo>
                      <a:pt x="74" y="164"/>
                    </a:lnTo>
                    <a:lnTo>
                      <a:pt x="76" y="160"/>
                    </a:lnTo>
                    <a:lnTo>
                      <a:pt x="82" y="160"/>
                    </a:lnTo>
                    <a:lnTo>
                      <a:pt x="86" y="162"/>
                    </a:lnTo>
                    <a:lnTo>
                      <a:pt x="90" y="162"/>
                    </a:lnTo>
                    <a:lnTo>
                      <a:pt x="92" y="160"/>
                    </a:lnTo>
                    <a:lnTo>
                      <a:pt x="94" y="157"/>
                    </a:lnTo>
                    <a:lnTo>
                      <a:pt x="94" y="153"/>
                    </a:lnTo>
                    <a:lnTo>
                      <a:pt x="92" y="149"/>
                    </a:lnTo>
                    <a:lnTo>
                      <a:pt x="88" y="147"/>
                    </a:lnTo>
                    <a:lnTo>
                      <a:pt x="82" y="145"/>
                    </a:lnTo>
                    <a:lnTo>
                      <a:pt x="80" y="145"/>
                    </a:lnTo>
                    <a:lnTo>
                      <a:pt x="74" y="143"/>
                    </a:lnTo>
                    <a:lnTo>
                      <a:pt x="70" y="143"/>
                    </a:lnTo>
                    <a:lnTo>
                      <a:pt x="65" y="143"/>
                    </a:lnTo>
                    <a:lnTo>
                      <a:pt x="61" y="143"/>
                    </a:lnTo>
                    <a:lnTo>
                      <a:pt x="59" y="145"/>
                    </a:lnTo>
                    <a:lnTo>
                      <a:pt x="57" y="143"/>
                    </a:lnTo>
                    <a:lnTo>
                      <a:pt x="55" y="143"/>
                    </a:lnTo>
                    <a:lnTo>
                      <a:pt x="51" y="141"/>
                    </a:lnTo>
                    <a:lnTo>
                      <a:pt x="45" y="141"/>
                    </a:lnTo>
                    <a:lnTo>
                      <a:pt x="43" y="139"/>
                    </a:lnTo>
                    <a:lnTo>
                      <a:pt x="41" y="135"/>
                    </a:lnTo>
                    <a:lnTo>
                      <a:pt x="43" y="133"/>
                    </a:lnTo>
                    <a:lnTo>
                      <a:pt x="43" y="131"/>
                    </a:lnTo>
                    <a:lnTo>
                      <a:pt x="45" y="129"/>
                    </a:lnTo>
                    <a:lnTo>
                      <a:pt x="43" y="125"/>
                    </a:lnTo>
                    <a:lnTo>
                      <a:pt x="43" y="123"/>
                    </a:lnTo>
                    <a:lnTo>
                      <a:pt x="39" y="121"/>
                    </a:lnTo>
                    <a:lnTo>
                      <a:pt x="35" y="117"/>
                    </a:lnTo>
                    <a:lnTo>
                      <a:pt x="33" y="113"/>
                    </a:lnTo>
                    <a:lnTo>
                      <a:pt x="29" y="110"/>
                    </a:lnTo>
                    <a:lnTo>
                      <a:pt x="27" y="104"/>
                    </a:lnTo>
                    <a:lnTo>
                      <a:pt x="25" y="100"/>
                    </a:lnTo>
                    <a:lnTo>
                      <a:pt x="25" y="96"/>
                    </a:lnTo>
                    <a:lnTo>
                      <a:pt x="27" y="94"/>
                    </a:lnTo>
                    <a:lnTo>
                      <a:pt x="29" y="96"/>
                    </a:lnTo>
                    <a:lnTo>
                      <a:pt x="31" y="98"/>
                    </a:lnTo>
                    <a:lnTo>
                      <a:pt x="31" y="100"/>
                    </a:lnTo>
                    <a:lnTo>
                      <a:pt x="33" y="102"/>
                    </a:lnTo>
                    <a:lnTo>
                      <a:pt x="37" y="106"/>
                    </a:lnTo>
                    <a:lnTo>
                      <a:pt x="41" y="108"/>
                    </a:lnTo>
                    <a:lnTo>
                      <a:pt x="45" y="113"/>
                    </a:lnTo>
                    <a:lnTo>
                      <a:pt x="49" y="117"/>
                    </a:lnTo>
                    <a:lnTo>
                      <a:pt x="53" y="117"/>
                    </a:lnTo>
                    <a:lnTo>
                      <a:pt x="55" y="123"/>
                    </a:lnTo>
                    <a:lnTo>
                      <a:pt x="61" y="125"/>
                    </a:lnTo>
                    <a:lnTo>
                      <a:pt x="68" y="129"/>
                    </a:lnTo>
                    <a:lnTo>
                      <a:pt x="74" y="133"/>
                    </a:lnTo>
                    <a:lnTo>
                      <a:pt x="80" y="137"/>
                    </a:lnTo>
                    <a:lnTo>
                      <a:pt x="86" y="139"/>
                    </a:lnTo>
                    <a:lnTo>
                      <a:pt x="92" y="139"/>
                    </a:lnTo>
                    <a:lnTo>
                      <a:pt x="92" y="135"/>
                    </a:lnTo>
                    <a:lnTo>
                      <a:pt x="90" y="131"/>
                    </a:lnTo>
                    <a:lnTo>
                      <a:pt x="88" y="131"/>
                    </a:lnTo>
                    <a:lnTo>
                      <a:pt x="84" y="129"/>
                    </a:lnTo>
                    <a:lnTo>
                      <a:pt x="84" y="127"/>
                    </a:lnTo>
                    <a:lnTo>
                      <a:pt x="82" y="123"/>
                    </a:lnTo>
                    <a:lnTo>
                      <a:pt x="78" y="119"/>
                    </a:lnTo>
                    <a:lnTo>
                      <a:pt x="74" y="119"/>
                    </a:lnTo>
                    <a:lnTo>
                      <a:pt x="72" y="119"/>
                    </a:lnTo>
                    <a:lnTo>
                      <a:pt x="70" y="119"/>
                    </a:lnTo>
                    <a:lnTo>
                      <a:pt x="65" y="117"/>
                    </a:lnTo>
                    <a:lnTo>
                      <a:pt x="63" y="113"/>
                    </a:lnTo>
                    <a:lnTo>
                      <a:pt x="63" y="110"/>
                    </a:lnTo>
                    <a:lnTo>
                      <a:pt x="65" y="106"/>
                    </a:lnTo>
                    <a:lnTo>
                      <a:pt x="68" y="108"/>
                    </a:lnTo>
                    <a:lnTo>
                      <a:pt x="72" y="110"/>
                    </a:lnTo>
                    <a:lnTo>
                      <a:pt x="74" y="113"/>
                    </a:lnTo>
                    <a:lnTo>
                      <a:pt x="76" y="110"/>
                    </a:lnTo>
                    <a:lnTo>
                      <a:pt x="76" y="108"/>
                    </a:lnTo>
                    <a:lnTo>
                      <a:pt x="72" y="108"/>
                    </a:lnTo>
                    <a:lnTo>
                      <a:pt x="72" y="106"/>
                    </a:lnTo>
                    <a:lnTo>
                      <a:pt x="72" y="104"/>
                    </a:lnTo>
                    <a:lnTo>
                      <a:pt x="70" y="104"/>
                    </a:lnTo>
                    <a:lnTo>
                      <a:pt x="68" y="102"/>
                    </a:lnTo>
                    <a:lnTo>
                      <a:pt x="65" y="98"/>
                    </a:lnTo>
                    <a:lnTo>
                      <a:pt x="63" y="102"/>
                    </a:lnTo>
                    <a:lnTo>
                      <a:pt x="59" y="102"/>
                    </a:lnTo>
                    <a:lnTo>
                      <a:pt x="57" y="102"/>
                    </a:lnTo>
                    <a:lnTo>
                      <a:pt x="53" y="102"/>
                    </a:lnTo>
                    <a:lnTo>
                      <a:pt x="51" y="100"/>
                    </a:lnTo>
                    <a:lnTo>
                      <a:pt x="47" y="98"/>
                    </a:lnTo>
                    <a:lnTo>
                      <a:pt x="45" y="96"/>
                    </a:lnTo>
                    <a:lnTo>
                      <a:pt x="41" y="92"/>
                    </a:lnTo>
                    <a:lnTo>
                      <a:pt x="39" y="88"/>
                    </a:lnTo>
                    <a:lnTo>
                      <a:pt x="37" y="86"/>
                    </a:lnTo>
                    <a:lnTo>
                      <a:pt x="33" y="80"/>
                    </a:lnTo>
                    <a:lnTo>
                      <a:pt x="31" y="76"/>
                    </a:lnTo>
                    <a:lnTo>
                      <a:pt x="29" y="74"/>
                    </a:lnTo>
                    <a:lnTo>
                      <a:pt x="27" y="74"/>
                    </a:lnTo>
                    <a:lnTo>
                      <a:pt x="23" y="72"/>
                    </a:lnTo>
                    <a:lnTo>
                      <a:pt x="16" y="70"/>
                    </a:lnTo>
                    <a:lnTo>
                      <a:pt x="14" y="68"/>
                    </a:lnTo>
                    <a:lnTo>
                      <a:pt x="12" y="63"/>
                    </a:lnTo>
                    <a:lnTo>
                      <a:pt x="8" y="61"/>
                    </a:lnTo>
                    <a:lnTo>
                      <a:pt x="4" y="59"/>
                    </a:lnTo>
                    <a:lnTo>
                      <a:pt x="2" y="55"/>
                    </a:lnTo>
                    <a:lnTo>
                      <a:pt x="0" y="5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0" name="Freeform 490"/>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1" name="Freeform 491"/>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2" name="Freeform 492"/>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3" name="Freeform 493"/>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4" name="Freeform 494"/>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5" name="Freeform 495"/>
              <p:cNvSpPr>
                <a:spLocks/>
              </p:cNvSpPr>
              <p:nvPr/>
            </p:nvSpPr>
            <p:spPr bwMode="auto">
              <a:xfrm>
                <a:off x="4994" y="2827"/>
                <a:ext cx="25" cy="26"/>
              </a:xfrm>
              <a:custGeom>
                <a:avLst/>
                <a:gdLst>
                  <a:gd name="T0" fmla="*/ 0 w 25"/>
                  <a:gd name="T1" fmla="*/ 8 h 26"/>
                  <a:gd name="T2" fmla="*/ 0 w 25"/>
                  <a:gd name="T3" fmla="*/ 4 h 26"/>
                  <a:gd name="T4" fmla="*/ 2 w 25"/>
                  <a:gd name="T5" fmla="*/ 0 h 26"/>
                  <a:gd name="T6" fmla="*/ 6 w 25"/>
                  <a:gd name="T7" fmla="*/ 2 h 26"/>
                  <a:gd name="T8" fmla="*/ 12 w 25"/>
                  <a:gd name="T9" fmla="*/ 6 h 26"/>
                  <a:gd name="T10" fmla="*/ 16 w 25"/>
                  <a:gd name="T11" fmla="*/ 6 h 26"/>
                  <a:gd name="T12" fmla="*/ 19 w 25"/>
                  <a:gd name="T13" fmla="*/ 10 h 26"/>
                  <a:gd name="T14" fmla="*/ 19 w 25"/>
                  <a:gd name="T15" fmla="*/ 10 h 26"/>
                  <a:gd name="T16" fmla="*/ 21 w 25"/>
                  <a:gd name="T17" fmla="*/ 12 h 26"/>
                  <a:gd name="T18" fmla="*/ 23 w 25"/>
                  <a:gd name="T19" fmla="*/ 14 h 26"/>
                  <a:gd name="T20" fmla="*/ 25 w 25"/>
                  <a:gd name="T21" fmla="*/ 18 h 26"/>
                  <a:gd name="T22" fmla="*/ 21 w 25"/>
                  <a:gd name="T23" fmla="*/ 20 h 26"/>
                  <a:gd name="T24" fmla="*/ 16 w 25"/>
                  <a:gd name="T25" fmla="*/ 22 h 26"/>
                  <a:gd name="T26" fmla="*/ 14 w 25"/>
                  <a:gd name="T27" fmla="*/ 24 h 26"/>
                  <a:gd name="T28" fmla="*/ 14 w 25"/>
                  <a:gd name="T29" fmla="*/ 26 h 26"/>
                  <a:gd name="T30" fmla="*/ 8 w 25"/>
                  <a:gd name="T31" fmla="*/ 22 h 26"/>
                  <a:gd name="T32" fmla="*/ 8 w 25"/>
                  <a:gd name="T33" fmla="*/ 16 h 26"/>
                  <a:gd name="T34" fmla="*/ 6 w 25"/>
                  <a:gd name="T35" fmla="*/ 14 h 26"/>
                  <a:gd name="T36" fmla="*/ 6 w 25"/>
                  <a:gd name="T37" fmla="*/ 12 h 26"/>
                  <a:gd name="T38" fmla="*/ 4 w 25"/>
                  <a:gd name="T39" fmla="*/ 12 h 26"/>
                  <a:gd name="T40" fmla="*/ 2 w 25"/>
                  <a:gd name="T41" fmla="*/ 12 h 26"/>
                  <a:gd name="T42" fmla="*/ 0 w 25"/>
                  <a:gd name="T43" fmla="*/ 10 h 26"/>
                  <a:gd name="T44" fmla="*/ 0 w 25"/>
                  <a:gd name="T45"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26">
                    <a:moveTo>
                      <a:pt x="0" y="8"/>
                    </a:moveTo>
                    <a:lnTo>
                      <a:pt x="0" y="4"/>
                    </a:lnTo>
                    <a:lnTo>
                      <a:pt x="2" y="0"/>
                    </a:lnTo>
                    <a:lnTo>
                      <a:pt x="6" y="2"/>
                    </a:lnTo>
                    <a:lnTo>
                      <a:pt x="12" y="6"/>
                    </a:lnTo>
                    <a:lnTo>
                      <a:pt x="16" y="6"/>
                    </a:lnTo>
                    <a:lnTo>
                      <a:pt x="19" y="10"/>
                    </a:lnTo>
                    <a:lnTo>
                      <a:pt x="19" y="10"/>
                    </a:lnTo>
                    <a:lnTo>
                      <a:pt x="21" y="12"/>
                    </a:lnTo>
                    <a:lnTo>
                      <a:pt x="23" y="14"/>
                    </a:lnTo>
                    <a:lnTo>
                      <a:pt x="25" y="18"/>
                    </a:lnTo>
                    <a:lnTo>
                      <a:pt x="21" y="20"/>
                    </a:lnTo>
                    <a:lnTo>
                      <a:pt x="16" y="22"/>
                    </a:lnTo>
                    <a:lnTo>
                      <a:pt x="14" y="24"/>
                    </a:lnTo>
                    <a:lnTo>
                      <a:pt x="14" y="26"/>
                    </a:lnTo>
                    <a:lnTo>
                      <a:pt x="8" y="22"/>
                    </a:lnTo>
                    <a:lnTo>
                      <a:pt x="8" y="16"/>
                    </a:lnTo>
                    <a:lnTo>
                      <a:pt x="6" y="14"/>
                    </a:lnTo>
                    <a:lnTo>
                      <a:pt x="6" y="12"/>
                    </a:lnTo>
                    <a:lnTo>
                      <a:pt x="4" y="12"/>
                    </a:lnTo>
                    <a:lnTo>
                      <a:pt x="2"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6" name="Freeform 496"/>
              <p:cNvSpPr>
                <a:spLocks/>
              </p:cNvSpPr>
              <p:nvPr/>
            </p:nvSpPr>
            <p:spPr bwMode="auto">
              <a:xfrm>
                <a:off x="4998" y="2976"/>
                <a:ext cx="23" cy="12"/>
              </a:xfrm>
              <a:custGeom>
                <a:avLst/>
                <a:gdLst>
                  <a:gd name="T0" fmla="*/ 6 w 23"/>
                  <a:gd name="T1" fmla="*/ 0 h 12"/>
                  <a:gd name="T2" fmla="*/ 0 w 23"/>
                  <a:gd name="T3" fmla="*/ 6 h 12"/>
                  <a:gd name="T4" fmla="*/ 0 w 23"/>
                  <a:gd name="T5" fmla="*/ 8 h 12"/>
                  <a:gd name="T6" fmla="*/ 0 w 23"/>
                  <a:gd name="T7" fmla="*/ 10 h 12"/>
                  <a:gd name="T8" fmla="*/ 8 w 23"/>
                  <a:gd name="T9" fmla="*/ 12 h 12"/>
                  <a:gd name="T10" fmla="*/ 17 w 23"/>
                  <a:gd name="T11" fmla="*/ 12 h 12"/>
                  <a:gd name="T12" fmla="*/ 23 w 23"/>
                  <a:gd name="T13" fmla="*/ 8 h 12"/>
                  <a:gd name="T14" fmla="*/ 23 w 23"/>
                  <a:gd name="T15" fmla="*/ 6 h 12"/>
                  <a:gd name="T16" fmla="*/ 19 w 23"/>
                  <a:gd name="T17" fmla="*/ 2 h 12"/>
                  <a:gd name="T18" fmla="*/ 17 w 23"/>
                  <a:gd name="T19" fmla="*/ 0 h 12"/>
                  <a:gd name="T20" fmla="*/ 6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6" y="0"/>
                    </a:moveTo>
                    <a:lnTo>
                      <a:pt x="0" y="6"/>
                    </a:lnTo>
                    <a:lnTo>
                      <a:pt x="0" y="8"/>
                    </a:lnTo>
                    <a:lnTo>
                      <a:pt x="0" y="10"/>
                    </a:lnTo>
                    <a:lnTo>
                      <a:pt x="8" y="12"/>
                    </a:lnTo>
                    <a:lnTo>
                      <a:pt x="17" y="12"/>
                    </a:lnTo>
                    <a:lnTo>
                      <a:pt x="23" y="8"/>
                    </a:lnTo>
                    <a:lnTo>
                      <a:pt x="23" y="6"/>
                    </a:lnTo>
                    <a:lnTo>
                      <a:pt x="19" y="2"/>
                    </a:lnTo>
                    <a:lnTo>
                      <a:pt x="17"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7" name="Freeform 497"/>
              <p:cNvSpPr>
                <a:spLocks/>
              </p:cNvSpPr>
              <p:nvPr/>
            </p:nvSpPr>
            <p:spPr bwMode="auto">
              <a:xfrm>
                <a:off x="4998" y="2976"/>
                <a:ext cx="23" cy="12"/>
              </a:xfrm>
              <a:custGeom>
                <a:avLst/>
                <a:gdLst>
                  <a:gd name="T0" fmla="*/ 0 w 23"/>
                  <a:gd name="T1" fmla="*/ 8 h 12"/>
                  <a:gd name="T2" fmla="*/ 0 w 23"/>
                  <a:gd name="T3" fmla="*/ 6 h 12"/>
                  <a:gd name="T4" fmla="*/ 6 w 23"/>
                  <a:gd name="T5" fmla="*/ 0 h 12"/>
                  <a:gd name="T6" fmla="*/ 17 w 23"/>
                  <a:gd name="T7" fmla="*/ 0 h 12"/>
                  <a:gd name="T8" fmla="*/ 19 w 23"/>
                  <a:gd name="T9" fmla="*/ 2 h 12"/>
                  <a:gd name="T10" fmla="*/ 23 w 23"/>
                  <a:gd name="T11" fmla="*/ 6 h 12"/>
                  <a:gd name="T12" fmla="*/ 23 w 23"/>
                  <a:gd name="T13" fmla="*/ 8 h 12"/>
                  <a:gd name="T14" fmla="*/ 17 w 23"/>
                  <a:gd name="T15" fmla="*/ 12 h 12"/>
                  <a:gd name="T16" fmla="*/ 8 w 23"/>
                  <a:gd name="T17" fmla="*/ 12 h 12"/>
                  <a:gd name="T18" fmla="*/ 0 w 23"/>
                  <a:gd name="T19" fmla="*/ 10 h 12"/>
                  <a:gd name="T20" fmla="*/ 0 w 23"/>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0" y="8"/>
                    </a:moveTo>
                    <a:lnTo>
                      <a:pt x="0" y="6"/>
                    </a:lnTo>
                    <a:lnTo>
                      <a:pt x="6" y="0"/>
                    </a:lnTo>
                    <a:lnTo>
                      <a:pt x="17" y="0"/>
                    </a:lnTo>
                    <a:lnTo>
                      <a:pt x="19" y="2"/>
                    </a:lnTo>
                    <a:lnTo>
                      <a:pt x="23" y="6"/>
                    </a:lnTo>
                    <a:lnTo>
                      <a:pt x="23" y="8"/>
                    </a:lnTo>
                    <a:lnTo>
                      <a:pt x="17" y="12"/>
                    </a:lnTo>
                    <a:lnTo>
                      <a:pt x="8"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8" name="Freeform 498"/>
              <p:cNvSpPr>
                <a:spLocks/>
              </p:cNvSpPr>
              <p:nvPr/>
            </p:nvSpPr>
            <p:spPr bwMode="auto">
              <a:xfrm>
                <a:off x="4998" y="2976"/>
                <a:ext cx="23" cy="12"/>
              </a:xfrm>
              <a:custGeom>
                <a:avLst/>
                <a:gdLst>
                  <a:gd name="T0" fmla="*/ 6 w 23"/>
                  <a:gd name="T1" fmla="*/ 0 h 12"/>
                  <a:gd name="T2" fmla="*/ 0 w 23"/>
                  <a:gd name="T3" fmla="*/ 6 h 12"/>
                  <a:gd name="T4" fmla="*/ 0 w 23"/>
                  <a:gd name="T5" fmla="*/ 8 h 12"/>
                  <a:gd name="T6" fmla="*/ 0 w 23"/>
                  <a:gd name="T7" fmla="*/ 10 h 12"/>
                  <a:gd name="T8" fmla="*/ 8 w 23"/>
                  <a:gd name="T9" fmla="*/ 12 h 12"/>
                  <a:gd name="T10" fmla="*/ 17 w 23"/>
                  <a:gd name="T11" fmla="*/ 12 h 12"/>
                  <a:gd name="T12" fmla="*/ 23 w 23"/>
                  <a:gd name="T13" fmla="*/ 8 h 12"/>
                  <a:gd name="T14" fmla="*/ 23 w 23"/>
                  <a:gd name="T15" fmla="*/ 6 h 12"/>
                  <a:gd name="T16" fmla="*/ 19 w 23"/>
                  <a:gd name="T17" fmla="*/ 2 h 12"/>
                  <a:gd name="T18" fmla="*/ 17 w 23"/>
                  <a:gd name="T19" fmla="*/ 0 h 12"/>
                  <a:gd name="T20" fmla="*/ 6 w 2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6" y="0"/>
                    </a:moveTo>
                    <a:lnTo>
                      <a:pt x="0" y="6"/>
                    </a:lnTo>
                    <a:lnTo>
                      <a:pt x="0" y="8"/>
                    </a:lnTo>
                    <a:lnTo>
                      <a:pt x="0" y="10"/>
                    </a:lnTo>
                    <a:lnTo>
                      <a:pt x="8" y="12"/>
                    </a:lnTo>
                    <a:lnTo>
                      <a:pt x="17" y="12"/>
                    </a:lnTo>
                    <a:lnTo>
                      <a:pt x="23" y="8"/>
                    </a:lnTo>
                    <a:lnTo>
                      <a:pt x="23" y="6"/>
                    </a:lnTo>
                    <a:lnTo>
                      <a:pt x="19" y="2"/>
                    </a:lnTo>
                    <a:lnTo>
                      <a:pt x="17"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89" name="Freeform 499"/>
              <p:cNvSpPr>
                <a:spLocks/>
              </p:cNvSpPr>
              <p:nvPr/>
            </p:nvSpPr>
            <p:spPr bwMode="auto">
              <a:xfrm>
                <a:off x="4998" y="2976"/>
                <a:ext cx="23" cy="12"/>
              </a:xfrm>
              <a:custGeom>
                <a:avLst/>
                <a:gdLst>
                  <a:gd name="T0" fmla="*/ 0 w 23"/>
                  <a:gd name="T1" fmla="*/ 8 h 12"/>
                  <a:gd name="T2" fmla="*/ 0 w 23"/>
                  <a:gd name="T3" fmla="*/ 6 h 12"/>
                  <a:gd name="T4" fmla="*/ 6 w 23"/>
                  <a:gd name="T5" fmla="*/ 0 h 12"/>
                  <a:gd name="T6" fmla="*/ 17 w 23"/>
                  <a:gd name="T7" fmla="*/ 0 h 12"/>
                  <a:gd name="T8" fmla="*/ 19 w 23"/>
                  <a:gd name="T9" fmla="*/ 2 h 12"/>
                  <a:gd name="T10" fmla="*/ 23 w 23"/>
                  <a:gd name="T11" fmla="*/ 6 h 12"/>
                  <a:gd name="T12" fmla="*/ 23 w 23"/>
                  <a:gd name="T13" fmla="*/ 8 h 12"/>
                  <a:gd name="T14" fmla="*/ 17 w 23"/>
                  <a:gd name="T15" fmla="*/ 12 h 12"/>
                  <a:gd name="T16" fmla="*/ 8 w 23"/>
                  <a:gd name="T17" fmla="*/ 12 h 12"/>
                  <a:gd name="T18" fmla="*/ 0 w 23"/>
                  <a:gd name="T19" fmla="*/ 10 h 12"/>
                  <a:gd name="T20" fmla="*/ 0 w 23"/>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12">
                    <a:moveTo>
                      <a:pt x="0" y="8"/>
                    </a:moveTo>
                    <a:lnTo>
                      <a:pt x="0" y="6"/>
                    </a:lnTo>
                    <a:lnTo>
                      <a:pt x="6" y="0"/>
                    </a:lnTo>
                    <a:lnTo>
                      <a:pt x="17" y="0"/>
                    </a:lnTo>
                    <a:lnTo>
                      <a:pt x="19" y="2"/>
                    </a:lnTo>
                    <a:lnTo>
                      <a:pt x="23" y="6"/>
                    </a:lnTo>
                    <a:lnTo>
                      <a:pt x="23" y="8"/>
                    </a:lnTo>
                    <a:lnTo>
                      <a:pt x="17" y="12"/>
                    </a:lnTo>
                    <a:lnTo>
                      <a:pt x="8" y="12"/>
                    </a:lnTo>
                    <a:lnTo>
                      <a:pt x="0" y="10"/>
                    </a:lnTo>
                    <a:lnTo>
                      <a:pt x="0"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0" name="Freeform 500"/>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1" name="Freeform 502"/>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92" name="Freeform 503"/>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3" name="Freeform 504"/>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94" name="Freeform 505"/>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5" name="Freeform 507"/>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496" name="Freeform 508"/>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7" name="Freeform 509"/>
              <p:cNvSpPr>
                <a:spLocks/>
              </p:cNvSpPr>
              <p:nvPr/>
            </p:nvSpPr>
            <p:spPr bwMode="auto">
              <a:xfrm>
                <a:off x="5305" y="2647"/>
                <a:ext cx="18" cy="47"/>
              </a:xfrm>
              <a:custGeom>
                <a:avLst/>
                <a:gdLst>
                  <a:gd name="T0" fmla="*/ 0 w 18"/>
                  <a:gd name="T1" fmla="*/ 6 h 47"/>
                  <a:gd name="T2" fmla="*/ 0 w 18"/>
                  <a:gd name="T3" fmla="*/ 2 h 47"/>
                  <a:gd name="T4" fmla="*/ 2 w 18"/>
                  <a:gd name="T5" fmla="*/ 0 h 47"/>
                  <a:gd name="T6" fmla="*/ 6 w 18"/>
                  <a:gd name="T7" fmla="*/ 0 h 47"/>
                  <a:gd name="T8" fmla="*/ 10 w 18"/>
                  <a:gd name="T9" fmla="*/ 4 h 47"/>
                  <a:gd name="T10" fmla="*/ 16 w 18"/>
                  <a:gd name="T11" fmla="*/ 6 h 47"/>
                  <a:gd name="T12" fmla="*/ 18 w 18"/>
                  <a:gd name="T13" fmla="*/ 8 h 47"/>
                  <a:gd name="T14" fmla="*/ 18 w 18"/>
                  <a:gd name="T15" fmla="*/ 12 h 47"/>
                  <a:gd name="T16" fmla="*/ 14 w 18"/>
                  <a:gd name="T17" fmla="*/ 16 h 47"/>
                  <a:gd name="T18" fmla="*/ 12 w 18"/>
                  <a:gd name="T19" fmla="*/ 20 h 47"/>
                  <a:gd name="T20" fmla="*/ 12 w 18"/>
                  <a:gd name="T21" fmla="*/ 26 h 47"/>
                  <a:gd name="T22" fmla="*/ 12 w 18"/>
                  <a:gd name="T23" fmla="*/ 38 h 47"/>
                  <a:gd name="T24" fmla="*/ 14 w 18"/>
                  <a:gd name="T25" fmla="*/ 43 h 47"/>
                  <a:gd name="T26" fmla="*/ 18 w 18"/>
                  <a:gd name="T27" fmla="*/ 45 h 47"/>
                  <a:gd name="T28" fmla="*/ 16 w 18"/>
                  <a:gd name="T29" fmla="*/ 47 h 47"/>
                  <a:gd name="T30" fmla="*/ 14 w 18"/>
                  <a:gd name="T31" fmla="*/ 47 h 47"/>
                  <a:gd name="T32" fmla="*/ 12 w 18"/>
                  <a:gd name="T33" fmla="*/ 47 h 47"/>
                  <a:gd name="T34" fmla="*/ 10 w 18"/>
                  <a:gd name="T35" fmla="*/ 45 h 47"/>
                  <a:gd name="T36" fmla="*/ 10 w 18"/>
                  <a:gd name="T37" fmla="*/ 43 h 47"/>
                  <a:gd name="T38" fmla="*/ 8 w 18"/>
                  <a:gd name="T39" fmla="*/ 24 h 47"/>
                  <a:gd name="T40" fmla="*/ 6 w 18"/>
                  <a:gd name="T41" fmla="*/ 20 h 47"/>
                  <a:gd name="T42" fmla="*/ 4 w 18"/>
                  <a:gd name="T43" fmla="*/ 14 h 47"/>
                  <a:gd name="T44" fmla="*/ 0 w 18"/>
                  <a:gd name="T45" fmla="*/ 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47">
                    <a:moveTo>
                      <a:pt x="0" y="6"/>
                    </a:moveTo>
                    <a:lnTo>
                      <a:pt x="0" y="2"/>
                    </a:lnTo>
                    <a:lnTo>
                      <a:pt x="2" y="0"/>
                    </a:lnTo>
                    <a:lnTo>
                      <a:pt x="6" y="0"/>
                    </a:lnTo>
                    <a:lnTo>
                      <a:pt x="10" y="4"/>
                    </a:lnTo>
                    <a:lnTo>
                      <a:pt x="16" y="6"/>
                    </a:lnTo>
                    <a:lnTo>
                      <a:pt x="18" y="8"/>
                    </a:lnTo>
                    <a:lnTo>
                      <a:pt x="18" y="12"/>
                    </a:lnTo>
                    <a:lnTo>
                      <a:pt x="14" y="16"/>
                    </a:lnTo>
                    <a:lnTo>
                      <a:pt x="12" y="20"/>
                    </a:lnTo>
                    <a:lnTo>
                      <a:pt x="12" y="26"/>
                    </a:lnTo>
                    <a:lnTo>
                      <a:pt x="12" y="38"/>
                    </a:lnTo>
                    <a:lnTo>
                      <a:pt x="14" y="43"/>
                    </a:lnTo>
                    <a:lnTo>
                      <a:pt x="18" y="45"/>
                    </a:lnTo>
                    <a:lnTo>
                      <a:pt x="16" y="47"/>
                    </a:lnTo>
                    <a:lnTo>
                      <a:pt x="14" y="47"/>
                    </a:lnTo>
                    <a:lnTo>
                      <a:pt x="12" y="47"/>
                    </a:lnTo>
                    <a:lnTo>
                      <a:pt x="10" y="45"/>
                    </a:lnTo>
                    <a:lnTo>
                      <a:pt x="10" y="43"/>
                    </a:lnTo>
                    <a:lnTo>
                      <a:pt x="8" y="24"/>
                    </a:lnTo>
                    <a:lnTo>
                      <a:pt x="6" y="20"/>
                    </a:lnTo>
                    <a:lnTo>
                      <a:pt x="4" y="14"/>
                    </a:lnTo>
                    <a:lnTo>
                      <a:pt x="0"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8" name="Freeform 510"/>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499" name="Freeform 511"/>
              <p:cNvSpPr>
                <a:spLocks/>
              </p:cNvSpPr>
              <p:nvPr/>
            </p:nvSpPr>
            <p:spPr bwMode="auto">
              <a:xfrm>
                <a:off x="5182" y="2675"/>
                <a:ext cx="352" cy="199"/>
              </a:xfrm>
              <a:custGeom>
                <a:avLst/>
                <a:gdLst>
                  <a:gd name="T0" fmla="*/ 204 w 352"/>
                  <a:gd name="T1" fmla="*/ 6 h 199"/>
                  <a:gd name="T2" fmla="*/ 211 w 352"/>
                  <a:gd name="T3" fmla="*/ 25 h 199"/>
                  <a:gd name="T4" fmla="*/ 219 w 352"/>
                  <a:gd name="T5" fmla="*/ 37 h 199"/>
                  <a:gd name="T6" fmla="*/ 211 w 352"/>
                  <a:gd name="T7" fmla="*/ 41 h 199"/>
                  <a:gd name="T8" fmla="*/ 198 w 352"/>
                  <a:gd name="T9" fmla="*/ 45 h 199"/>
                  <a:gd name="T10" fmla="*/ 198 w 352"/>
                  <a:gd name="T11" fmla="*/ 39 h 199"/>
                  <a:gd name="T12" fmla="*/ 200 w 352"/>
                  <a:gd name="T13" fmla="*/ 27 h 199"/>
                  <a:gd name="T14" fmla="*/ 202 w 352"/>
                  <a:gd name="T15" fmla="*/ 19 h 199"/>
                  <a:gd name="T16" fmla="*/ 200 w 352"/>
                  <a:gd name="T17" fmla="*/ 15 h 199"/>
                  <a:gd name="T18" fmla="*/ 172 w 352"/>
                  <a:gd name="T19" fmla="*/ 23 h 199"/>
                  <a:gd name="T20" fmla="*/ 151 w 352"/>
                  <a:gd name="T21" fmla="*/ 29 h 199"/>
                  <a:gd name="T22" fmla="*/ 139 w 352"/>
                  <a:gd name="T23" fmla="*/ 33 h 199"/>
                  <a:gd name="T24" fmla="*/ 139 w 352"/>
                  <a:gd name="T25" fmla="*/ 39 h 199"/>
                  <a:gd name="T26" fmla="*/ 135 w 352"/>
                  <a:gd name="T27" fmla="*/ 43 h 199"/>
                  <a:gd name="T28" fmla="*/ 131 w 352"/>
                  <a:gd name="T29" fmla="*/ 43 h 199"/>
                  <a:gd name="T30" fmla="*/ 110 w 352"/>
                  <a:gd name="T31" fmla="*/ 51 h 199"/>
                  <a:gd name="T32" fmla="*/ 98 w 352"/>
                  <a:gd name="T33" fmla="*/ 53 h 199"/>
                  <a:gd name="T34" fmla="*/ 86 w 352"/>
                  <a:gd name="T35" fmla="*/ 60 h 199"/>
                  <a:gd name="T36" fmla="*/ 72 w 352"/>
                  <a:gd name="T37" fmla="*/ 66 h 199"/>
                  <a:gd name="T38" fmla="*/ 66 w 352"/>
                  <a:gd name="T39" fmla="*/ 68 h 199"/>
                  <a:gd name="T40" fmla="*/ 43 w 352"/>
                  <a:gd name="T41" fmla="*/ 76 h 199"/>
                  <a:gd name="T42" fmla="*/ 23 w 352"/>
                  <a:gd name="T43" fmla="*/ 96 h 199"/>
                  <a:gd name="T44" fmla="*/ 6 w 352"/>
                  <a:gd name="T45" fmla="*/ 129 h 199"/>
                  <a:gd name="T46" fmla="*/ 33 w 352"/>
                  <a:gd name="T47" fmla="*/ 154 h 199"/>
                  <a:gd name="T48" fmla="*/ 39 w 352"/>
                  <a:gd name="T49" fmla="*/ 166 h 199"/>
                  <a:gd name="T50" fmla="*/ 180 w 352"/>
                  <a:gd name="T51" fmla="*/ 199 h 199"/>
                  <a:gd name="T52" fmla="*/ 194 w 352"/>
                  <a:gd name="T53" fmla="*/ 195 h 199"/>
                  <a:gd name="T54" fmla="*/ 204 w 352"/>
                  <a:gd name="T55" fmla="*/ 172 h 199"/>
                  <a:gd name="T56" fmla="*/ 213 w 352"/>
                  <a:gd name="T57" fmla="*/ 166 h 199"/>
                  <a:gd name="T58" fmla="*/ 213 w 352"/>
                  <a:gd name="T59" fmla="*/ 178 h 199"/>
                  <a:gd name="T60" fmla="*/ 237 w 352"/>
                  <a:gd name="T61" fmla="*/ 172 h 199"/>
                  <a:gd name="T62" fmla="*/ 251 w 352"/>
                  <a:gd name="T63" fmla="*/ 166 h 199"/>
                  <a:gd name="T64" fmla="*/ 258 w 352"/>
                  <a:gd name="T65" fmla="*/ 168 h 199"/>
                  <a:gd name="T66" fmla="*/ 284 w 352"/>
                  <a:gd name="T67" fmla="*/ 174 h 199"/>
                  <a:gd name="T68" fmla="*/ 305 w 352"/>
                  <a:gd name="T69" fmla="*/ 174 h 199"/>
                  <a:gd name="T70" fmla="*/ 309 w 352"/>
                  <a:gd name="T71" fmla="*/ 164 h 199"/>
                  <a:gd name="T72" fmla="*/ 321 w 352"/>
                  <a:gd name="T73" fmla="*/ 156 h 199"/>
                  <a:gd name="T74" fmla="*/ 321 w 352"/>
                  <a:gd name="T75" fmla="*/ 152 h 199"/>
                  <a:gd name="T76" fmla="*/ 335 w 352"/>
                  <a:gd name="T77" fmla="*/ 154 h 199"/>
                  <a:gd name="T78" fmla="*/ 331 w 352"/>
                  <a:gd name="T79" fmla="*/ 145 h 199"/>
                  <a:gd name="T80" fmla="*/ 343 w 352"/>
                  <a:gd name="T81" fmla="*/ 139 h 199"/>
                  <a:gd name="T82" fmla="*/ 333 w 352"/>
                  <a:gd name="T83" fmla="*/ 125 h 199"/>
                  <a:gd name="T84" fmla="*/ 327 w 352"/>
                  <a:gd name="T85" fmla="*/ 111 h 199"/>
                  <a:gd name="T86" fmla="*/ 325 w 352"/>
                  <a:gd name="T87" fmla="*/ 105 h 199"/>
                  <a:gd name="T88" fmla="*/ 333 w 352"/>
                  <a:gd name="T89" fmla="*/ 100 h 199"/>
                  <a:gd name="T90" fmla="*/ 335 w 352"/>
                  <a:gd name="T91" fmla="*/ 96 h 199"/>
                  <a:gd name="T92" fmla="*/ 339 w 352"/>
                  <a:gd name="T93" fmla="*/ 90 h 199"/>
                  <a:gd name="T94" fmla="*/ 348 w 352"/>
                  <a:gd name="T95" fmla="*/ 90 h 199"/>
                  <a:gd name="T96" fmla="*/ 337 w 352"/>
                  <a:gd name="T97" fmla="*/ 78 h 199"/>
                  <a:gd name="T98" fmla="*/ 305 w 352"/>
                  <a:gd name="T99" fmla="*/ 55 h 199"/>
                  <a:gd name="T100" fmla="*/ 278 w 352"/>
                  <a:gd name="T101" fmla="*/ 33 h 199"/>
                  <a:gd name="T102" fmla="*/ 235 w 352"/>
                  <a:gd name="T103" fmla="*/ 10 h 199"/>
                  <a:gd name="T104" fmla="*/ 217 w 352"/>
                  <a:gd name="T10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199">
                    <a:moveTo>
                      <a:pt x="209" y="0"/>
                    </a:moveTo>
                    <a:lnTo>
                      <a:pt x="204" y="2"/>
                    </a:lnTo>
                    <a:lnTo>
                      <a:pt x="204" y="4"/>
                    </a:lnTo>
                    <a:lnTo>
                      <a:pt x="204" y="6"/>
                    </a:lnTo>
                    <a:lnTo>
                      <a:pt x="209" y="10"/>
                    </a:lnTo>
                    <a:lnTo>
                      <a:pt x="211" y="15"/>
                    </a:lnTo>
                    <a:lnTo>
                      <a:pt x="211" y="19"/>
                    </a:lnTo>
                    <a:lnTo>
                      <a:pt x="211" y="25"/>
                    </a:lnTo>
                    <a:lnTo>
                      <a:pt x="213" y="27"/>
                    </a:lnTo>
                    <a:lnTo>
                      <a:pt x="213" y="31"/>
                    </a:lnTo>
                    <a:lnTo>
                      <a:pt x="217" y="35"/>
                    </a:lnTo>
                    <a:lnTo>
                      <a:pt x="219" y="37"/>
                    </a:lnTo>
                    <a:lnTo>
                      <a:pt x="221" y="41"/>
                    </a:lnTo>
                    <a:lnTo>
                      <a:pt x="219" y="41"/>
                    </a:lnTo>
                    <a:lnTo>
                      <a:pt x="217" y="41"/>
                    </a:lnTo>
                    <a:lnTo>
                      <a:pt x="211" y="41"/>
                    </a:lnTo>
                    <a:lnTo>
                      <a:pt x="209" y="45"/>
                    </a:lnTo>
                    <a:lnTo>
                      <a:pt x="204" y="47"/>
                    </a:lnTo>
                    <a:lnTo>
                      <a:pt x="202" y="47"/>
                    </a:lnTo>
                    <a:lnTo>
                      <a:pt x="198" y="45"/>
                    </a:lnTo>
                    <a:lnTo>
                      <a:pt x="198" y="45"/>
                    </a:lnTo>
                    <a:lnTo>
                      <a:pt x="198" y="43"/>
                    </a:lnTo>
                    <a:lnTo>
                      <a:pt x="198" y="41"/>
                    </a:lnTo>
                    <a:lnTo>
                      <a:pt x="198" y="39"/>
                    </a:lnTo>
                    <a:lnTo>
                      <a:pt x="198" y="35"/>
                    </a:lnTo>
                    <a:lnTo>
                      <a:pt x="198" y="33"/>
                    </a:lnTo>
                    <a:lnTo>
                      <a:pt x="200" y="29"/>
                    </a:lnTo>
                    <a:lnTo>
                      <a:pt x="200" y="27"/>
                    </a:lnTo>
                    <a:lnTo>
                      <a:pt x="198" y="21"/>
                    </a:lnTo>
                    <a:lnTo>
                      <a:pt x="198" y="19"/>
                    </a:lnTo>
                    <a:lnTo>
                      <a:pt x="198" y="19"/>
                    </a:lnTo>
                    <a:lnTo>
                      <a:pt x="202" y="19"/>
                    </a:lnTo>
                    <a:lnTo>
                      <a:pt x="204" y="21"/>
                    </a:lnTo>
                    <a:lnTo>
                      <a:pt x="207" y="19"/>
                    </a:lnTo>
                    <a:lnTo>
                      <a:pt x="202" y="17"/>
                    </a:lnTo>
                    <a:lnTo>
                      <a:pt x="200" y="15"/>
                    </a:lnTo>
                    <a:lnTo>
                      <a:pt x="194" y="17"/>
                    </a:lnTo>
                    <a:lnTo>
                      <a:pt x="188" y="19"/>
                    </a:lnTo>
                    <a:lnTo>
                      <a:pt x="178" y="21"/>
                    </a:lnTo>
                    <a:lnTo>
                      <a:pt x="172" y="23"/>
                    </a:lnTo>
                    <a:lnTo>
                      <a:pt x="162" y="25"/>
                    </a:lnTo>
                    <a:lnTo>
                      <a:pt x="157" y="27"/>
                    </a:lnTo>
                    <a:lnTo>
                      <a:pt x="153" y="27"/>
                    </a:lnTo>
                    <a:lnTo>
                      <a:pt x="151" y="29"/>
                    </a:lnTo>
                    <a:lnTo>
                      <a:pt x="149" y="33"/>
                    </a:lnTo>
                    <a:lnTo>
                      <a:pt x="147" y="35"/>
                    </a:lnTo>
                    <a:lnTo>
                      <a:pt x="145" y="33"/>
                    </a:lnTo>
                    <a:lnTo>
                      <a:pt x="139" y="33"/>
                    </a:lnTo>
                    <a:lnTo>
                      <a:pt x="139" y="33"/>
                    </a:lnTo>
                    <a:lnTo>
                      <a:pt x="139" y="37"/>
                    </a:lnTo>
                    <a:lnTo>
                      <a:pt x="141" y="39"/>
                    </a:lnTo>
                    <a:lnTo>
                      <a:pt x="139" y="39"/>
                    </a:lnTo>
                    <a:lnTo>
                      <a:pt x="135" y="41"/>
                    </a:lnTo>
                    <a:lnTo>
                      <a:pt x="133" y="41"/>
                    </a:lnTo>
                    <a:lnTo>
                      <a:pt x="133" y="43"/>
                    </a:lnTo>
                    <a:lnTo>
                      <a:pt x="135" y="43"/>
                    </a:lnTo>
                    <a:lnTo>
                      <a:pt x="137" y="47"/>
                    </a:lnTo>
                    <a:lnTo>
                      <a:pt x="135" y="47"/>
                    </a:lnTo>
                    <a:lnTo>
                      <a:pt x="133" y="45"/>
                    </a:lnTo>
                    <a:lnTo>
                      <a:pt x="131" y="43"/>
                    </a:lnTo>
                    <a:lnTo>
                      <a:pt x="125" y="45"/>
                    </a:lnTo>
                    <a:lnTo>
                      <a:pt x="119" y="47"/>
                    </a:lnTo>
                    <a:lnTo>
                      <a:pt x="113" y="49"/>
                    </a:lnTo>
                    <a:lnTo>
                      <a:pt x="110" y="51"/>
                    </a:lnTo>
                    <a:lnTo>
                      <a:pt x="108" y="53"/>
                    </a:lnTo>
                    <a:lnTo>
                      <a:pt x="100" y="55"/>
                    </a:lnTo>
                    <a:lnTo>
                      <a:pt x="98" y="55"/>
                    </a:lnTo>
                    <a:lnTo>
                      <a:pt x="98" y="53"/>
                    </a:lnTo>
                    <a:lnTo>
                      <a:pt x="94" y="53"/>
                    </a:lnTo>
                    <a:lnTo>
                      <a:pt x="90" y="55"/>
                    </a:lnTo>
                    <a:lnTo>
                      <a:pt x="88" y="60"/>
                    </a:lnTo>
                    <a:lnTo>
                      <a:pt x="86" y="60"/>
                    </a:lnTo>
                    <a:lnTo>
                      <a:pt x="84" y="60"/>
                    </a:lnTo>
                    <a:lnTo>
                      <a:pt x="82" y="62"/>
                    </a:lnTo>
                    <a:lnTo>
                      <a:pt x="74" y="66"/>
                    </a:lnTo>
                    <a:lnTo>
                      <a:pt x="72" y="66"/>
                    </a:lnTo>
                    <a:lnTo>
                      <a:pt x="70" y="66"/>
                    </a:lnTo>
                    <a:lnTo>
                      <a:pt x="68" y="66"/>
                    </a:lnTo>
                    <a:lnTo>
                      <a:pt x="68" y="68"/>
                    </a:lnTo>
                    <a:lnTo>
                      <a:pt x="66" y="68"/>
                    </a:lnTo>
                    <a:lnTo>
                      <a:pt x="66" y="70"/>
                    </a:lnTo>
                    <a:lnTo>
                      <a:pt x="63" y="72"/>
                    </a:lnTo>
                    <a:lnTo>
                      <a:pt x="57" y="74"/>
                    </a:lnTo>
                    <a:lnTo>
                      <a:pt x="43" y="76"/>
                    </a:lnTo>
                    <a:lnTo>
                      <a:pt x="39" y="80"/>
                    </a:lnTo>
                    <a:lnTo>
                      <a:pt x="37" y="84"/>
                    </a:lnTo>
                    <a:lnTo>
                      <a:pt x="33" y="90"/>
                    </a:lnTo>
                    <a:lnTo>
                      <a:pt x="23" y="96"/>
                    </a:lnTo>
                    <a:lnTo>
                      <a:pt x="2" y="113"/>
                    </a:lnTo>
                    <a:lnTo>
                      <a:pt x="0" y="115"/>
                    </a:lnTo>
                    <a:lnTo>
                      <a:pt x="2" y="123"/>
                    </a:lnTo>
                    <a:lnTo>
                      <a:pt x="6" y="129"/>
                    </a:lnTo>
                    <a:lnTo>
                      <a:pt x="29" y="141"/>
                    </a:lnTo>
                    <a:lnTo>
                      <a:pt x="29" y="147"/>
                    </a:lnTo>
                    <a:lnTo>
                      <a:pt x="33" y="152"/>
                    </a:lnTo>
                    <a:lnTo>
                      <a:pt x="33" y="154"/>
                    </a:lnTo>
                    <a:lnTo>
                      <a:pt x="33" y="156"/>
                    </a:lnTo>
                    <a:lnTo>
                      <a:pt x="27" y="160"/>
                    </a:lnTo>
                    <a:lnTo>
                      <a:pt x="35" y="162"/>
                    </a:lnTo>
                    <a:lnTo>
                      <a:pt x="39" y="166"/>
                    </a:lnTo>
                    <a:lnTo>
                      <a:pt x="49" y="182"/>
                    </a:lnTo>
                    <a:lnTo>
                      <a:pt x="53" y="195"/>
                    </a:lnTo>
                    <a:lnTo>
                      <a:pt x="55" y="199"/>
                    </a:lnTo>
                    <a:lnTo>
                      <a:pt x="180" y="199"/>
                    </a:lnTo>
                    <a:lnTo>
                      <a:pt x="180" y="195"/>
                    </a:lnTo>
                    <a:lnTo>
                      <a:pt x="182" y="192"/>
                    </a:lnTo>
                    <a:lnTo>
                      <a:pt x="184" y="192"/>
                    </a:lnTo>
                    <a:lnTo>
                      <a:pt x="194" y="195"/>
                    </a:lnTo>
                    <a:lnTo>
                      <a:pt x="196" y="195"/>
                    </a:lnTo>
                    <a:lnTo>
                      <a:pt x="196" y="192"/>
                    </a:lnTo>
                    <a:lnTo>
                      <a:pt x="196" y="188"/>
                    </a:lnTo>
                    <a:lnTo>
                      <a:pt x="204" y="172"/>
                    </a:lnTo>
                    <a:lnTo>
                      <a:pt x="207" y="170"/>
                    </a:lnTo>
                    <a:lnTo>
                      <a:pt x="207" y="168"/>
                    </a:lnTo>
                    <a:lnTo>
                      <a:pt x="209" y="162"/>
                    </a:lnTo>
                    <a:lnTo>
                      <a:pt x="213" y="166"/>
                    </a:lnTo>
                    <a:lnTo>
                      <a:pt x="213" y="174"/>
                    </a:lnTo>
                    <a:lnTo>
                      <a:pt x="211" y="174"/>
                    </a:lnTo>
                    <a:lnTo>
                      <a:pt x="211" y="178"/>
                    </a:lnTo>
                    <a:lnTo>
                      <a:pt x="213" y="178"/>
                    </a:lnTo>
                    <a:lnTo>
                      <a:pt x="219" y="180"/>
                    </a:lnTo>
                    <a:lnTo>
                      <a:pt x="227" y="180"/>
                    </a:lnTo>
                    <a:lnTo>
                      <a:pt x="233" y="172"/>
                    </a:lnTo>
                    <a:lnTo>
                      <a:pt x="237" y="172"/>
                    </a:lnTo>
                    <a:lnTo>
                      <a:pt x="239" y="166"/>
                    </a:lnTo>
                    <a:lnTo>
                      <a:pt x="249" y="162"/>
                    </a:lnTo>
                    <a:lnTo>
                      <a:pt x="251" y="164"/>
                    </a:lnTo>
                    <a:lnTo>
                      <a:pt x="251" y="166"/>
                    </a:lnTo>
                    <a:lnTo>
                      <a:pt x="247" y="170"/>
                    </a:lnTo>
                    <a:lnTo>
                      <a:pt x="247" y="172"/>
                    </a:lnTo>
                    <a:lnTo>
                      <a:pt x="251" y="172"/>
                    </a:lnTo>
                    <a:lnTo>
                      <a:pt x="258" y="168"/>
                    </a:lnTo>
                    <a:lnTo>
                      <a:pt x="264" y="172"/>
                    </a:lnTo>
                    <a:lnTo>
                      <a:pt x="272" y="172"/>
                    </a:lnTo>
                    <a:lnTo>
                      <a:pt x="282" y="166"/>
                    </a:lnTo>
                    <a:lnTo>
                      <a:pt x="284" y="174"/>
                    </a:lnTo>
                    <a:lnTo>
                      <a:pt x="288" y="174"/>
                    </a:lnTo>
                    <a:lnTo>
                      <a:pt x="301" y="174"/>
                    </a:lnTo>
                    <a:lnTo>
                      <a:pt x="303" y="172"/>
                    </a:lnTo>
                    <a:lnTo>
                      <a:pt x="305" y="174"/>
                    </a:lnTo>
                    <a:lnTo>
                      <a:pt x="305" y="172"/>
                    </a:lnTo>
                    <a:lnTo>
                      <a:pt x="307" y="168"/>
                    </a:lnTo>
                    <a:lnTo>
                      <a:pt x="307" y="164"/>
                    </a:lnTo>
                    <a:lnTo>
                      <a:pt x="309" y="164"/>
                    </a:lnTo>
                    <a:lnTo>
                      <a:pt x="313" y="160"/>
                    </a:lnTo>
                    <a:lnTo>
                      <a:pt x="315" y="158"/>
                    </a:lnTo>
                    <a:lnTo>
                      <a:pt x="317" y="158"/>
                    </a:lnTo>
                    <a:lnTo>
                      <a:pt x="321" y="156"/>
                    </a:lnTo>
                    <a:lnTo>
                      <a:pt x="317" y="156"/>
                    </a:lnTo>
                    <a:lnTo>
                      <a:pt x="315" y="154"/>
                    </a:lnTo>
                    <a:lnTo>
                      <a:pt x="317" y="152"/>
                    </a:lnTo>
                    <a:lnTo>
                      <a:pt x="321" y="152"/>
                    </a:lnTo>
                    <a:lnTo>
                      <a:pt x="325" y="154"/>
                    </a:lnTo>
                    <a:lnTo>
                      <a:pt x="329" y="154"/>
                    </a:lnTo>
                    <a:lnTo>
                      <a:pt x="333" y="156"/>
                    </a:lnTo>
                    <a:lnTo>
                      <a:pt x="335" y="154"/>
                    </a:lnTo>
                    <a:lnTo>
                      <a:pt x="335" y="152"/>
                    </a:lnTo>
                    <a:lnTo>
                      <a:pt x="331" y="150"/>
                    </a:lnTo>
                    <a:lnTo>
                      <a:pt x="329" y="147"/>
                    </a:lnTo>
                    <a:lnTo>
                      <a:pt x="331" y="145"/>
                    </a:lnTo>
                    <a:lnTo>
                      <a:pt x="333" y="141"/>
                    </a:lnTo>
                    <a:lnTo>
                      <a:pt x="337" y="141"/>
                    </a:lnTo>
                    <a:lnTo>
                      <a:pt x="341" y="141"/>
                    </a:lnTo>
                    <a:lnTo>
                      <a:pt x="343" y="139"/>
                    </a:lnTo>
                    <a:lnTo>
                      <a:pt x="343" y="135"/>
                    </a:lnTo>
                    <a:lnTo>
                      <a:pt x="339" y="131"/>
                    </a:lnTo>
                    <a:lnTo>
                      <a:pt x="335" y="129"/>
                    </a:lnTo>
                    <a:lnTo>
                      <a:pt x="333" y="125"/>
                    </a:lnTo>
                    <a:lnTo>
                      <a:pt x="331" y="123"/>
                    </a:lnTo>
                    <a:lnTo>
                      <a:pt x="331" y="121"/>
                    </a:lnTo>
                    <a:lnTo>
                      <a:pt x="331" y="115"/>
                    </a:lnTo>
                    <a:lnTo>
                      <a:pt x="327" y="111"/>
                    </a:lnTo>
                    <a:lnTo>
                      <a:pt x="323" y="109"/>
                    </a:lnTo>
                    <a:lnTo>
                      <a:pt x="323" y="107"/>
                    </a:lnTo>
                    <a:lnTo>
                      <a:pt x="323" y="105"/>
                    </a:lnTo>
                    <a:lnTo>
                      <a:pt x="325" y="105"/>
                    </a:lnTo>
                    <a:lnTo>
                      <a:pt x="327" y="105"/>
                    </a:lnTo>
                    <a:lnTo>
                      <a:pt x="329" y="100"/>
                    </a:lnTo>
                    <a:lnTo>
                      <a:pt x="329" y="100"/>
                    </a:lnTo>
                    <a:lnTo>
                      <a:pt x="333" y="100"/>
                    </a:lnTo>
                    <a:lnTo>
                      <a:pt x="335" y="100"/>
                    </a:lnTo>
                    <a:lnTo>
                      <a:pt x="337" y="100"/>
                    </a:lnTo>
                    <a:lnTo>
                      <a:pt x="337" y="98"/>
                    </a:lnTo>
                    <a:lnTo>
                      <a:pt x="335" y="96"/>
                    </a:lnTo>
                    <a:lnTo>
                      <a:pt x="335" y="96"/>
                    </a:lnTo>
                    <a:lnTo>
                      <a:pt x="337" y="94"/>
                    </a:lnTo>
                    <a:lnTo>
                      <a:pt x="339" y="92"/>
                    </a:lnTo>
                    <a:lnTo>
                      <a:pt x="339" y="90"/>
                    </a:lnTo>
                    <a:lnTo>
                      <a:pt x="337" y="86"/>
                    </a:lnTo>
                    <a:lnTo>
                      <a:pt x="337" y="84"/>
                    </a:lnTo>
                    <a:lnTo>
                      <a:pt x="341" y="86"/>
                    </a:lnTo>
                    <a:lnTo>
                      <a:pt x="348" y="90"/>
                    </a:lnTo>
                    <a:lnTo>
                      <a:pt x="352" y="92"/>
                    </a:lnTo>
                    <a:lnTo>
                      <a:pt x="352" y="90"/>
                    </a:lnTo>
                    <a:lnTo>
                      <a:pt x="345" y="86"/>
                    </a:lnTo>
                    <a:lnTo>
                      <a:pt x="337" y="78"/>
                    </a:lnTo>
                    <a:lnTo>
                      <a:pt x="327" y="72"/>
                    </a:lnTo>
                    <a:lnTo>
                      <a:pt x="319" y="68"/>
                    </a:lnTo>
                    <a:lnTo>
                      <a:pt x="311" y="60"/>
                    </a:lnTo>
                    <a:lnTo>
                      <a:pt x="305" y="55"/>
                    </a:lnTo>
                    <a:lnTo>
                      <a:pt x="298" y="47"/>
                    </a:lnTo>
                    <a:lnTo>
                      <a:pt x="292" y="41"/>
                    </a:lnTo>
                    <a:lnTo>
                      <a:pt x="284" y="37"/>
                    </a:lnTo>
                    <a:lnTo>
                      <a:pt x="278" y="33"/>
                    </a:lnTo>
                    <a:lnTo>
                      <a:pt x="264" y="27"/>
                    </a:lnTo>
                    <a:lnTo>
                      <a:pt x="251" y="21"/>
                    </a:lnTo>
                    <a:lnTo>
                      <a:pt x="241" y="15"/>
                    </a:lnTo>
                    <a:lnTo>
                      <a:pt x="235" y="10"/>
                    </a:lnTo>
                    <a:lnTo>
                      <a:pt x="229" y="6"/>
                    </a:lnTo>
                    <a:lnTo>
                      <a:pt x="225" y="4"/>
                    </a:lnTo>
                    <a:lnTo>
                      <a:pt x="221" y="2"/>
                    </a:lnTo>
                    <a:lnTo>
                      <a:pt x="217" y="0"/>
                    </a:lnTo>
                    <a:lnTo>
                      <a:pt x="211" y="0"/>
                    </a:lnTo>
                    <a:lnTo>
                      <a:pt x="20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0" name="Freeform 512"/>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1" name="Freeform 513"/>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2" name="Freeform 514"/>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3" name="Freeform 515"/>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4" name="Freeform 516"/>
              <p:cNvSpPr>
                <a:spLocks/>
              </p:cNvSpPr>
              <p:nvPr/>
            </p:nvSpPr>
            <p:spPr bwMode="auto">
              <a:xfrm>
                <a:off x="5182" y="2675"/>
                <a:ext cx="352" cy="199"/>
              </a:xfrm>
              <a:custGeom>
                <a:avLst/>
                <a:gdLst>
                  <a:gd name="T0" fmla="*/ 204 w 352"/>
                  <a:gd name="T1" fmla="*/ 6 h 199"/>
                  <a:gd name="T2" fmla="*/ 211 w 352"/>
                  <a:gd name="T3" fmla="*/ 25 h 199"/>
                  <a:gd name="T4" fmla="*/ 219 w 352"/>
                  <a:gd name="T5" fmla="*/ 37 h 199"/>
                  <a:gd name="T6" fmla="*/ 211 w 352"/>
                  <a:gd name="T7" fmla="*/ 41 h 199"/>
                  <a:gd name="T8" fmla="*/ 198 w 352"/>
                  <a:gd name="T9" fmla="*/ 45 h 199"/>
                  <a:gd name="T10" fmla="*/ 198 w 352"/>
                  <a:gd name="T11" fmla="*/ 39 h 199"/>
                  <a:gd name="T12" fmla="*/ 200 w 352"/>
                  <a:gd name="T13" fmla="*/ 27 h 199"/>
                  <a:gd name="T14" fmla="*/ 202 w 352"/>
                  <a:gd name="T15" fmla="*/ 19 h 199"/>
                  <a:gd name="T16" fmla="*/ 200 w 352"/>
                  <a:gd name="T17" fmla="*/ 15 h 199"/>
                  <a:gd name="T18" fmla="*/ 172 w 352"/>
                  <a:gd name="T19" fmla="*/ 23 h 199"/>
                  <a:gd name="T20" fmla="*/ 151 w 352"/>
                  <a:gd name="T21" fmla="*/ 29 h 199"/>
                  <a:gd name="T22" fmla="*/ 139 w 352"/>
                  <a:gd name="T23" fmla="*/ 33 h 199"/>
                  <a:gd name="T24" fmla="*/ 139 w 352"/>
                  <a:gd name="T25" fmla="*/ 39 h 199"/>
                  <a:gd name="T26" fmla="*/ 135 w 352"/>
                  <a:gd name="T27" fmla="*/ 43 h 199"/>
                  <a:gd name="T28" fmla="*/ 131 w 352"/>
                  <a:gd name="T29" fmla="*/ 43 h 199"/>
                  <a:gd name="T30" fmla="*/ 110 w 352"/>
                  <a:gd name="T31" fmla="*/ 51 h 199"/>
                  <a:gd name="T32" fmla="*/ 98 w 352"/>
                  <a:gd name="T33" fmla="*/ 53 h 199"/>
                  <a:gd name="T34" fmla="*/ 86 w 352"/>
                  <a:gd name="T35" fmla="*/ 60 h 199"/>
                  <a:gd name="T36" fmla="*/ 72 w 352"/>
                  <a:gd name="T37" fmla="*/ 66 h 199"/>
                  <a:gd name="T38" fmla="*/ 66 w 352"/>
                  <a:gd name="T39" fmla="*/ 68 h 199"/>
                  <a:gd name="T40" fmla="*/ 43 w 352"/>
                  <a:gd name="T41" fmla="*/ 76 h 199"/>
                  <a:gd name="T42" fmla="*/ 23 w 352"/>
                  <a:gd name="T43" fmla="*/ 96 h 199"/>
                  <a:gd name="T44" fmla="*/ 6 w 352"/>
                  <a:gd name="T45" fmla="*/ 129 h 199"/>
                  <a:gd name="T46" fmla="*/ 33 w 352"/>
                  <a:gd name="T47" fmla="*/ 154 h 199"/>
                  <a:gd name="T48" fmla="*/ 39 w 352"/>
                  <a:gd name="T49" fmla="*/ 166 h 199"/>
                  <a:gd name="T50" fmla="*/ 180 w 352"/>
                  <a:gd name="T51" fmla="*/ 199 h 199"/>
                  <a:gd name="T52" fmla="*/ 194 w 352"/>
                  <a:gd name="T53" fmla="*/ 195 h 199"/>
                  <a:gd name="T54" fmla="*/ 204 w 352"/>
                  <a:gd name="T55" fmla="*/ 172 h 199"/>
                  <a:gd name="T56" fmla="*/ 213 w 352"/>
                  <a:gd name="T57" fmla="*/ 166 h 199"/>
                  <a:gd name="T58" fmla="*/ 213 w 352"/>
                  <a:gd name="T59" fmla="*/ 178 h 199"/>
                  <a:gd name="T60" fmla="*/ 237 w 352"/>
                  <a:gd name="T61" fmla="*/ 172 h 199"/>
                  <a:gd name="T62" fmla="*/ 251 w 352"/>
                  <a:gd name="T63" fmla="*/ 166 h 199"/>
                  <a:gd name="T64" fmla="*/ 258 w 352"/>
                  <a:gd name="T65" fmla="*/ 168 h 199"/>
                  <a:gd name="T66" fmla="*/ 284 w 352"/>
                  <a:gd name="T67" fmla="*/ 174 h 199"/>
                  <a:gd name="T68" fmla="*/ 305 w 352"/>
                  <a:gd name="T69" fmla="*/ 174 h 199"/>
                  <a:gd name="T70" fmla="*/ 309 w 352"/>
                  <a:gd name="T71" fmla="*/ 164 h 199"/>
                  <a:gd name="T72" fmla="*/ 321 w 352"/>
                  <a:gd name="T73" fmla="*/ 156 h 199"/>
                  <a:gd name="T74" fmla="*/ 321 w 352"/>
                  <a:gd name="T75" fmla="*/ 152 h 199"/>
                  <a:gd name="T76" fmla="*/ 335 w 352"/>
                  <a:gd name="T77" fmla="*/ 154 h 199"/>
                  <a:gd name="T78" fmla="*/ 331 w 352"/>
                  <a:gd name="T79" fmla="*/ 145 h 199"/>
                  <a:gd name="T80" fmla="*/ 343 w 352"/>
                  <a:gd name="T81" fmla="*/ 139 h 199"/>
                  <a:gd name="T82" fmla="*/ 333 w 352"/>
                  <a:gd name="T83" fmla="*/ 125 h 199"/>
                  <a:gd name="T84" fmla="*/ 327 w 352"/>
                  <a:gd name="T85" fmla="*/ 111 h 199"/>
                  <a:gd name="T86" fmla="*/ 325 w 352"/>
                  <a:gd name="T87" fmla="*/ 105 h 199"/>
                  <a:gd name="T88" fmla="*/ 333 w 352"/>
                  <a:gd name="T89" fmla="*/ 100 h 199"/>
                  <a:gd name="T90" fmla="*/ 335 w 352"/>
                  <a:gd name="T91" fmla="*/ 96 h 199"/>
                  <a:gd name="T92" fmla="*/ 339 w 352"/>
                  <a:gd name="T93" fmla="*/ 90 h 199"/>
                  <a:gd name="T94" fmla="*/ 348 w 352"/>
                  <a:gd name="T95" fmla="*/ 90 h 199"/>
                  <a:gd name="T96" fmla="*/ 337 w 352"/>
                  <a:gd name="T97" fmla="*/ 78 h 199"/>
                  <a:gd name="T98" fmla="*/ 305 w 352"/>
                  <a:gd name="T99" fmla="*/ 55 h 199"/>
                  <a:gd name="T100" fmla="*/ 278 w 352"/>
                  <a:gd name="T101" fmla="*/ 33 h 199"/>
                  <a:gd name="T102" fmla="*/ 235 w 352"/>
                  <a:gd name="T103" fmla="*/ 10 h 199"/>
                  <a:gd name="T104" fmla="*/ 217 w 352"/>
                  <a:gd name="T10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199">
                    <a:moveTo>
                      <a:pt x="209" y="0"/>
                    </a:moveTo>
                    <a:lnTo>
                      <a:pt x="204" y="2"/>
                    </a:lnTo>
                    <a:lnTo>
                      <a:pt x="204" y="4"/>
                    </a:lnTo>
                    <a:lnTo>
                      <a:pt x="204" y="6"/>
                    </a:lnTo>
                    <a:lnTo>
                      <a:pt x="209" y="10"/>
                    </a:lnTo>
                    <a:lnTo>
                      <a:pt x="211" y="15"/>
                    </a:lnTo>
                    <a:lnTo>
                      <a:pt x="211" y="19"/>
                    </a:lnTo>
                    <a:lnTo>
                      <a:pt x="211" y="25"/>
                    </a:lnTo>
                    <a:lnTo>
                      <a:pt x="213" y="27"/>
                    </a:lnTo>
                    <a:lnTo>
                      <a:pt x="213" y="31"/>
                    </a:lnTo>
                    <a:lnTo>
                      <a:pt x="217" y="35"/>
                    </a:lnTo>
                    <a:lnTo>
                      <a:pt x="219" y="37"/>
                    </a:lnTo>
                    <a:lnTo>
                      <a:pt x="221" y="41"/>
                    </a:lnTo>
                    <a:lnTo>
                      <a:pt x="219" y="41"/>
                    </a:lnTo>
                    <a:lnTo>
                      <a:pt x="217" y="41"/>
                    </a:lnTo>
                    <a:lnTo>
                      <a:pt x="211" y="41"/>
                    </a:lnTo>
                    <a:lnTo>
                      <a:pt x="209" y="45"/>
                    </a:lnTo>
                    <a:lnTo>
                      <a:pt x="204" y="47"/>
                    </a:lnTo>
                    <a:lnTo>
                      <a:pt x="202" y="47"/>
                    </a:lnTo>
                    <a:lnTo>
                      <a:pt x="198" y="45"/>
                    </a:lnTo>
                    <a:lnTo>
                      <a:pt x="198" y="45"/>
                    </a:lnTo>
                    <a:lnTo>
                      <a:pt x="198" y="43"/>
                    </a:lnTo>
                    <a:lnTo>
                      <a:pt x="198" y="41"/>
                    </a:lnTo>
                    <a:lnTo>
                      <a:pt x="198" y="39"/>
                    </a:lnTo>
                    <a:lnTo>
                      <a:pt x="198" y="35"/>
                    </a:lnTo>
                    <a:lnTo>
                      <a:pt x="198" y="33"/>
                    </a:lnTo>
                    <a:lnTo>
                      <a:pt x="200" y="29"/>
                    </a:lnTo>
                    <a:lnTo>
                      <a:pt x="200" y="27"/>
                    </a:lnTo>
                    <a:lnTo>
                      <a:pt x="198" y="21"/>
                    </a:lnTo>
                    <a:lnTo>
                      <a:pt x="198" y="19"/>
                    </a:lnTo>
                    <a:lnTo>
                      <a:pt x="198" y="19"/>
                    </a:lnTo>
                    <a:lnTo>
                      <a:pt x="202" y="19"/>
                    </a:lnTo>
                    <a:lnTo>
                      <a:pt x="204" y="21"/>
                    </a:lnTo>
                    <a:lnTo>
                      <a:pt x="207" y="19"/>
                    </a:lnTo>
                    <a:lnTo>
                      <a:pt x="202" y="17"/>
                    </a:lnTo>
                    <a:lnTo>
                      <a:pt x="200" y="15"/>
                    </a:lnTo>
                    <a:lnTo>
                      <a:pt x="194" y="17"/>
                    </a:lnTo>
                    <a:lnTo>
                      <a:pt x="188" y="19"/>
                    </a:lnTo>
                    <a:lnTo>
                      <a:pt x="178" y="21"/>
                    </a:lnTo>
                    <a:lnTo>
                      <a:pt x="172" y="23"/>
                    </a:lnTo>
                    <a:lnTo>
                      <a:pt x="162" y="25"/>
                    </a:lnTo>
                    <a:lnTo>
                      <a:pt x="157" y="27"/>
                    </a:lnTo>
                    <a:lnTo>
                      <a:pt x="153" y="27"/>
                    </a:lnTo>
                    <a:lnTo>
                      <a:pt x="151" y="29"/>
                    </a:lnTo>
                    <a:lnTo>
                      <a:pt x="149" y="33"/>
                    </a:lnTo>
                    <a:lnTo>
                      <a:pt x="147" y="35"/>
                    </a:lnTo>
                    <a:lnTo>
                      <a:pt x="145" y="33"/>
                    </a:lnTo>
                    <a:lnTo>
                      <a:pt x="139" y="33"/>
                    </a:lnTo>
                    <a:lnTo>
                      <a:pt x="139" y="33"/>
                    </a:lnTo>
                    <a:lnTo>
                      <a:pt x="139" y="37"/>
                    </a:lnTo>
                    <a:lnTo>
                      <a:pt x="141" y="39"/>
                    </a:lnTo>
                    <a:lnTo>
                      <a:pt x="139" y="39"/>
                    </a:lnTo>
                    <a:lnTo>
                      <a:pt x="135" y="41"/>
                    </a:lnTo>
                    <a:lnTo>
                      <a:pt x="133" y="41"/>
                    </a:lnTo>
                    <a:lnTo>
                      <a:pt x="133" y="43"/>
                    </a:lnTo>
                    <a:lnTo>
                      <a:pt x="135" y="43"/>
                    </a:lnTo>
                    <a:lnTo>
                      <a:pt x="137" y="47"/>
                    </a:lnTo>
                    <a:lnTo>
                      <a:pt x="135" y="47"/>
                    </a:lnTo>
                    <a:lnTo>
                      <a:pt x="133" y="45"/>
                    </a:lnTo>
                    <a:lnTo>
                      <a:pt x="131" y="43"/>
                    </a:lnTo>
                    <a:lnTo>
                      <a:pt x="125" y="45"/>
                    </a:lnTo>
                    <a:lnTo>
                      <a:pt x="119" y="47"/>
                    </a:lnTo>
                    <a:lnTo>
                      <a:pt x="113" y="49"/>
                    </a:lnTo>
                    <a:lnTo>
                      <a:pt x="110" y="51"/>
                    </a:lnTo>
                    <a:lnTo>
                      <a:pt x="108" y="53"/>
                    </a:lnTo>
                    <a:lnTo>
                      <a:pt x="100" y="55"/>
                    </a:lnTo>
                    <a:lnTo>
                      <a:pt x="98" y="55"/>
                    </a:lnTo>
                    <a:lnTo>
                      <a:pt x="98" y="53"/>
                    </a:lnTo>
                    <a:lnTo>
                      <a:pt x="94" y="53"/>
                    </a:lnTo>
                    <a:lnTo>
                      <a:pt x="90" y="55"/>
                    </a:lnTo>
                    <a:lnTo>
                      <a:pt x="88" y="60"/>
                    </a:lnTo>
                    <a:lnTo>
                      <a:pt x="86" y="60"/>
                    </a:lnTo>
                    <a:lnTo>
                      <a:pt x="84" y="60"/>
                    </a:lnTo>
                    <a:lnTo>
                      <a:pt x="82" y="62"/>
                    </a:lnTo>
                    <a:lnTo>
                      <a:pt x="74" y="66"/>
                    </a:lnTo>
                    <a:lnTo>
                      <a:pt x="72" y="66"/>
                    </a:lnTo>
                    <a:lnTo>
                      <a:pt x="70" y="66"/>
                    </a:lnTo>
                    <a:lnTo>
                      <a:pt x="68" y="66"/>
                    </a:lnTo>
                    <a:lnTo>
                      <a:pt x="68" y="68"/>
                    </a:lnTo>
                    <a:lnTo>
                      <a:pt x="66" y="68"/>
                    </a:lnTo>
                    <a:lnTo>
                      <a:pt x="66" y="70"/>
                    </a:lnTo>
                    <a:lnTo>
                      <a:pt x="63" y="72"/>
                    </a:lnTo>
                    <a:lnTo>
                      <a:pt x="57" y="74"/>
                    </a:lnTo>
                    <a:lnTo>
                      <a:pt x="43" y="76"/>
                    </a:lnTo>
                    <a:lnTo>
                      <a:pt x="39" y="80"/>
                    </a:lnTo>
                    <a:lnTo>
                      <a:pt x="37" y="84"/>
                    </a:lnTo>
                    <a:lnTo>
                      <a:pt x="33" y="90"/>
                    </a:lnTo>
                    <a:lnTo>
                      <a:pt x="23" y="96"/>
                    </a:lnTo>
                    <a:lnTo>
                      <a:pt x="2" y="113"/>
                    </a:lnTo>
                    <a:lnTo>
                      <a:pt x="0" y="115"/>
                    </a:lnTo>
                    <a:lnTo>
                      <a:pt x="2" y="123"/>
                    </a:lnTo>
                    <a:lnTo>
                      <a:pt x="6" y="129"/>
                    </a:lnTo>
                    <a:lnTo>
                      <a:pt x="29" y="141"/>
                    </a:lnTo>
                    <a:lnTo>
                      <a:pt x="29" y="147"/>
                    </a:lnTo>
                    <a:lnTo>
                      <a:pt x="33" y="152"/>
                    </a:lnTo>
                    <a:lnTo>
                      <a:pt x="33" y="154"/>
                    </a:lnTo>
                    <a:lnTo>
                      <a:pt x="33" y="156"/>
                    </a:lnTo>
                    <a:lnTo>
                      <a:pt x="27" y="160"/>
                    </a:lnTo>
                    <a:lnTo>
                      <a:pt x="35" y="162"/>
                    </a:lnTo>
                    <a:lnTo>
                      <a:pt x="39" y="166"/>
                    </a:lnTo>
                    <a:lnTo>
                      <a:pt x="49" y="182"/>
                    </a:lnTo>
                    <a:lnTo>
                      <a:pt x="53" y="195"/>
                    </a:lnTo>
                    <a:lnTo>
                      <a:pt x="55" y="199"/>
                    </a:lnTo>
                    <a:lnTo>
                      <a:pt x="180" y="199"/>
                    </a:lnTo>
                    <a:lnTo>
                      <a:pt x="180" y="195"/>
                    </a:lnTo>
                    <a:lnTo>
                      <a:pt x="182" y="192"/>
                    </a:lnTo>
                    <a:lnTo>
                      <a:pt x="184" y="192"/>
                    </a:lnTo>
                    <a:lnTo>
                      <a:pt x="194" y="195"/>
                    </a:lnTo>
                    <a:lnTo>
                      <a:pt x="196" y="195"/>
                    </a:lnTo>
                    <a:lnTo>
                      <a:pt x="196" y="192"/>
                    </a:lnTo>
                    <a:lnTo>
                      <a:pt x="196" y="188"/>
                    </a:lnTo>
                    <a:lnTo>
                      <a:pt x="204" y="172"/>
                    </a:lnTo>
                    <a:lnTo>
                      <a:pt x="207" y="170"/>
                    </a:lnTo>
                    <a:lnTo>
                      <a:pt x="207" y="168"/>
                    </a:lnTo>
                    <a:lnTo>
                      <a:pt x="209" y="162"/>
                    </a:lnTo>
                    <a:lnTo>
                      <a:pt x="213" y="166"/>
                    </a:lnTo>
                    <a:lnTo>
                      <a:pt x="213" y="174"/>
                    </a:lnTo>
                    <a:lnTo>
                      <a:pt x="211" y="174"/>
                    </a:lnTo>
                    <a:lnTo>
                      <a:pt x="211" y="178"/>
                    </a:lnTo>
                    <a:lnTo>
                      <a:pt x="213" y="178"/>
                    </a:lnTo>
                    <a:lnTo>
                      <a:pt x="219" y="180"/>
                    </a:lnTo>
                    <a:lnTo>
                      <a:pt x="227" y="180"/>
                    </a:lnTo>
                    <a:lnTo>
                      <a:pt x="233" y="172"/>
                    </a:lnTo>
                    <a:lnTo>
                      <a:pt x="237" y="172"/>
                    </a:lnTo>
                    <a:lnTo>
                      <a:pt x="239" y="166"/>
                    </a:lnTo>
                    <a:lnTo>
                      <a:pt x="249" y="162"/>
                    </a:lnTo>
                    <a:lnTo>
                      <a:pt x="251" y="164"/>
                    </a:lnTo>
                    <a:lnTo>
                      <a:pt x="251" y="166"/>
                    </a:lnTo>
                    <a:lnTo>
                      <a:pt x="247" y="170"/>
                    </a:lnTo>
                    <a:lnTo>
                      <a:pt x="247" y="172"/>
                    </a:lnTo>
                    <a:lnTo>
                      <a:pt x="251" y="172"/>
                    </a:lnTo>
                    <a:lnTo>
                      <a:pt x="258" y="168"/>
                    </a:lnTo>
                    <a:lnTo>
                      <a:pt x="264" y="172"/>
                    </a:lnTo>
                    <a:lnTo>
                      <a:pt x="272" y="172"/>
                    </a:lnTo>
                    <a:lnTo>
                      <a:pt x="282" y="166"/>
                    </a:lnTo>
                    <a:lnTo>
                      <a:pt x="284" y="174"/>
                    </a:lnTo>
                    <a:lnTo>
                      <a:pt x="288" y="174"/>
                    </a:lnTo>
                    <a:lnTo>
                      <a:pt x="301" y="174"/>
                    </a:lnTo>
                    <a:lnTo>
                      <a:pt x="303" y="172"/>
                    </a:lnTo>
                    <a:lnTo>
                      <a:pt x="305" y="174"/>
                    </a:lnTo>
                    <a:lnTo>
                      <a:pt x="305" y="172"/>
                    </a:lnTo>
                    <a:lnTo>
                      <a:pt x="307" y="168"/>
                    </a:lnTo>
                    <a:lnTo>
                      <a:pt x="307" y="164"/>
                    </a:lnTo>
                    <a:lnTo>
                      <a:pt x="309" y="164"/>
                    </a:lnTo>
                    <a:lnTo>
                      <a:pt x="313" y="160"/>
                    </a:lnTo>
                    <a:lnTo>
                      <a:pt x="315" y="158"/>
                    </a:lnTo>
                    <a:lnTo>
                      <a:pt x="317" y="158"/>
                    </a:lnTo>
                    <a:lnTo>
                      <a:pt x="321" y="156"/>
                    </a:lnTo>
                    <a:lnTo>
                      <a:pt x="317" y="156"/>
                    </a:lnTo>
                    <a:lnTo>
                      <a:pt x="315" y="154"/>
                    </a:lnTo>
                    <a:lnTo>
                      <a:pt x="317" y="152"/>
                    </a:lnTo>
                    <a:lnTo>
                      <a:pt x="321" y="152"/>
                    </a:lnTo>
                    <a:lnTo>
                      <a:pt x="325" y="154"/>
                    </a:lnTo>
                    <a:lnTo>
                      <a:pt x="329" y="154"/>
                    </a:lnTo>
                    <a:lnTo>
                      <a:pt x="333" y="156"/>
                    </a:lnTo>
                    <a:lnTo>
                      <a:pt x="335" y="154"/>
                    </a:lnTo>
                    <a:lnTo>
                      <a:pt x="335" y="152"/>
                    </a:lnTo>
                    <a:lnTo>
                      <a:pt x="331" y="150"/>
                    </a:lnTo>
                    <a:lnTo>
                      <a:pt x="329" y="147"/>
                    </a:lnTo>
                    <a:lnTo>
                      <a:pt x="331" y="145"/>
                    </a:lnTo>
                    <a:lnTo>
                      <a:pt x="333" y="141"/>
                    </a:lnTo>
                    <a:lnTo>
                      <a:pt x="337" y="141"/>
                    </a:lnTo>
                    <a:lnTo>
                      <a:pt x="341" y="141"/>
                    </a:lnTo>
                    <a:lnTo>
                      <a:pt x="343" y="139"/>
                    </a:lnTo>
                    <a:lnTo>
                      <a:pt x="343" y="135"/>
                    </a:lnTo>
                    <a:lnTo>
                      <a:pt x="339" y="131"/>
                    </a:lnTo>
                    <a:lnTo>
                      <a:pt x="335" y="129"/>
                    </a:lnTo>
                    <a:lnTo>
                      <a:pt x="333" y="125"/>
                    </a:lnTo>
                    <a:lnTo>
                      <a:pt x="331" y="123"/>
                    </a:lnTo>
                    <a:lnTo>
                      <a:pt x="331" y="121"/>
                    </a:lnTo>
                    <a:lnTo>
                      <a:pt x="331" y="115"/>
                    </a:lnTo>
                    <a:lnTo>
                      <a:pt x="327" y="111"/>
                    </a:lnTo>
                    <a:lnTo>
                      <a:pt x="323" y="109"/>
                    </a:lnTo>
                    <a:lnTo>
                      <a:pt x="323" y="107"/>
                    </a:lnTo>
                    <a:lnTo>
                      <a:pt x="323" y="105"/>
                    </a:lnTo>
                    <a:lnTo>
                      <a:pt x="325" y="105"/>
                    </a:lnTo>
                    <a:lnTo>
                      <a:pt x="327" y="105"/>
                    </a:lnTo>
                    <a:lnTo>
                      <a:pt x="329" y="100"/>
                    </a:lnTo>
                    <a:lnTo>
                      <a:pt x="329" y="100"/>
                    </a:lnTo>
                    <a:lnTo>
                      <a:pt x="333" y="100"/>
                    </a:lnTo>
                    <a:lnTo>
                      <a:pt x="335" y="100"/>
                    </a:lnTo>
                    <a:lnTo>
                      <a:pt x="337" y="100"/>
                    </a:lnTo>
                    <a:lnTo>
                      <a:pt x="337" y="98"/>
                    </a:lnTo>
                    <a:lnTo>
                      <a:pt x="335" y="96"/>
                    </a:lnTo>
                    <a:lnTo>
                      <a:pt x="335" y="96"/>
                    </a:lnTo>
                    <a:lnTo>
                      <a:pt x="337" y="94"/>
                    </a:lnTo>
                    <a:lnTo>
                      <a:pt x="339" y="92"/>
                    </a:lnTo>
                    <a:lnTo>
                      <a:pt x="339" y="90"/>
                    </a:lnTo>
                    <a:lnTo>
                      <a:pt x="337" y="86"/>
                    </a:lnTo>
                    <a:lnTo>
                      <a:pt x="337" y="84"/>
                    </a:lnTo>
                    <a:lnTo>
                      <a:pt x="341" y="86"/>
                    </a:lnTo>
                    <a:lnTo>
                      <a:pt x="348" y="90"/>
                    </a:lnTo>
                    <a:lnTo>
                      <a:pt x="352" y="92"/>
                    </a:lnTo>
                    <a:lnTo>
                      <a:pt x="352" y="90"/>
                    </a:lnTo>
                    <a:lnTo>
                      <a:pt x="345" y="86"/>
                    </a:lnTo>
                    <a:lnTo>
                      <a:pt x="337" y="78"/>
                    </a:lnTo>
                    <a:lnTo>
                      <a:pt x="327" y="72"/>
                    </a:lnTo>
                    <a:lnTo>
                      <a:pt x="319" y="68"/>
                    </a:lnTo>
                    <a:lnTo>
                      <a:pt x="311" y="60"/>
                    </a:lnTo>
                    <a:lnTo>
                      <a:pt x="305" y="55"/>
                    </a:lnTo>
                    <a:lnTo>
                      <a:pt x="298" y="47"/>
                    </a:lnTo>
                    <a:lnTo>
                      <a:pt x="292" y="41"/>
                    </a:lnTo>
                    <a:lnTo>
                      <a:pt x="284" y="37"/>
                    </a:lnTo>
                    <a:lnTo>
                      <a:pt x="278" y="33"/>
                    </a:lnTo>
                    <a:lnTo>
                      <a:pt x="264" y="27"/>
                    </a:lnTo>
                    <a:lnTo>
                      <a:pt x="251" y="21"/>
                    </a:lnTo>
                    <a:lnTo>
                      <a:pt x="241" y="15"/>
                    </a:lnTo>
                    <a:lnTo>
                      <a:pt x="235" y="10"/>
                    </a:lnTo>
                    <a:lnTo>
                      <a:pt x="229" y="6"/>
                    </a:lnTo>
                    <a:lnTo>
                      <a:pt x="225" y="4"/>
                    </a:lnTo>
                    <a:lnTo>
                      <a:pt x="221" y="2"/>
                    </a:lnTo>
                    <a:lnTo>
                      <a:pt x="217" y="0"/>
                    </a:lnTo>
                    <a:lnTo>
                      <a:pt x="211" y="0"/>
                    </a:lnTo>
                    <a:lnTo>
                      <a:pt x="20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5" name="Freeform 517"/>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6" name="Freeform 518"/>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7" name="Freeform 519"/>
              <p:cNvSpPr>
                <a:spLocks/>
              </p:cNvSpPr>
              <p:nvPr/>
            </p:nvSpPr>
            <p:spPr bwMode="auto">
              <a:xfrm>
                <a:off x="5182" y="2675"/>
                <a:ext cx="382" cy="248"/>
              </a:xfrm>
              <a:custGeom>
                <a:avLst/>
                <a:gdLst>
                  <a:gd name="T0" fmla="*/ 33 w 382"/>
                  <a:gd name="T1" fmla="*/ 90 h 248"/>
                  <a:gd name="T2" fmla="*/ 57 w 382"/>
                  <a:gd name="T3" fmla="*/ 74 h 248"/>
                  <a:gd name="T4" fmla="*/ 68 w 382"/>
                  <a:gd name="T5" fmla="*/ 68 h 248"/>
                  <a:gd name="T6" fmla="*/ 74 w 382"/>
                  <a:gd name="T7" fmla="*/ 66 h 248"/>
                  <a:gd name="T8" fmla="*/ 88 w 382"/>
                  <a:gd name="T9" fmla="*/ 60 h 248"/>
                  <a:gd name="T10" fmla="*/ 98 w 382"/>
                  <a:gd name="T11" fmla="*/ 55 h 248"/>
                  <a:gd name="T12" fmla="*/ 113 w 382"/>
                  <a:gd name="T13" fmla="*/ 49 h 248"/>
                  <a:gd name="T14" fmla="*/ 133 w 382"/>
                  <a:gd name="T15" fmla="*/ 45 h 248"/>
                  <a:gd name="T16" fmla="*/ 133 w 382"/>
                  <a:gd name="T17" fmla="*/ 43 h 248"/>
                  <a:gd name="T18" fmla="*/ 141 w 382"/>
                  <a:gd name="T19" fmla="*/ 39 h 248"/>
                  <a:gd name="T20" fmla="*/ 145 w 382"/>
                  <a:gd name="T21" fmla="*/ 33 h 248"/>
                  <a:gd name="T22" fmla="*/ 153 w 382"/>
                  <a:gd name="T23" fmla="*/ 27 h 248"/>
                  <a:gd name="T24" fmla="*/ 180 w 382"/>
                  <a:gd name="T25" fmla="*/ 21 h 248"/>
                  <a:gd name="T26" fmla="*/ 202 w 382"/>
                  <a:gd name="T27" fmla="*/ 17 h 248"/>
                  <a:gd name="T28" fmla="*/ 198 w 382"/>
                  <a:gd name="T29" fmla="*/ 19 h 248"/>
                  <a:gd name="T30" fmla="*/ 200 w 382"/>
                  <a:gd name="T31" fmla="*/ 29 h 248"/>
                  <a:gd name="T32" fmla="*/ 198 w 382"/>
                  <a:gd name="T33" fmla="*/ 41 h 248"/>
                  <a:gd name="T34" fmla="*/ 202 w 382"/>
                  <a:gd name="T35" fmla="*/ 47 h 248"/>
                  <a:gd name="T36" fmla="*/ 217 w 382"/>
                  <a:gd name="T37" fmla="*/ 41 h 248"/>
                  <a:gd name="T38" fmla="*/ 217 w 382"/>
                  <a:gd name="T39" fmla="*/ 35 h 248"/>
                  <a:gd name="T40" fmla="*/ 211 w 382"/>
                  <a:gd name="T41" fmla="*/ 19 h 248"/>
                  <a:gd name="T42" fmla="*/ 204 w 382"/>
                  <a:gd name="T43" fmla="*/ 4 h 248"/>
                  <a:gd name="T44" fmla="*/ 217 w 382"/>
                  <a:gd name="T45" fmla="*/ 0 h 248"/>
                  <a:gd name="T46" fmla="*/ 235 w 382"/>
                  <a:gd name="T47" fmla="*/ 10 h 248"/>
                  <a:gd name="T48" fmla="*/ 278 w 382"/>
                  <a:gd name="T49" fmla="*/ 33 h 248"/>
                  <a:gd name="T50" fmla="*/ 305 w 382"/>
                  <a:gd name="T51" fmla="*/ 55 h 248"/>
                  <a:gd name="T52" fmla="*/ 337 w 382"/>
                  <a:gd name="T53" fmla="*/ 78 h 248"/>
                  <a:gd name="T54" fmla="*/ 378 w 382"/>
                  <a:gd name="T55" fmla="*/ 113 h 248"/>
                  <a:gd name="T56" fmla="*/ 376 w 382"/>
                  <a:gd name="T57" fmla="*/ 121 h 248"/>
                  <a:gd name="T58" fmla="*/ 364 w 382"/>
                  <a:gd name="T59" fmla="*/ 109 h 248"/>
                  <a:gd name="T60" fmla="*/ 348 w 382"/>
                  <a:gd name="T61" fmla="*/ 90 h 248"/>
                  <a:gd name="T62" fmla="*/ 339 w 382"/>
                  <a:gd name="T63" fmla="*/ 90 h 248"/>
                  <a:gd name="T64" fmla="*/ 335 w 382"/>
                  <a:gd name="T65" fmla="*/ 96 h 248"/>
                  <a:gd name="T66" fmla="*/ 333 w 382"/>
                  <a:gd name="T67" fmla="*/ 100 h 248"/>
                  <a:gd name="T68" fmla="*/ 325 w 382"/>
                  <a:gd name="T69" fmla="*/ 105 h 248"/>
                  <a:gd name="T70" fmla="*/ 327 w 382"/>
                  <a:gd name="T71" fmla="*/ 111 h 248"/>
                  <a:gd name="T72" fmla="*/ 333 w 382"/>
                  <a:gd name="T73" fmla="*/ 125 h 248"/>
                  <a:gd name="T74" fmla="*/ 343 w 382"/>
                  <a:gd name="T75" fmla="*/ 139 h 248"/>
                  <a:gd name="T76" fmla="*/ 331 w 382"/>
                  <a:gd name="T77" fmla="*/ 145 h 248"/>
                  <a:gd name="T78" fmla="*/ 335 w 382"/>
                  <a:gd name="T79" fmla="*/ 154 h 248"/>
                  <a:gd name="T80" fmla="*/ 321 w 382"/>
                  <a:gd name="T81" fmla="*/ 152 h 248"/>
                  <a:gd name="T82" fmla="*/ 321 w 382"/>
                  <a:gd name="T83" fmla="*/ 156 h 248"/>
                  <a:gd name="T84" fmla="*/ 309 w 382"/>
                  <a:gd name="T85" fmla="*/ 164 h 248"/>
                  <a:gd name="T86" fmla="*/ 305 w 382"/>
                  <a:gd name="T87" fmla="*/ 174 h 248"/>
                  <a:gd name="T88" fmla="*/ 284 w 382"/>
                  <a:gd name="T89" fmla="*/ 174 h 248"/>
                  <a:gd name="T90" fmla="*/ 258 w 382"/>
                  <a:gd name="T91" fmla="*/ 168 h 248"/>
                  <a:gd name="T92" fmla="*/ 251 w 382"/>
                  <a:gd name="T93" fmla="*/ 166 h 248"/>
                  <a:gd name="T94" fmla="*/ 237 w 382"/>
                  <a:gd name="T95" fmla="*/ 172 h 248"/>
                  <a:gd name="T96" fmla="*/ 213 w 382"/>
                  <a:gd name="T97" fmla="*/ 178 h 248"/>
                  <a:gd name="T98" fmla="*/ 213 w 382"/>
                  <a:gd name="T99" fmla="*/ 166 h 248"/>
                  <a:gd name="T100" fmla="*/ 204 w 382"/>
                  <a:gd name="T101" fmla="*/ 172 h 248"/>
                  <a:gd name="T102" fmla="*/ 194 w 382"/>
                  <a:gd name="T103" fmla="*/ 195 h 248"/>
                  <a:gd name="T104" fmla="*/ 178 w 382"/>
                  <a:gd name="T105" fmla="*/ 209 h 248"/>
                  <a:gd name="T106" fmla="*/ 174 w 382"/>
                  <a:gd name="T107" fmla="*/ 211 h 248"/>
                  <a:gd name="T108" fmla="*/ 153 w 382"/>
                  <a:gd name="T109" fmla="*/ 237 h 248"/>
                  <a:gd name="T110" fmla="*/ 145 w 382"/>
                  <a:gd name="T111" fmla="*/ 244 h 248"/>
                  <a:gd name="T112" fmla="*/ 133 w 382"/>
                  <a:gd name="T113" fmla="*/ 246 h 248"/>
                  <a:gd name="T114" fmla="*/ 104 w 382"/>
                  <a:gd name="T115" fmla="*/ 231 h 248"/>
                  <a:gd name="T116" fmla="*/ 70 w 382"/>
                  <a:gd name="T117" fmla="*/ 221 h 248"/>
                  <a:gd name="T118" fmla="*/ 57 w 382"/>
                  <a:gd name="T119" fmla="*/ 203 h 248"/>
                  <a:gd name="T120" fmla="*/ 35 w 382"/>
                  <a:gd name="T121" fmla="*/ 162 h 248"/>
                  <a:gd name="T122" fmla="*/ 33 w 382"/>
                  <a:gd name="T123" fmla="*/ 152 h 248"/>
                  <a:gd name="T124" fmla="*/ 2 w 382"/>
                  <a:gd name="T125" fmla="*/ 12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2" h="248">
                    <a:moveTo>
                      <a:pt x="0" y="115"/>
                    </a:moveTo>
                    <a:lnTo>
                      <a:pt x="2" y="113"/>
                    </a:lnTo>
                    <a:lnTo>
                      <a:pt x="23" y="96"/>
                    </a:lnTo>
                    <a:lnTo>
                      <a:pt x="33" y="90"/>
                    </a:lnTo>
                    <a:lnTo>
                      <a:pt x="37" y="84"/>
                    </a:lnTo>
                    <a:lnTo>
                      <a:pt x="39" y="80"/>
                    </a:lnTo>
                    <a:lnTo>
                      <a:pt x="43" y="76"/>
                    </a:lnTo>
                    <a:lnTo>
                      <a:pt x="57" y="74"/>
                    </a:lnTo>
                    <a:lnTo>
                      <a:pt x="63" y="72"/>
                    </a:lnTo>
                    <a:lnTo>
                      <a:pt x="66" y="70"/>
                    </a:lnTo>
                    <a:lnTo>
                      <a:pt x="66" y="68"/>
                    </a:lnTo>
                    <a:lnTo>
                      <a:pt x="68" y="68"/>
                    </a:lnTo>
                    <a:lnTo>
                      <a:pt x="68" y="66"/>
                    </a:lnTo>
                    <a:lnTo>
                      <a:pt x="70" y="66"/>
                    </a:lnTo>
                    <a:lnTo>
                      <a:pt x="72" y="66"/>
                    </a:lnTo>
                    <a:lnTo>
                      <a:pt x="74" y="66"/>
                    </a:lnTo>
                    <a:lnTo>
                      <a:pt x="82" y="62"/>
                    </a:lnTo>
                    <a:lnTo>
                      <a:pt x="84" y="60"/>
                    </a:lnTo>
                    <a:lnTo>
                      <a:pt x="86" y="60"/>
                    </a:lnTo>
                    <a:lnTo>
                      <a:pt x="88" y="60"/>
                    </a:lnTo>
                    <a:lnTo>
                      <a:pt x="90" y="55"/>
                    </a:lnTo>
                    <a:lnTo>
                      <a:pt x="94" y="53"/>
                    </a:lnTo>
                    <a:lnTo>
                      <a:pt x="98" y="53"/>
                    </a:lnTo>
                    <a:lnTo>
                      <a:pt x="98" y="55"/>
                    </a:lnTo>
                    <a:lnTo>
                      <a:pt x="100" y="55"/>
                    </a:lnTo>
                    <a:lnTo>
                      <a:pt x="108" y="53"/>
                    </a:lnTo>
                    <a:lnTo>
                      <a:pt x="110" y="51"/>
                    </a:lnTo>
                    <a:lnTo>
                      <a:pt x="113" y="49"/>
                    </a:lnTo>
                    <a:lnTo>
                      <a:pt x="119" y="47"/>
                    </a:lnTo>
                    <a:lnTo>
                      <a:pt x="125" y="45"/>
                    </a:lnTo>
                    <a:lnTo>
                      <a:pt x="131" y="43"/>
                    </a:lnTo>
                    <a:lnTo>
                      <a:pt x="133" y="45"/>
                    </a:lnTo>
                    <a:lnTo>
                      <a:pt x="135" y="47"/>
                    </a:lnTo>
                    <a:lnTo>
                      <a:pt x="137" y="47"/>
                    </a:lnTo>
                    <a:lnTo>
                      <a:pt x="135" y="43"/>
                    </a:lnTo>
                    <a:lnTo>
                      <a:pt x="133" y="43"/>
                    </a:lnTo>
                    <a:lnTo>
                      <a:pt x="133" y="41"/>
                    </a:lnTo>
                    <a:lnTo>
                      <a:pt x="135" y="41"/>
                    </a:lnTo>
                    <a:lnTo>
                      <a:pt x="139" y="39"/>
                    </a:lnTo>
                    <a:lnTo>
                      <a:pt x="141" y="39"/>
                    </a:lnTo>
                    <a:lnTo>
                      <a:pt x="139" y="37"/>
                    </a:lnTo>
                    <a:lnTo>
                      <a:pt x="139" y="33"/>
                    </a:lnTo>
                    <a:lnTo>
                      <a:pt x="139" y="33"/>
                    </a:lnTo>
                    <a:lnTo>
                      <a:pt x="145" y="33"/>
                    </a:lnTo>
                    <a:lnTo>
                      <a:pt x="147" y="35"/>
                    </a:lnTo>
                    <a:lnTo>
                      <a:pt x="149" y="33"/>
                    </a:lnTo>
                    <a:lnTo>
                      <a:pt x="151" y="29"/>
                    </a:lnTo>
                    <a:lnTo>
                      <a:pt x="153" y="27"/>
                    </a:lnTo>
                    <a:lnTo>
                      <a:pt x="157" y="27"/>
                    </a:lnTo>
                    <a:lnTo>
                      <a:pt x="162" y="25"/>
                    </a:lnTo>
                    <a:lnTo>
                      <a:pt x="172" y="23"/>
                    </a:lnTo>
                    <a:lnTo>
                      <a:pt x="180" y="21"/>
                    </a:lnTo>
                    <a:lnTo>
                      <a:pt x="188" y="19"/>
                    </a:lnTo>
                    <a:lnTo>
                      <a:pt x="194" y="17"/>
                    </a:lnTo>
                    <a:lnTo>
                      <a:pt x="200" y="17"/>
                    </a:lnTo>
                    <a:lnTo>
                      <a:pt x="202" y="17"/>
                    </a:lnTo>
                    <a:lnTo>
                      <a:pt x="207" y="19"/>
                    </a:lnTo>
                    <a:lnTo>
                      <a:pt x="204" y="21"/>
                    </a:lnTo>
                    <a:lnTo>
                      <a:pt x="202" y="19"/>
                    </a:lnTo>
                    <a:lnTo>
                      <a:pt x="198" y="19"/>
                    </a:lnTo>
                    <a:lnTo>
                      <a:pt x="198" y="19"/>
                    </a:lnTo>
                    <a:lnTo>
                      <a:pt x="198" y="21"/>
                    </a:lnTo>
                    <a:lnTo>
                      <a:pt x="200" y="27"/>
                    </a:lnTo>
                    <a:lnTo>
                      <a:pt x="200" y="29"/>
                    </a:lnTo>
                    <a:lnTo>
                      <a:pt x="198" y="33"/>
                    </a:lnTo>
                    <a:lnTo>
                      <a:pt x="198" y="35"/>
                    </a:lnTo>
                    <a:lnTo>
                      <a:pt x="198" y="39"/>
                    </a:lnTo>
                    <a:lnTo>
                      <a:pt x="198" y="41"/>
                    </a:lnTo>
                    <a:lnTo>
                      <a:pt x="198" y="43"/>
                    </a:lnTo>
                    <a:lnTo>
                      <a:pt x="198" y="45"/>
                    </a:lnTo>
                    <a:lnTo>
                      <a:pt x="198" y="45"/>
                    </a:lnTo>
                    <a:lnTo>
                      <a:pt x="202" y="47"/>
                    </a:lnTo>
                    <a:lnTo>
                      <a:pt x="204" y="47"/>
                    </a:lnTo>
                    <a:lnTo>
                      <a:pt x="209" y="45"/>
                    </a:lnTo>
                    <a:lnTo>
                      <a:pt x="211" y="41"/>
                    </a:lnTo>
                    <a:lnTo>
                      <a:pt x="217" y="41"/>
                    </a:lnTo>
                    <a:lnTo>
                      <a:pt x="219" y="41"/>
                    </a:lnTo>
                    <a:lnTo>
                      <a:pt x="221" y="41"/>
                    </a:lnTo>
                    <a:lnTo>
                      <a:pt x="219" y="37"/>
                    </a:lnTo>
                    <a:lnTo>
                      <a:pt x="217" y="35"/>
                    </a:lnTo>
                    <a:lnTo>
                      <a:pt x="213" y="31"/>
                    </a:lnTo>
                    <a:lnTo>
                      <a:pt x="213" y="27"/>
                    </a:lnTo>
                    <a:lnTo>
                      <a:pt x="211" y="25"/>
                    </a:lnTo>
                    <a:lnTo>
                      <a:pt x="211" y="19"/>
                    </a:lnTo>
                    <a:lnTo>
                      <a:pt x="211" y="15"/>
                    </a:lnTo>
                    <a:lnTo>
                      <a:pt x="209" y="10"/>
                    </a:lnTo>
                    <a:lnTo>
                      <a:pt x="204" y="6"/>
                    </a:lnTo>
                    <a:lnTo>
                      <a:pt x="204" y="4"/>
                    </a:lnTo>
                    <a:lnTo>
                      <a:pt x="204" y="2"/>
                    </a:lnTo>
                    <a:lnTo>
                      <a:pt x="209" y="0"/>
                    </a:lnTo>
                    <a:lnTo>
                      <a:pt x="211" y="0"/>
                    </a:lnTo>
                    <a:lnTo>
                      <a:pt x="217" y="0"/>
                    </a:lnTo>
                    <a:lnTo>
                      <a:pt x="221" y="2"/>
                    </a:lnTo>
                    <a:lnTo>
                      <a:pt x="225" y="4"/>
                    </a:lnTo>
                    <a:lnTo>
                      <a:pt x="229" y="6"/>
                    </a:lnTo>
                    <a:lnTo>
                      <a:pt x="235" y="10"/>
                    </a:lnTo>
                    <a:lnTo>
                      <a:pt x="241" y="15"/>
                    </a:lnTo>
                    <a:lnTo>
                      <a:pt x="251" y="21"/>
                    </a:lnTo>
                    <a:lnTo>
                      <a:pt x="264" y="27"/>
                    </a:lnTo>
                    <a:lnTo>
                      <a:pt x="278" y="33"/>
                    </a:lnTo>
                    <a:lnTo>
                      <a:pt x="284" y="37"/>
                    </a:lnTo>
                    <a:lnTo>
                      <a:pt x="292" y="41"/>
                    </a:lnTo>
                    <a:lnTo>
                      <a:pt x="298" y="47"/>
                    </a:lnTo>
                    <a:lnTo>
                      <a:pt x="305" y="55"/>
                    </a:lnTo>
                    <a:lnTo>
                      <a:pt x="311" y="60"/>
                    </a:lnTo>
                    <a:lnTo>
                      <a:pt x="319" y="68"/>
                    </a:lnTo>
                    <a:lnTo>
                      <a:pt x="327" y="72"/>
                    </a:lnTo>
                    <a:lnTo>
                      <a:pt x="337" y="78"/>
                    </a:lnTo>
                    <a:lnTo>
                      <a:pt x="345" y="86"/>
                    </a:lnTo>
                    <a:lnTo>
                      <a:pt x="358" y="94"/>
                    </a:lnTo>
                    <a:lnTo>
                      <a:pt x="372" y="105"/>
                    </a:lnTo>
                    <a:lnTo>
                      <a:pt x="378" y="113"/>
                    </a:lnTo>
                    <a:lnTo>
                      <a:pt x="382" y="119"/>
                    </a:lnTo>
                    <a:lnTo>
                      <a:pt x="380" y="121"/>
                    </a:lnTo>
                    <a:lnTo>
                      <a:pt x="378" y="121"/>
                    </a:lnTo>
                    <a:lnTo>
                      <a:pt x="376" y="121"/>
                    </a:lnTo>
                    <a:lnTo>
                      <a:pt x="372" y="117"/>
                    </a:lnTo>
                    <a:lnTo>
                      <a:pt x="370" y="115"/>
                    </a:lnTo>
                    <a:lnTo>
                      <a:pt x="366" y="113"/>
                    </a:lnTo>
                    <a:lnTo>
                      <a:pt x="364" y="109"/>
                    </a:lnTo>
                    <a:lnTo>
                      <a:pt x="362" y="105"/>
                    </a:lnTo>
                    <a:lnTo>
                      <a:pt x="360" y="98"/>
                    </a:lnTo>
                    <a:lnTo>
                      <a:pt x="354" y="94"/>
                    </a:lnTo>
                    <a:lnTo>
                      <a:pt x="348" y="90"/>
                    </a:lnTo>
                    <a:lnTo>
                      <a:pt x="341" y="86"/>
                    </a:lnTo>
                    <a:lnTo>
                      <a:pt x="337" y="84"/>
                    </a:lnTo>
                    <a:lnTo>
                      <a:pt x="337" y="86"/>
                    </a:lnTo>
                    <a:lnTo>
                      <a:pt x="339" y="90"/>
                    </a:lnTo>
                    <a:lnTo>
                      <a:pt x="339" y="92"/>
                    </a:lnTo>
                    <a:lnTo>
                      <a:pt x="337" y="94"/>
                    </a:lnTo>
                    <a:lnTo>
                      <a:pt x="335" y="96"/>
                    </a:lnTo>
                    <a:lnTo>
                      <a:pt x="335" y="96"/>
                    </a:lnTo>
                    <a:lnTo>
                      <a:pt x="337" y="98"/>
                    </a:lnTo>
                    <a:lnTo>
                      <a:pt x="337" y="100"/>
                    </a:lnTo>
                    <a:lnTo>
                      <a:pt x="335" y="100"/>
                    </a:lnTo>
                    <a:lnTo>
                      <a:pt x="333" y="100"/>
                    </a:lnTo>
                    <a:lnTo>
                      <a:pt x="329" y="100"/>
                    </a:lnTo>
                    <a:lnTo>
                      <a:pt x="329" y="100"/>
                    </a:lnTo>
                    <a:lnTo>
                      <a:pt x="327" y="105"/>
                    </a:lnTo>
                    <a:lnTo>
                      <a:pt x="325" y="105"/>
                    </a:lnTo>
                    <a:lnTo>
                      <a:pt x="323" y="105"/>
                    </a:lnTo>
                    <a:lnTo>
                      <a:pt x="323" y="107"/>
                    </a:lnTo>
                    <a:lnTo>
                      <a:pt x="323" y="109"/>
                    </a:lnTo>
                    <a:lnTo>
                      <a:pt x="327" y="111"/>
                    </a:lnTo>
                    <a:lnTo>
                      <a:pt x="331" y="115"/>
                    </a:lnTo>
                    <a:lnTo>
                      <a:pt x="331" y="121"/>
                    </a:lnTo>
                    <a:lnTo>
                      <a:pt x="331" y="123"/>
                    </a:lnTo>
                    <a:lnTo>
                      <a:pt x="333" y="125"/>
                    </a:lnTo>
                    <a:lnTo>
                      <a:pt x="335" y="129"/>
                    </a:lnTo>
                    <a:lnTo>
                      <a:pt x="339" y="131"/>
                    </a:lnTo>
                    <a:lnTo>
                      <a:pt x="343" y="135"/>
                    </a:lnTo>
                    <a:lnTo>
                      <a:pt x="343" y="139"/>
                    </a:lnTo>
                    <a:lnTo>
                      <a:pt x="341" y="141"/>
                    </a:lnTo>
                    <a:lnTo>
                      <a:pt x="337" y="141"/>
                    </a:lnTo>
                    <a:lnTo>
                      <a:pt x="333" y="141"/>
                    </a:lnTo>
                    <a:lnTo>
                      <a:pt x="331" y="145"/>
                    </a:lnTo>
                    <a:lnTo>
                      <a:pt x="329" y="147"/>
                    </a:lnTo>
                    <a:lnTo>
                      <a:pt x="331" y="150"/>
                    </a:lnTo>
                    <a:lnTo>
                      <a:pt x="335" y="152"/>
                    </a:lnTo>
                    <a:lnTo>
                      <a:pt x="335" y="154"/>
                    </a:lnTo>
                    <a:lnTo>
                      <a:pt x="333" y="156"/>
                    </a:lnTo>
                    <a:lnTo>
                      <a:pt x="329" y="154"/>
                    </a:lnTo>
                    <a:lnTo>
                      <a:pt x="325" y="154"/>
                    </a:lnTo>
                    <a:lnTo>
                      <a:pt x="321" y="152"/>
                    </a:lnTo>
                    <a:lnTo>
                      <a:pt x="317" y="152"/>
                    </a:lnTo>
                    <a:lnTo>
                      <a:pt x="315" y="154"/>
                    </a:lnTo>
                    <a:lnTo>
                      <a:pt x="317" y="156"/>
                    </a:lnTo>
                    <a:lnTo>
                      <a:pt x="321" y="156"/>
                    </a:lnTo>
                    <a:lnTo>
                      <a:pt x="317" y="158"/>
                    </a:lnTo>
                    <a:lnTo>
                      <a:pt x="315" y="158"/>
                    </a:lnTo>
                    <a:lnTo>
                      <a:pt x="313" y="160"/>
                    </a:lnTo>
                    <a:lnTo>
                      <a:pt x="309" y="164"/>
                    </a:lnTo>
                    <a:lnTo>
                      <a:pt x="307" y="164"/>
                    </a:lnTo>
                    <a:lnTo>
                      <a:pt x="307" y="168"/>
                    </a:lnTo>
                    <a:lnTo>
                      <a:pt x="305" y="172"/>
                    </a:lnTo>
                    <a:lnTo>
                      <a:pt x="305" y="174"/>
                    </a:lnTo>
                    <a:lnTo>
                      <a:pt x="303" y="172"/>
                    </a:lnTo>
                    <a:lnTo>
                      <a:pt x="301" y="174"/>
                    </a:lnTo>
                    <a:lnTo>
                      <a:pt x="288" y="174"/>
                    </a:lnTo>
                    <a:lnTo>
                      <a:pt x="284" y="174"/>
                    </a:lnTo>
                    <a:lnTo>
                      <a:pt x="282" y="166"/>
                    </a:lnTo>
                    <a:lnTo>
                      <a:pt x="272" y="172"/>
                    </a:lnTo>
                    <a:lnTo>
                      <a:pt x="264" y="172"/>
                    </a:lnTo>
                    <a:lnTo>
                      <a:pt x="258" y="168"/>
                    </a:lnTo>
                    <a:lnTo>
                      <a:pt x="251" y="172"/>
                    </a:lnTo>
                    <a:lnTo>
                      <a:pt x="247" y="172"/>
                    </a:lnTo>
                    <a:lnTo>
                      <a:pt x="247" y="170"/>
                    </a:lnTo>
                    <a:lnTo>
                      <a:pt x="251" y="166"/>
                    </a:lnTo>
                    <a:lnTo>
                      <a:pt x="251" y="164"/>
                    </a:lnTo>
                    <a:lnTo>
                      <a:pt x="249" y="162"/>
                    </a:lnTo>
                    <a:lnTo>
                      <a:pt x="239" y="166"/>
                    </a:lnTo>
                    <a:lnTo>
                      <a:pt x="237" y="172"/>
                    </a:lnTo>
                    <a:lnTo>
                      <a:pt x="233" y="172"/>
                    </a:lnTo>
                    <a:lnTo>
                      <a:pt x="227" y="180"/>
                    </a:lnTo>
                    <a:lnTo>
                      <a:pt x="219" y="180"/>
                    </a:lnTo>
                    <a:lnTo>
                      <a:pt x="213" y="178"/>
                    </a:lnTo>
                    <a:lnTo>
                      <a:pt x="211" y="178"/>
                    </a:lnTo>
                    <a:lnTo>
                      <a:pt x="211" y="174"/>
                    </a:lnTo>
                    <a:lnTo>
                      <a:pt x="213" y="174"/>
                    </a:lnTo>
                    <a:lnTo>
                      <a:pt x="213" y="166"/>
                    </a:lnTo>
                    <a:lnTo>
                      <a:pt x="209" y="162"/>
                    </a:lnTo>
                    <a:lnTo>
                      <a:pt x="207" y="168"/>
                    </a:lnTo>
                    <a:lnTo>
                      <a:pt x="207" y="170"/>
                    </a:lnTo>
                    <a:lnTo>
                      <a:pt x="204" y="172"/>
                    </a:lnTo>
                    <a:lnTo>
                      <a:pt x="196" y="188"/>
                    </a:lnTo>
                    <a:lnTo>
                      <a:pt x="196" y="192"/>
                    </a:lnTo>
                    <a:lnTo>
                      <a:pt x="196" y="195"/>
                    </a:lnTo>
                    <a:lnTo>
                      <a:pt x="194" y="195"/>
                    </a:lnTo>
                    <a:lnTo>
                      <a:pt x="184" y="192"/>
                    </a:lnTo>
                    <a:lnTo>
                      <a:pt x="182" y="192"/>
                    </a:lnTo>
                    <a:lnTo>
                      <a:pt x="180" y="195"/>
                    </a:lnTo>
                    <a:lnTo>
                      <a:pt x="178" y="209"/>
                    </a:lnTo>
                    <a:lnTo>
                      <a:pt x="174" y="205"/>
                    </a:lnTo>
                    <a:lnTo>
                      <a:pt x="172" y="205"/>
                    </a:lnTo>
                    <a:lnTo>
                      <a:pt x="170" y="207"/>
                    </a:lnTo>
                    <a:lnTo>
                      <a:pt x="174" y="211"/>
                    </a:lnTo>
                    <a:lnTo>
                      <a:pt x="174" y="215"/>
                    </a:lnTo>
                    <a:lnTo>
                      <a:pt x="168" y="223"/>
                    </a:lnTo>
                    <a:lnTo>
                      <a:pt x="155" y="233"/>
                    </a:lnTo>
                    <a:lnTo>
                      <a:pt x="153" y="237"/>
                    </a:lnTo>
                    <a:lnTo>
                      <a:pt x="153" y="239"/>
                    </a:lnTo>
                    <a:lnTo>
                      <a:pt x="151" y="242"/>
                    </a:lnTo>
                    <a:lnTo>
                      <a:pt x="147" y="244"/>
                    </a:lnTo>
                    <a:lnTo>
                      <a:pt x="145" y="244"/>
                    </a:lnTo>
                    <a:lnTo>
                      <a:pt x="143" y="248"/>
                    </a:lnTo>
                    <a:lnTo>
                      <a:pt x="139" y="248"/>
                    </a:lnTo>
                    <a:lnTo>
                      <a:pt x="135" y="248"/>
                    </a:lnTo>
                    <a:lnTo>
                      <a:pt x="133" y="246"/>
                    </a:lnTo>
                    <a:lnTo>
                      <a:pt x="131" y="244"/>
                    </a:lnTo>
                    <a:lnTo>
                      <a:pt x="125" y="239"/>
                    </a:lnTo>
                    <a:lnTo>
                      <a:pt x="113" y="233"/>
                    </a:lnTo>
                    <a:lnTo>
                      <a:pt x="104" y="231"/>
                    </a:lnTo>
                    <a:lnTo>
                      <a:pt x="102" y="227"/>
                    </a:lnTo>
                    <a:lnTo>
                      <a:pt x="82" y="225"/>
                    </a:lnTo>
                    <a:lnTo>
                      <a:pt x="76" y="221"/>
                    </a:lnTo>
                    <a:lnTo>
                      <a:pt x="70" y="221"/>
                    </a:lnTo>
                    <a:lnTo>
                      <a:pt x="66" y="217"/>
                    </a:lnTo>
                    <a:lnTo>
                      <a:pt x="63" y="213"/>
                    </a:lnTo>
                    <a:lnTo>
                      <a:pt x="59" y="205"/>
                    </a:lnTo>
                    <a:lnTo>
                      <a:pt x="57" y="203"/>
                    </a:lnTo>
                    <a:lnTo>
                      <a:pt x="53" y="195"/>
                    </a:lnTo>
                    <a:lnTo>
                      <a:pt x="49" y="182"/>
                    </a:lnTo>
                    <a:lnTo>
                      <a:pt x="39" y="166"/>
                    </a:lnTo>
                    <a:lnTo>
                      <a:pt x="35" y="162"/>
                    </a:lnTo>
                    <a:lnTo>
                      <a:pt x="27" y="160"/>
                    </a:lnTo>
                    <a:lnTo>
                      <a:pt x="33" y="156"/>
                    </a:lnTo>
                    <a:lnTo>
                      <a:pt x="33" y="154"/>
                    </a:lnTo>
                    <a:lnTo>
                      <a:pt x="33" y="152"/>
                    </a:lnTo>
                    <a:lnTo>
                      <a:pt x="29" y="147"/>
                    </a:lnTo>
                    <a:lnTo>
                      <a:pt x="29" y="141"/>
                    </a:lnTo>
                    <a:lnTo>
                      <a:pt x="6" y="129"/>
                    </a:lnTo>
                    <a:lnTo>
                      <a:pt x="2" y="123"/>
                    </a:lnTo>
                    <a:lnTo>
                      <a:pt x="0" y="11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8" name="Freeform 520"/>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09" name="Freeform 521"/>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0" name="Freeform 522"/>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1" name="Freeform 523"/>
              <p:cNvSpPr>
                <a:spLocks/>
              </p:cNvSpPr>
              <p:nvPr/>
            </p:nvSpPr>
            <p:spPr bwMode="auto">
              <a:xfrm>
                <a:off x="5117" y="2894"/>
                <a:ext cx="245" cy="303"/>
              </a:xfrm>
              <a:custGeom>
                <a:avLst/>
                <a:gdLst>
                  <a:gd name="T0" fmla="*/ 96 w 245"/>
                  <a:gd name="T1" fmla="*/ 12 h 303"/>
                  <a:gd name="T2" fmla="*/ 77 w 245"/>
                  <a:gd name="T3" fmla="*/ 6 h 303"/>
                  <a:gd name="T4" fmla="*/ 71 w 245"/>
                  <a:gd name="T5" fmla="*/ 25 h 303"/>
                  <a:gd name="T6" fmla="*/ 79 w 245"/>
                  <a:gd name="T7" fmla="*/ 51 h 303"/>
                  <a:gd name="T8" fmla="*/ 41 w 245"/>
                  <a:gd name="T9" fmla="*/ 57 h 303"/>
                  <a:gd name="T10" fmla="*/ 28 w 245"/>
                  <a:gd name="T11" fmla="*/ 90 h 303"/>
                  <a:gd name="T12" fmla="*/ 18 w 245"/>
                  <a:gd name="T13" fmla="*/ 110 h 303"/>
                  <a:gd name="T14" fmla="*/ 6 w 245"/>
                  <a:gd name="T15" fmla="*/ 106 h 303"/>
                  <a:gd name="T16" fmla="*/ 4 w 245"/>
                  <a:gd name="T17" fmla="*/ 117 h 303"/>
                  <a:gd name="T18" fmla="*/ 14 w 245"/>
                  <a:gd name="T19" fmla="*/ 133 h 303"/>
                  <a:gd name="T20" fmla="*/ 16 w 245"/>
                  <a:gd name="T21" fmla="*/ 137 h 303"/>
                  <a:gd name="T22" fmla="*/ 14 w 245"/>
                  <a:gd name="T23" fmla="*/ 170 h 303"/>
                  <a:gd name="T24" fmla="*/ 14 w 245"/>
                  <a:gd name="T25" fmla="*/ 184 h 303"/>
                  <a:gd name="T26" fmla="*/ 12 w 245"/>
                  <a:gd name="T27" fmla="*/ 200 h 303"/>
                  <a:gd name="T28" fmla="*/ 20 w 245"/>
                  <a:gd name="T29" fmla="*/ 211 h 303"/>
                  <a:gd name="T30" fmla="*/ 12 w 245"/>
                  <a:gd name="T31" fmla="*/ 213 h 303"/>
                  <a:gd name="T32" fmla="*/ 2 w 245"/>
                  <a:gd name="T33" fmla="*/ 211 h 303"/>
                  <a:gd name="T34" fmla="*/ 8 w 245"/>
                  <a:gd name="T35" fmla="*/ 217 h 303"/>
                  <a:gd name="T36" fmla="*/ 20 w 245"/>
                  <a:gd name="T37" fmla="*/ 223 h 303"/>
                  <a:gd name="T38" fmla="*/ 37 w 245"/>
                  <a:gd name="T39" fmla="*/ 237 h 303"/>
                  <a:gd name="T40" fmla="*/ 51 w 245"/>
                  <a:gd name="T41" fmla="*/ 249 h 303"/>
                  <a:gd name="T42" fmla="*/ 69 w 245"/>
                  <a:gd name="T43" fmla="*/ 249 h 303"/>
                  <a:gd name="T44" fmla="*/ 79 w 245"/>
                  <a:gd name="T45" fmla="*/ 264 h 303"/>
                  <a:gd name="T46" fmla="*/ 77 w 245"/>
                  <a:gd name="T47" fmla="*/ 288 h 303"/>
                  <a:gd name="T48" fmla="*/ 84 w 245"/>
                  <a:gd name="T49" fmla="*/ 301 h 303"/>
                  <a:gd name="T50" fmla="*/ 81 w 245"/>
                  <a:gd name="T51" fmla="*/ 292 h 303"/>
                  <a:gd name="T52" fmla="*/ 84 w 245"/>
                  <a:gd name="T53" fmla="*/ 288 h 303"/>
                  <a:gd name="T54" fmla="*/ 92 w 245"/>
                  <a:gd name="T55" fmla="*/ 282 h 303"/>
                  <a:gd name="T56" fmla="*/ 84 w 245"/>
                  <a:gd name="T57" fmla="*/ 270 h 303"/>
                  <a:gd name="T58" fmla="*/ 98 w 245"/>
                  <a:gd name="T59" fmla="*/ 274 h 303"/>
                  <a:gd name="T60" fmla="*/ 102 w 245"/>
                  <a:gd name="T61" fmla="*/ 284 h 303"/>
                  <a:gd name="T62" fmla="*/ 114 w 245"/>
                  <a:gd name="T63" fmla="*/ 290 h 303"/>
                  <a:gd name="T64" fmla="*/ 145 w 245"/>
                  <a:gd name="T65" fmla="*/ 294 h 303"/>
                  <a:gd name="T66" fmla="*/ 151 w 245"/>
                  <a:gd name="T67" fmla="*/ 286 h 303"/>
                  <a:gd name="T68" fmla="*/ 155 w 245"/>
                  <a:gd name="T69" fmla="*/ 280 h 303"/>
                  <a:gd name="T70" fmla="*/ 165 w 245"/>
                  <a:gd name="T71" fmla="*/ 286 h 303"/>
                  <a:gd name="T72" fmla="*/ 171 w 245"/>
                  <a:gd name="T73" fmla="*/ 301 h 303"/>
                  <a:gd name="T74" fmla="*/ 184 w 245"/>
                  <a:gd name="T75" fmla="*/ 297 h 303"/>
                  <a:gd name="T76" fmla="*/ 204 w 245"/>
                  <a:gd name="T77" fmla="*/ 272 h 303"/>
                  <a:gd name="T78" fmla="*/ 216 w 245"/>
                  <a:gd name="T79" fmla="*/ 258 h 303"/>
                  <a:gd name="T80" fmla="*/ 220 w 245"/>
                  <a:gd name="T81" fmla="*/ 241 h 303"/>
                  <a:gd name="T82" fmla="*/ 204 w 245"/>
                  <a:gd name="T83" fmla="*/ 229 h 303"/>
                  <a:gd name="T84" fmla="*/ 190 w 245"/>
                  <a:gd name="T85" fmla="*/ 219 h 303"/>
                  <a:gd name="T86" fmla="*/ 200 w 245"/>
                  <a:gd name="T87" fmla="*/ 190 h 303"/>
                  <a:gd name="T88" fmla="*/ 239 w 245"/>
                  <a:gd name="T89" fmla="*/ 172 h 303"/>
                  <a:gd name="T90" fmla="*/ 243 w 245"/>
                  <a:gd name="T91" fmla="*/ 92 h 303"/>
                  <a:gd name="T92" fmla="*/ 229 w 245"/>
                  <a:gd name="T93" fmla="*/ 84 h 303"/>
                  <a:gd name="T94" fmla="*/ 225 w 245"/>
                  <a:gd name="T95" fmla="*/ 88 h 303"/>
                  <a:gd name="T96" fmla="*/ 214 w 245"/>
                  <a:gd name="T97" fmla="*/ 72 h 303"/>
                  <a:gd name="T98" fmla="*/ 198 w 245"/>
                  <a:gd name="T99" fmla="*/ 72 h 303"/>
                  <a:gd name="T100" fmla="*/ 210 w 245"/>
                  <a:gd name="T101" fmla="*/ 33 h 303"/>
                  <a:gd name="T102" fmla="*/ 196 w 245"/>
                  <a:gd name="T103" fmla="*/ 25 h 303"/>
                  <a:gd name="T104" fmla="*/ 147 w 245"/>
                  <a:gd name="T105" fmla="*/ 6 h 303"/>
                  <a:gd name="T106" fmla="*/ 110 w 245"/>
                  <a:gd name="T107" fmla="*/ 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5" h="303">
                    <a:moveTo>
                      <a:pt x="110" y="2"/>
                    </a:moveTo>
                    <a:lnTo>
                      <a:pt x="106" y="6"/>
                    </a:lnTo>
                    <a:lnTo>
                      <a:pt x="102" y="8"/>
                    </a:lnTo>
                    <a:lnTo>
                      <a:pt x="100" y="12"/>
                    </a:lnTo>
                    <a:lnTo>
                      <a:pt x="96" y="12"/>
                    </a:lnTo>
                    <a:lnTo>
                      <a:pt x="90" y="10"/>
                    </a:lnTo>
                    <a:lnTo>
                      <a:pt x="88" y="6"/>
                    </a:lnTo>
                    <a:lnTo>
                      <a:pt x="81" y="8"/>
                    </a:lnTo>
                    <a:lnTo>
                      <a:pt x="79" y="6"/>
                    </a:lnTo>
                    <a:lnTo>
                      <a:pt x="77" y="6"/>
                    </a:lnTo>
                    <a:lnTo>
                      <a:pt x="73" y="2"/>
                    </a:lnTo>
                    <a:lnTo>
                      <a:pt x="67" y="2"/>
                    </a:lnTo>
                    <a:lnTo>
                      <a:pt x="69" y="10"/>
                    </a:lnTo>
                    <a:lnTo>
                      <a:pt x="73" y="14"/>
                    </a:lnTo>
                    <a:lnTo>
                      <a:pt x="71" y="25"/>
                    </a:lnTo>
                    <a:lnTo>
                      <a:pt x="73" y="29"/>
                    </a:lnTo>
                    <a:lnTo>
                      <a:pt x="75" y="33"/>
                    </a:lnTo>
                    <a:lnTo>
                      <a:pt x="77" y="33"/>
                    </a:lnTo>
                    <a:lnTo>
                      <a:pt x="77" y="43"/>
                    </a:lnTo>
                    <a:lnTo>
                      <a:pt x="79" y="51"/>
                    </a:lnTo>
                    <a:lnTo>
                      <a:pt x="69" y="57"/>
                    </a:lnTo>
                    <a:lnTo>
                      <a:pt x="63" y="55"/>
                    </a:lnTo>
                    <a:lnTo>
                      <a:pt x="61" y="57"/>
                    </a:lnTo>
                    <a:lnTo>
                      <a:pt x="61" y="61"/>
                    </a:lnTo>
                    <a:lnTo>
                      <a:pt x="41" y="57"/>
                    </a:lnTo>
                    <a:lnTo>
                      <a:pt x="37" y="61"/>
                    </a:lnTo>
                    <a:lnTo>
                      <a:pt x="39" y="68"/>
                    </a:lnTo>
                    <a:lnTo>
                      <a:pt x="32" y="80"/>
                    </a:lnTo>
                    <a:lnTo>
                      <a:pt x="30" y="88"/>
                    </a:lnTo>
                    <a:lnTo>
                      <a:pt x="28" y="90"/>
                    </a:lnTo>
                    <a:lnTo>
                      <a:pt x="22" y="92"/>
                    </a:lnTo>
                    <a:lnTo>
                      <a:pt x="18" y="106"/>
                    </a:lnTo>
                    <a:lnTo>
                      <a:pt x="16" y="106"/>
                    </a:lnTo>
                    <a:lnTo>
                      <a:pt x="16" y="108"/>
                    </a:lnTo>
                    <a:lnTo>
                      <a:pt x="18" y="110"/>
                    </a:lnTo>
                    <a:lnTo>
                      <a:pt x="14" y="112"/>
                    </a:lnTo>
                    <a:lnTo>
                      <a:pt x="10" y="110"/>
                    </a:lnTo>
                    <a:lnTo>
                      <a:pt x="8" y="108"/>
                    </a:lnTo>
                    <a:lnTo>
                      <a:pt x="8" y="108"/>
                    </a:lnTo>
                    <a:lnTo>
                      <a:pt x="6" y="106"/>
                    </a:lnTo>
                    <a:lnTo>
                      <a:pt x="4" y="104"/>
                    </a:lnTo>
                    <a:lnTo>
                      <a:pt x="4" y="106"/>
                    </a:lnTo>
                    <a:lnTo>
                      <a:pt x="4" y="110"/>
                    </a:lnTo>
                    <a:lnTo>
                      <a:pt x="4" y="115"/>
                    </a:lnTo>
                    <a:lnTo>
                      <a:pt x="4" y="117"/>
                    </a:lnTo>
                    <a:lnTo>
                      <a:pt x="6" y="119"/>
                    </a:lnTo>
                    <a:lnTo>
                      <a:pt x="8" y="123"/>
                    </a:lnTo>
                    <a:lnTo>
                      <a:pt x="10" y="127"/>
                    </a:lnTo>
                    <a:lnTo>
                      <a:pt x="12" y="131"/>
                    </a:lnTo>
                    <a:lnTo>
                      <a:pt x="14" y="133"/>
                    </a:lnTo>
                    <a:lnTo>
                      <a:pt x="18" y="131"/>
                    </a:lnTo>
                    <a:lnTo>
                      <a:pt x="20" y="131"/>
                    </a:lnTo>
                    <a:lnTo>
                      <a:pt x="20" y="135"/>
                    </a:lnTo>
                    <a:lnTo>
                      <a:pt x="18" y="137"/>
                    </a:lnTo>
                    <a:lnTo>
                      <a:pt x="16" y="137"/>
                    </a:lnTo>
                    <a:lnTo>
                      <a:pt x="14" y="137"/>
                    </a:lnTo>
                    <a:lnTo>
                      <a:pt x="14" y="143"/>
                    </a:lnTo>
                    <a:lnTo>
                      <a:pt x="16" y="151"/>
                    </a:lnTo>
                    <a:lnTo>
                      <a:pt x="14" y="162"/>
                    </a:lnTo>
                    <a:lnTo>
                      <a:pt x="14" y="170"/>
                    </a:lnTo>
                    <a:lnTo>
                      <a:pt x="14" y="174"/>
                    </a:lnTo>
                    <a:lnTo>
                      <a:pt x="12" y="178"/>
                    </a:lnTo>
                    <a:lnTo>
                      <a:pt x="14" y="180"/>
                    </a:lnTo>
                    <a:lnTo>
                      <a:pt x="12" y="182"/>
                    </a:lnTo>
                    <a:lnTo>
                      <a:pt x="14" y="184"/>
                    </a:lnTo>
                    <a:lnTo>
                      <a:pt x="12" y="188"/>
                    </a:lnTo>
                    <a:lnTo>
                      <a:pt x="10" y="192"/>
                    </a:lnTo>
                    <a:lnTo>
                      <a:pt x="10" y="194"/>
                    </a:lnTo>
                    <a:lnTo>
                      <a:pt x="12" y="198"/>
                    </a:lnTo>
                    <a:lnTo>
                      <a:pt x="12" y="200"/>
                    </a:lnTo>
                    <a:lnTo>
                      <a:pt x="14" y="202"/>
                    </a:lnTo>
                    <a:lnTo>
                      <a:pt x="16" y="205"/>
                    </a:lnTo>
                    <a:lnTo>
                      <a:pt x="18" y="207"/>
                    </a:lnTo>
                    <a:lnTo>
                      <a:pt x="18" y="211"/>
                    </a:lnTo>
                    <a:lnTo>
                      <a:pt x="20" y="211"/>
                    </a:lnTo>
                    <a:lnTo>
                      <a:pt x="20" y="213"/>
                    </a:lnTo>
                    <a:lnTo>
                      <a:pt x="18" y="215"/>
                    </a:lnTo>
                    <a:lnTo>
                      <a:pt x="16" y="215"/>
                    </a:lnTo>
                    <a:lnTo>
                      <a:pt x="14" y="217"/>
                    </a:lnTo>
                    <a:lnTo>
                      <a:pt x="12" y="213"/>
                    </a:lnTo>
                    <a:lnTo>
                      <a:pt x="10" y="211"/>
                    </a:lnTo>
                    <a:lnTo>
                      <a:pt x="6" y="209"/>
                    </a:lnTo>
                    <a:lnTo>
                      <a:pt x="2" y="207"/>
                    </a:lnTo>
                    <a:lnTo>
                      <a:pt x="0" y="209"/>
                    </a:lnTo>
                    <a:lnTo>
                      <a:pt x="2" y="211"/>
                    </a:lnTo>
                    <a:lnTo>
                      <a:pt x="4" y="213"/>
                    </a:lnTo>
                    <a:lnTo>
                      <a:pt x="4" y="215"/>
                    </a:lnTo>
                    <a:lnTo>
                      <a:pt x="6" y="217"/>
                    </a:lnTo>
                    <a:lnTo>
                      <a:pt x="6" y="217"/>
                    </a:lnTo>
                    <a:lnTo>
                      <a:pt x="8" y="217"/>
                    </a:lnTo>
                    <a:lnTo>
                      <a:pt x="10" y="217"/>
                    </a:lnTo>
                    <a:lnTo>
                      <a:pt x="12" y="215"/>
                    </a:lnTo>
                    <a:lnTo>
                      <a:pt x="14" y="217"/>
                    </a:lnTo>
                    <a:lnTo>
                      <a:pt x="16" y="221"/>
                    </a:lnTo>
                    <a:lnTo>
                      <a:pt x="20" y="223"/>
                    </a:lnTo>
                    <a:lnTo>
                      <a:pt x="24" y="225"/>
                    </a:lnTo>
                    <a:lnTo>
                      <a:pt x="26" y="227"/>
                    </a:lnTo>
                    <a:lnTo>
                      <a:pt x="30" y="229"/>
                    </a:lnTo>
                    <a:lnTo>
                      <a:pt x="32" y="233"/>
                    </a:lnTo>
                    <a:lnTo>
                      <a:pt x="37" y="237"/>
                    </a:lnTo>
                    <a:lnTo>
                      <a:pt x="39" y="241"/>
                    </a:lnTo>
                    <a:lnTo>
                      <a:pt x="41" y="245"/>
                    </a:lnTo>
                    <a:lnTo>
                      <a:pt x="43" y="247"/>
                    </a:lnTo>
                    <a:lnTo>
                      <a:pt x="45" y="249"/>
                    </a:lnTo>
                    <a:lnTo>
                      <a:pt x="51" y="249"/>
                    </a:lnTo>
                    <a:lnTo>
                      <a:pt x="53" y="249"/>
                    </a:lnTo>
                    <a:lnTo>
                      <a:pt x="59" y="247"/>
                    </a:lnTo>
                    <a:lnTo>
                      <a:pt x="63" y="249"/>
                    </a:lnTo>
                    <a:lnTo>
                      <a:pt x="65" y="249"/>
                    </a:lnTo>
                    <a:lnTo>
                      <a:pt x="69" y="249"/>
                    </a:lnTo>
                    <a:lnTo>
                      <a:pt x="71" y="249"/>
                    </a:lnTo>
                    <a:lnTo>
                      <a:pt x="73" y="254"/>
                    </a:lnTo>
                    <a:lnTo>
                      <a:pt x="75" y="258"/>
                    </a:lnTo>
                    <a:lnTo>
                      <a:pt x="77" y="262"/>
                    </a:lnTo>
                    <a:lnTo>
                      <a:pt x="79" y="264"/>
                    </a:lnTo>
                    <a:lnTo>
                      <a:pt x="79" y="274"/>
                    </a:lnTo>
                    <a:lnTo>
                      <a:pt x="79" y="280"/>
                    </a:lnTo>
                    <a:lnTo>
                      <a:pt x="77" y="284"/>
                    </a:lnTo>
                    <a:lnTo>
                      <a:pt x="77" y="284"/>
                    </a:lnTo>
                    <a:lnTo>
                      <a:pt x="77" y="288"/>
                    </a:lnTo>
                    <a:lnTo>
                      <a:pt x="77" y="294"/>
                    </a:lnTo>
                    <a:lnTo>
                      <a:pt x="77" y="303"/>
                    </a:lnTo>
                    <a:lnTo>
                      <a:pt x="77" y="303"/>
                    </a:lnTo>
                    <a:lnTo>
                      <a:pt x="84" y="303"/>
                    </a:lnTo>
                    <a:lnTo>
                      <a:pt x="84" y="301"/>
                    </a:lnTo>
                    <a:lnTo>
                      <a:pt x="84" y="299"/>
                    </a:lnTo>
                    <a:lnTo>
                      <a:pt x="84" y="297"/>
                    </a:lnTo>
                    <a:lnTo>
                      <a:pt x="84" y="294"/>
                    </a:lnTo>
                    <a:lnTo>
                      <a:pt x="84" y="292"/>
                    </a:lnTo>
                    <a:lnTo>
                      <a:pt x="81" y="292"/>
                    </a:lnTo>
                    <a:lnTo>
                      <a:pt x="79" y="292"/>
                    </a:lnTo>
                    <a:lnTo>
                      <a:pt x="79" y="284"/>
                    </a:lnTo>
                    <a:lnTo>
                      <a:pt x="81" y="286"/>
                    </a:lnTo>
                    <a:lnTo>
                      <a:pt x="81" y="286"/>
                    </a:lnTo>
                    <a:lnTo>
                      <a:pt x="84" y="288"/>
                    </a:lnTo>
                    <a:lnTo>
                      <a:pt x="86" y="286"/>
                    </a:lnTo>
                    <a:lnTo>
                      <a:pt x="88" y="284"/>
                    </a:lnTo>
                    <a:lnTo>
                      <a:pt x="88" y="284"/>
                    </a:lnTo>
                    <a:lnTo>
                      <a:pt x="88" y="284"/>
                    </a:lnTo>
                    <a:lnTo>
                      <a:pt x="92" y="282"/>
                    </a:lnTo>
                    <a:lnTo>
                      <a:pt x="94" y="278"/>
                    </a:lnTo>
                    <a:lnTo>
                      <a:pt x="92" y="278"/>
                    </a:lnTo>
                    <a:lnTo>
                      <a:pt x="90" y="278"/>
                    </a:lnTo>
                    <a:lnTo>
                      <a:pt x="86" y="272"/>
                    </a:lnTo>
                    <a:lnTo>
                      <a:pt x="84" y="270"/>
                    </a:lnTo>
                    <a:lnTo>
                      <a:pt x="86" y="268"/>
                    </a:lnTo>
                    <a:lnTo>
                      <a:pt x="88" y="270"/>
                    </a:lnTo>
                    <a:lnTo>
                      <a:pt x="92" y="270"/>
                    </a:lnTo>
                    <a:lnTo>
                      <a:pt x="96" y="272"/>
                    </a:lnTo>
                    <a:lnTo>
                      <a:pt x="98" y="274"/>
                    </a:lnTo>
                    <a:lnTo>
                      <a:pt x="102" y="278"/>
                    </a:lnTo>
                    <a:lnTo>
                      <a:pt x="102" y="280"/>
                    </a:lnTo>
                    <a:lnTo>
                      <a:pt x="102" y="282"/>
                    </a:lnTo>
                    <a:lnTo>
                      <a:pt x="102" y="284"/>
                    </a:lnTo>
                    <a:lnTo>
                      <a:pt x="102" y="284"/>
                    </a:lnTo>
                    <a:lnTo>
                      <a:pt x="102" y="288"/>
                    </a:lnTo>
                    <a:lnTo>
                      <a:pt x="102" y="288"/>
                    </a:lnTo>
                    <a:lnTo>
                      <a:pt x="106" y="290"/>
                    </a:lnTo>
                    <a:lnTo>
                      <a:pt x="108" y="290"/>
                    </a:lnTo>
                    <a:lnTo>
                      <a:pt x="114" y="290"/>
                    </a:lnTo>
                    <a:lnTo>
                      <a:pt x="122" y="294"/>
                    </a:lnTo>
                    <a:lnTo>
                      <a:pt x="133" y="294"/>
                    </a:lnTo>
                    <a:lnTo>
                      <a:pt x="139" y="297"/>
                    </a:lnTo>
                    <a:lnTo>
                      <a:pt x="145" y="294"/>
                    </a:lnTo>
                    <a:lnTo>
                      <a:pt x="145" y="294"/>
                    </a:lnTo>
                    <a:lnTo>
                      <a:pt x="147" y="292"/>
                    </a:lnTo>
                    <a:lnTo>
                      <a:pt x="147" y="288"/>
                    </a:lnTo>
                    <a:lnTo>
                      <a:pt x="149" y="286"/>
                    </a:lnTo>
                    <a:lnTo>
                      <a:pt x="151" y="286"/>
                    </a:lnTo>
                    <a:lnTo>
                      <a:pt x="151" y="286"/>
                    </a:lnTo>
                    <a:lnTo>
                      <a:pt x="153" y="288"/>
                    </a:lnTo>
                    <a:lnTo>
                      <a:pt x="155" y="286"/>
                    </a:lnTo>
                    <a:lnTo>
                      <a:pt x="155" y="284"/>
                    </a:lnTo>
                    <a:lnTo>
                      <a:pt x="155" y="282"/>
                    </a:lnTo>
                    <a:lnTo>
                      <a:pt x="155" y="280"/>
                    </a:lnTo>
                    <a:lnTo>
                      <a:pt x="157" y="280"/>
                    </a:lnTo>
                    <a:lnTo>
                      <a:pt x="161" y="280"/>
                    </a:lnTo>
                    <a:lnTo>
                      <a:pt x="163" y="280"/>
                    </a:lnTo>
                    <a:lnTo>
                      <a:pt x="165" y="282"/>
                    </a:lnTo>
                    <a:lnTo>
                      <a:pt x="165" y="286"/>
                    </a:lnTo>
                    <a:lnTo>
                      <a:pt x="165" y="288"/>
                    </a:lnTo>
                    <a:lnTo>
                      <a:pt x="167" y="292"/>
                    </a:lnTo>
                    <a:lnTo>
                      <a:pt x="167" y="294"/>
                    </a:lnTo>
                    <a:lnTo>
                      <a:pt x="169" y="297"/>
                    </a:lnTo>
                    <a:lnTo>
                      <a:pt x="171" y="301"/>
                    </a:lnTo>
                    <a:lnTo>
                      <a:pt x="173" y="303"/>
                    </a:lnTo>
                    <a:lnTo>
                      <a:pt x="182" y="303"/>
                    </a:lnTo>
                    <a:lnTo>
                      <a:pt x="180" y="301"/>
                    </a:lnTo>
                    <a:lnTo>
                      <a:pt x="180" y="292"/>
                    </a:lnTo>
                    <a:lnTo>
                      <a:pt x="184" y="297"/>
                    </a:lnTo>
                    <a:lnTo>
                      <a:pt x="184" y="297"/>
                    </a:lnTo>
                    <a:lnTo>
                      <a:pt x="188" y="294"/>
                    </a:lnTo>
                    <a:lnTo>
                      <a:pt x="190" y="288"/>
                    </a:lnTo>
                    <a:lnTo>
                      <a:pt x="198" y="284"/>
                    </a:lnTo>
                    <a:lnTo>
                      <a:pt x="204" y="272"/>
                    </a:lnTo>
                    <a:lnTo>
                      <a:pt x="206" y="270"/>
                    </a:lnTo>
                    <a:lnTo>
                      <a:pt x="210" y="270"/>
                    </a:lnTo>
                    <a:lnTo>
                      <a:pt x="212" y="270"/>
                    </a:lnTo>
                    <a:lnTo>
                      <a:pt x="214" y="260"/>
                    </a:lnTo>
                    <a:lnTo>
                      <a:pt x="216" y="258"/>
                    </a:lnTo>
                    <a:lnTo>
                      <a:pt x="216" y="252"/>
                    </a:lnTo>
                    <a:lnTo>
                      <a:pt x="220" y="249"/>
                    </a:lnTo>
                    <a:lnTo>
                      <a:pt x="225" y="247"/>
                    </a:lnTo>
                    <a:lnTo>
                      <a:pt x="225" y="243"/>
                    </a:lnTo>
                    <a:lnTo>
                      <a:pt x="220" y="241"/>
                    </a:lnTo>
                    <a:lnTo>
                      <a:pt x="214" y="243"/>
                    </a:lnTo>
                    <a:lnTo>
                      <a:pt x="210" y="243"/>
                    </a:lnTo>
                    <a:lnTo>
                      <a:pt x="204" y="241"/>
                    </a:lnTo>
                    <a:lnTo>
                      <a:pt x="202" y="235"/>
                    </a:lnTo>
                    <a:lnTo>
                      <a:pt x="204" y="229"/>
                    </a:lnTo>
                    <a:lnTo>
                      <a:pt x="200" y="227"/>
                    </a:lnTo>
                    <a:lnTo>
                      <a:pt x="198" y="225"/>
                    </a:lnTo>
                    <a:lnTo>
                      <a:pt x="194" y="223"/>
                    </a:lnTo>
                    <a:lnTo>
                      <a:pt x="190" y="223"/>
                    </a:lnTo>
                    <a:lnTo>
                      <a:pt x="190" y="219"/>
                    </a:lnTo>
                    <a:lnTo>
                      <a:pt x="192" y="215"/>
                    </a:lnTo>
                    <a:lnTo>
                      <a:pt x="192" y="211"/>
                    </a:lnTo>
                    <a:lnTo>
                      <a:pt x="190" y="207"/>
                    </a:lnTo>
                    <a:lnTo>
                      <a:pt x="194" y="190"/>
                    </a:lnTo>
                    <a:lnTo>
                      <a:pt x="200" y="190"/>
                    </a:lnTo>
                    <a:lnTo>
                      <a:pt x="212" y="184"/>
                    </a:lnTo>
                    <a:lnTo>
                      <a:pt x="218" y="184"/>
                    </a:lnTo>
                    <a:lnTo>
                      <a:pt x="220" y="182"/>
                    </a:lnTo>
                    <a:lnTo>
                      <a:pt x="237" y="178"/>
                    </a:lnTo>
                    <a:lnTo>
                      <a:pt x="239" y="172"/>
                    </a:lnTo>
                    <a:lnTo>
                      <a:pt x="243" y="170"/>
                    </a:lnTo>
                    <a:lnTo>
                      <a:pt x="243" y="164"/>
                    </a:lnTo>
                    <a:lnTo>
                      <a:pt x="245" y="164"/>
                    </a:lnTo>
                    <a:lnTo>
                      <a:pt x="245" y="94"/>
                    </a:lnTo>
                    <a:lnTo>
                      <a:pt x="243" y="92"/>
                    </a:lnTo>
                    <a:lnTo>
                      <a:pt x="239" y="86"/>
                    </a:lnTo>
                    <a:lnTo>
                      <a:pt x="235" y="84"/>
                    </a:lnTo>
                    <a:lnTo>
                      <a:pt x="233" y="82"/>
                    </a:lnTo>
                    <a:lnTo>
                      <a:pt x="227" y="84"/>
                    </a:lnTo>
                    <a:lnTo>
                      <a:pt x="229" y="84"/>
                    </a:lnTo>
                    <a:lnTo>
                      <a:pt x="229" y="88"/>
                    </a:lnTo>
                    <a:lnTo>
                      <a:pt x="229" y="88"/>
                    </a:lnTo>
                    <a:lnTo>
                      <a:pt x="227" y="90"/>
                    </a:lnTo>
                    <a:lnTo>
                      <a:pt x="227" y="88"/>
                    </a:lnTo>
                    <a:lnTo>
                      <a:pt x="225" y="88"/>
                    </a:lnTo>
                    <a:lnTo>
                      <a:pt x="225" y="86"/>
                    </a:lnTo>
                    <a:lnTo>
                      <a:pt x="222" y="82"/>
                    </a:lnTo>
                    <a:lnTo>
                      <a:pt x="220" y="80"/>
                    </a:lnTo>
                    <a:lnTo>
                      <a:pt x="220" y="76"/>
                    </a:lnTo>
                    <a:lnTo>
                      <a:pt x="214" y="72"/>
                    </a:lnTo>
                    <a:lnTo>
                      <a:pt x="208" y="78"/>
                    </a:lnTo>
                    <a:lnTo>
                      <a:pt x="204" y="76"/>
                    </a:lnTo>
                    <a:lnTo>
                      <a:pt x="198" y="82"/>
                    </a:lnTo>
                    <a:lnTo>
                      <a:pt x="196" y="76"/>
                    </a:lnTo>
                    <a:lnTo>
                      <a:pt x="198" y="72"/>
                    </a:lnTo>
                    <a:lnTo>
                      <a:pt x="202" y="63"/>
                    </a:lnTo>
                    <a:lnTo>
                      <a:pt x="204" y="55"/>
                    </a:lnTo>
                    <a:lnTo>
                      <a:pt x="204" y="45"/>
                    </a:lnTo>
                    <a:lnTo>
                      <a:pt x="210" y="37"/>
                    </a:lnTo>
                    <a:lnTo>
                      <a:pt x="210" y="33"/>
                    </a:lnTo>
                    <a:lnTo>
                      <a:pt x="208" y="29"/>
                    </a:lnTo>
                    <a:lnTo>
                      <a:pt x="204" y="29"/>
                    </a:lnTo>
                    <a:lnTo>
                      <a:pt x="200" y="29"/>
                    </a:lnTo>
                    <a:lnTo>
                      <a:pt x="198" y="27"/>
                    </a:lnTo>
                    <a:lnTo>
                      <a:pt x="196" y="25"/>
                    </a:lnTo>
                    <a:lnTo>
                      <a:pt x="190" y="20"/>
                    </a:lnTo>
                    <a:lnTo>
                      <a:pt x="178" y="14"/>
                    </a:lnTo>
                    <a:lnTo>
                      <a:pt x="169" y="12"/>
                    </a:lnTo>
                    <a:lnTo>
                      <a:pt x="167" y="8"/>
                    </a:lnTo>
                    <a:lnTo>
                      <a:pt x="147" y="6"/>
                    </a:lnTo>
                    <a:lnTo>
                      <a:pt x="141" y="2"/>
                    </a:lnTo>
                    <a:lnTo>
                      <a:pt x="135" y="2"/>
                    </a:lnTo>
                    <a:lnTo>
                      <a:pt x="124" y="2"/>
                    </a:lnTo>
                    <a:lnTo>
                      <a:pt x="120" y="0"/>
                    </a:lnTo>
                    <a:lnTo>
                      <a:pt x="11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2" name="Freeform 524"/>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3" name="Freeform 525"/>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4" name="Freeform 526"/>
              <p:cNvSpPr>
                <a:spLocks/>
              </p:cNvSpPr>
              <p:nvPr/>
            </p:nvSpPr>
            <p:spPr bwMode="auto">
              <a:xfrm>
                <a:off x="5117" y="2894"/>
                <a:ext cx="272" cy="358"/>
              </a:xfrm>
              <a:custGeom>
                <a:avLst/>
                <a:gdLst>
                  <a:gd name="T0" fmla="*/ 12 w 272"/>
                  <a:gd name="T1" fmla="*/ 213 h 358"/>
                  <a:gd name="T2" fmla="*/ 20 w 272"/>
                  <a:gd name="T3" fmla="*/ 211 h 358"/>
                  <a:gd name="T4" fmla="*/ 12 w 272"/>
                  <a:gd name="T5" fmla="*/ 200 h 358"/>
                  <a:gd name="T6" fmla="*/ 14 w 272"/>
                  <a:gd name="T7" fmla="*/ 184 h 358"/>
                  <a:gd name="T8" fmla="*/ 14 w 272"/>
                  <a:gd name="T9" fmla="*/ 170 h 358"/>
                  <a:gd name="T10" fmla="*/ 16 w 272"/>
                  <a:gd name="T11" fmla="*/ 137 h 358"/>
                  <a:gd name="T12" fmla="*/ 14 w 272"/>
                  <a:gd name="T13" fmla="*/ 133 h 358"/>
                  <a:gd name="T14" fmla="*/ 4 w 272"/>
                  <a:gd name="T15" fmla="*/ 117 h 358"/>
                  <a:gd name="T16" fmla="*/ 6 w 272"/>
                  <a:gd name="T17" fmla="*/ 106 h 358"/>
                  <a:gd name="T18" fmla="*/ 18 w 272"/>
                  <a:gd name="T19" fmla="*/ 110 h 358"/>
                  <a:gd name="T20" fmla="*/ 28 w 272"/>
                  <a:gd name="T21" fmla="*/ 90 h 358"/>
                  <a:gd name="T22" fmla="*/ 41 w 272"/>
                  <a:gd name="T23" fmla="*/ 57 h 358"/>
                  <a:gd name="T24" fmla="*/ 79 w 272"/>
                  <a:gd name="T25" fmla="*/ 51 h 358"/>
                  <a:gd name="T26" fmla="*/ 71 w 272"/>
                  <a:gd name="T27" fmla="*/ 25 h 358"/>
                  <a:gd name="T28" fmla="*/ 77 w 272"/>
                  <a:gd name="T29" fmla="*/ 6 h 358"/>
                  <a:gd name="T30" fmla="*/ 96 w 272"/>
                  <a:gd name="T31" fmla="*/ 12 h 358"/>
                  <a:gd name="T32" fmla="*/ 120 w 272"/>
                  <a:gd name="T33" fmla="*/ 0 h 358"/>
                  <a:gd name="T34" fmla="*/ 167 w 272"/>
                  <a:gd name="T35" fmla="*/ 8 h 358"/>
                  <a:gd name="T36" fmla="*/ 198 w 272"/>
                  <a:gd name="T37" fmla="*/ 27 h 358"/>
                  <a:gd name="T38" fmla="*/ 210 w 272"/>
                  <a:gd name="T39" fmla="*/ 37 h 358"/>
                  <a:gd name="T40" fmla="*/ 196 w 272"/>
                  <a:gd name="T41" fmla="*/ 76 h 358"/>
                  <a:gd name="T42" fmla="*/ 220 w 272"/>
                  <a:gd name="T43" fmla="*/ 76 h 358"/>
                  <a:gd name="T44" fmla="*/ 227 w 272"/>
                  <a:gd name="T45" fmla="*/ 88 h 358"/>
                  <a:gd name="T46" fmla="*/ 227 w 272"/>
                  <a:gd name="T47" fmla="*/ 84 h 358"/>
                  <a:gd name="T48" fmla="*/ 247 w 272"/>
                  <a:gd name="T49" fmla="*/ 96 h 358"/>
                  <a:gd name="T50" fmla="*/ 247 w 272"/>
                  <a:gd name="T51" fmla="*/ 123 h 358"/>
                  <a:gd name="T52" fmla="*/ 263 w 272"/>
                  <a:gd name="T53" fmla="*/ 135 h 358"/>
                  <a:gd name="T54" fmla="*/ 261 w 272"/>
                  <a:gd name="T55" fmla="*/ 155 h 358"/>
                  <a:gd name="T56" fmla="*/ 247 w 272"/>
                  <a:gd name="T57" fmla="*/ 162 h 358"/>
                  <a:gd name="T58" fmla="*/ 220 w 272"/>
                  <a:gd name="T59" fmla="*/ 182 h 358"/>
                  <a:gd name="T60" fmla="*/ 190 w 272"/>
                  <a:gd name="T61" fmla="*/ 207 h 358"/>
                  <a:gd name="T62" fmla="*/ 194 w 272"/>
                  <a:gd name="T63" fmla="*/ 223 h 358"/>
                  <a:gd name="T64" fmla="*/ 204 w 272"/>
                  <a:gd name="T65" fmla="*/ 241 h 358"/>
                  <a:gd name="T66" fmla="*/ 225 w 272"/>
                  <a:gd name="T67" fmla="*/ 247 h 358"/>
                  <a:gd name="T68" fmla="*/ 212 w 272"/>
                  <a:gd name="T69" fmla="*/ 270 h 358"/>
                  <a:gd name="T70" fmla="*/ 190 w 272"/>
                  <a:gd name="T71" fmla="*/ 288 h 358"/>
                  <a:gd name="T72" fmla="*/ 180 w 272"/>
                  <a:gd name="T73" fmla="*/ 301 h 358"/>
                  <a:gd name="T74" fmla="*/ 173 w 272"/>
                  <a:gd name="T75" fmla="*/ 305 h 358"/>
                  <a:gd name="T76" fmla="*/ 167 w 272"/>
                  <a:gd name="T77" fmla="*/ 292 h 358"/>
                  <a:gd name="T78" fmla="*/ 161 w 272"/>
                  <a:gd name="T79" fmla="*/ 280 h 358"/>
                  <a:gd name="T80" fmla="*/ 155 w 272"/>
                  <a:gd name="T81" fmla="*/ 286 h 358"/>
                  <a:gd name="T82" fmla="*/ 147 w 272"/>
                  <a:gd name="T83" fmla="*/ 288 h 358"/>
                  <a:gd name="T84" fmla="*/ 133 w 272"/>
                  <a:gd name="T85" fmla="*/ 294 h 358"/>
                  <a:gd name="T86" fmla="*/ 102 w 272"/>
                  <a:gd name="T87" fmla="*/ 288 h 358"/>
                  <a:gd name="T88" fmla="*/ 102 w 272"/>
                  <a:gd name="T89" fmla="*/ 280 h 358"/>
                  <a:gd name="T90" fmla="*/ 88 w 272"/>
                  <a:gd name="T91" fmla="*/ 270 h 358"/>
                  <a:gd name="T92" fmla="*/ 92 w 272"/>
                  <a:gd name="T93" fmla="*/ 278 h 358"/>
                  <a:gd name="T94" fmla="*/ 88 w 272"/>
                  <a:gd name="T95" fmla="*/ 284 h 358"/>
                  <a:gd name="T96" fmla="*/ 79 w 272"/>
                  <a:gd name="T97" fmla="*/ 284 h 358"/>
                  <a:gd name="T98" fmla="*/ 84 w 272"/>
                  <a:gd name="T99" fmla="*/ 297 h 358"/>
                  <a:gd name="T100" fmla="*/ 94 w 272"/>
                  <a:gd name="T101" fmla="*/ 311 h 358"/>
                  <a:gd name="T102" fmla="*/ 112 w 272"/>
                  <a:gd name="T103" fmla="*/ 354 h 358"/>
                  <a:gd name="T104" fmla="*/ 94 w 272"/>
                  <a:gd name="T105" fmla="*/ 356 h 358"/>
                  <a:gd name="T106" fmla="*/ 73 w 272"/>
                  <a:gd name="T107" fmla="*/ 341 h 358"/>
                  <a:gd name="T108" fmla="*/ 81 w 272"/>
                  <a:gd name="T109" fmla="*/ 323 h 358"/>
                  <a:gd name="T110" fmla="*/ 77 w 272"/>
                  <a:gd name="T111" fmla="*/ 303 h 358"/>
                  <a:gd name="T112" fmla="*/ 79 w 272"/>
                  <a:gd name="T113" fmla="*/ 280 h 358"/>
                  <a:gd name="T114" fmla="*/ 73 w 272"/>
                  <a:gd name="T115" fmla="*/ 254 h 358"/>
                  <a:gd name="T116" fmla="*/ 59 w 272"/>
                  <a:gd name="T117" fmla="*/ 247 h 358"/>
                  <a:gd name="T118" fmla="*/ 41 w 272"/>
                  <a:gd name="T119" fmla="*/ 245 h 358"/>
                  <a:gd name="T120" fmla="*/ 26 w 272"/>
                  <a:gd name="T121" fmla="*/ 227 h 358"/>
                  <a:gd name="T122" fmla="*/ 12 w 272"/>
                  <a:gd name="T123" fmla="*/ 215 h 358"/>
                  <a:gd name="T124" fmla="*/ 4 w 272"/>
                  <a:gd name="T125" fmla="*/ 215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2" h="358">
                    <a:moveTo>
                      <a:pt x="0" y="209"/>
                    </a:moveTo>
                    <a:lnTo>
                      <a:pt x="2" y="207"/>
                    </a:lnTo>
                    <a:lnTo>
                      <a:pt x="6" y="209"/>
                    </a:lnTo>
                    <a:lnTo>
                      <a:pt x="10" y="211"/>
                    </a:lnTo>
                    <a:lnTo>
                      <a:pt x="12" y="213"/>
                    </a:lnTo>
                    <a:lnTo>
                      <a:pt x="14" y="217"/>
                    </a:lnTo>
                    <a:lnTo>
                      <a:pt x="16" y="215"/>
                    </a:lnTo>
                    <a:lnTo>
                      <a:pt x="18" y="215"/>
                    </a:lnTo>
                    <a:lnTo>
                      <a:pt x="20" y="213"/>
                    </a:lnTo>
                    <a:lnTo>
                      <a:pt x="20" y="211"/>
                    </a:lnTo>
                    <a:lnTo>
                      <a:pt x="18" y="211"/>
                    </a:lnTo>
                    <a:lnTo>
                      <a:pt x="18" y="207"/>
                    </a:lnTo>
                    <a:lnTo>
                      <a:pt x="16" y="205"/>
                    </a:lnTo>
                    <a:lnTo>
                      <a:pt x="14" y="202"/>
                    </a:lnTo>
                    <a:lnTo>
                      <a:pt x="12" y="200"/>
                    </a:lnTo>
                    <a:lnTo>
                      <a:pt x="12" y="198"/>
                    </a:lnTo>
                    <a:lnTo>
                      <a:pt x="10" y="194"/>
                    </a:lnTo>
                    <a:lnTo>
                      <a:pt x="10" y="192"/>
                    </a:lnTo>
                    <a:lnTo>
                      <a:pt x="12" y="188"/>
                    </a:lnTo>
                    <a:lnTo>
                      <a:pt x="14" y="184"/>
                    </a:lnTo>
                    <a:lnTo>
                      <a:pt x="12" y="182"/>
                    </a:lnTo>
                    <a:lnTo>
                      <a:pt x="14" y="180"/>
                    </a:lnTo>
                    <a:lnTo>
                      <a:pt x="12" y="178"/>
                    </a:lnTo>
                    <a:lnTo>
                      <a:pt x="14" y="174"/>
                    </a:lnTo>
                    <a:lnTo>
                      <a:pt x="14" y="170"/>
                    </a:lnTo>
                    <a:lnTo>
                      <a:pt x="14" y="162"/>
                    </a:lnTo>
                    <a:lnTo>
                      <a:pt x="16" y="151"/>
                    </a:lnTo>
                    <a:lnTo>
                      <a:pt x="14" y="143"/>
                    </a:lnTo>
                    <a:lnTo>
                      <a:pt x="14" y="137"/>
                    </a:lnTo>
                    <a:lnTo>
                      <a:pt x="16" y="137"/>
                    </a:lnTo>
                    <a:lnTo>
                      <a:pt x="18" y="137"/>
                    </a:lnTo>
                    <a:lnTo>
                      <a:pt x="20" y="135"/>
                    </a:lnTo>
                    <a:lnTo>
                      <a:pt x="20" y="131"/>
                    </a:lnTo>
                    <a:lnTo>
                      <a:pt x="18" y="131"/>
                    </a:lnTo>
                    <a:lnTo>
                      <a:pt x="14" y="133"/>
                    </a:lnTo>
                    <a:lnTo>
                      <a:pt x="12" y="131"/>
                    </a:lnTo>
                    <a:lnTo>
                      <a:pt x="10" y="127"/>
                    </a:lnTo>
                    <a:lnTo>
                      <a:pt x="8" y="123"/>
                    </a:lnTo>
                    <a:lnTo>
                      <a:pt x="6" y="119"/>
                    </a:lnTo>
                    <a:lnTo>
                      <a:pt x="4" y="117"/>
                    </a:lnTo>
                    <a:lnTo>
                      <a:pt x="4" y="115"/>
                    </a:lnTo>
                    <a:lnTo>
                      <a:pt x="4" y="110"/>
                    </a:lnTo>
                    <a:lnTo>
                      <a:pt x="4" y="106"/>
                    </a:lnTo>
                    <a:lnTo>
                      <a:pt x="4" y="104"/>
                    </a:lnTo>
                    <a:lnTo>
                      <a:pt x="6" y="106"/>
                    </a:lnTo>
                    <a:lnTo>
                      <a:pt x="8" y="108"/>
                    </a:lnTo>
                    <a:lnTo>
                      <a:pt x="8" y="108"/>
                    </a:lnTo>
                    <a:lnTo>
                      <a:pt x="10" y="110"/>
                    </a:lnTo>
                    <a:lnTo>
                      <a:pt x="14" y="112"/>
                    </a:lnTo>
                    <a:lnTo>
                      <a:pt x="18" y="110"/>
                    </a:lnTo>
                    <a:lnTo>
                      <a:pt x="16" y="108"/>
                    </a:lnTo>
                    <a:lnTo>
                      <a:pt x="16" y="106"/>
                    </a:lnTo>
                    <a:lnTo>
                      <a:pt x="18" y="106"/>
                    </a:lnTo>
                    <a:lnTo>
                      <a:pt x="22" y="92"/>
                    </a:lnTo>
                    <a:lnTo>
                      <a:pt x="28" y="90"/>
                    </a:lnTo>
                    <a:lnTo>
                      <a:pt x="30" y="88"/>
                    </a:lnTo>
                    <a:lnTo>
                      <a:pt x="32" y="80"/>
                    </a:lnTo>
                    <a:lnTo>
                      <a:pt x="39" y="68"/>
                    </a:lnTo>
                    <a:lnTo>
                      <a:pt x="37" y="61"/>
                    </a:lnTo>
                    <a:lnTo>
                      <a:pt x="41" y="57"/>
                    </a:lnTo>
                    <a:lnTo>
                      <a:pt x="61" y="61"/>
                    </a:lnTo>
                    <a:lnTo>
                      <a:pt x="61" y="57"/>
                    </a:lnTo>
                    <a:lnTo>
                      <a:pt x="63" y="55"/>
                    </a:lnTo>
                    <a:lnTo>
                      <a:pt x="69" y="57"/>
                    </a:lnTo>
                    <a:lnTo>
                      <a:pt x="79" y="51"/>
                    </a:lnTo>
                    <a:lnTo>
                      <a:pt x="77" y="43"/>
                    </a:lnTo>
                    <a:lnTo>
                      <a:pt x="77" y="33"/>
                    </a:lnTo>
                    <a:lnTo>
                      <a:pt x="75" y="33"/>
                    </a:lnTo>
                    <a:lnTo>
                      <a:pt x="73" y="29"/>
                    </a:lnTo>
                    <a:lnTo>
                      <a:pt x="71" y="25"/>
                    </a:lnTo>
                    <a:lnTo>
                      <a:pt x="73" y="14"/>
                    </a:lnTo>
                    <a:lnTo>
                      <a:pt x="69" y="10"/>
                    </a:lnTo>
                    <a:lnTo>
                      <a:pt x="67" y="2"/>
                    </a:lnTo>
                    <a:lnTo>
                      <a:pt x="73" y="2"/>
                    </a:lnTo>
                    <a:lnTo>
                      <a:pt x="77" y="6"/>
                    </a:lnTo>
                    <a:lnTo>
                      <a:pt x="79" y="6"/>
                    </a:lnTo>
                    <a:lnTo>
                      <a:pt x="81" y="8"/>
                    </a:lnTo>
                    <a:lnTo>
                      <a:pt x="88" y="6"/>
                    </a:lnTo>
                    <a:lnTo>
                      <a:pt x="90" y="10"/>
                    </a:lnTo>
                    <a:lnTo>
                      <a:pt x="96" y="12"/>
                    </a:lnTo>
                    <a:lnTo>
                      <a:pt x="100" y="12"/>
                    </a:lnTo>
                    <a:lnTo>
                      <a:pt x="102" y="8"/>
                    </a:lnTo>
                    <a:lnTo>
                      <a:pt x="106" y="6"/>
                    </a:lnTo>
                    <a:lnTo>
                      <a:pt x="110" y="2"/>
                    </a:lnTo>
                    <a:lnTo>
                      <a:pt x="120" y="0"/>
                    </a:lnTo>
                    <a:lnTo>
                      <a:pt x="124" y="2"/>
                    </a:lnTo>
                    <a:lnTo>
                      <a:pt x="135" y="2"/>
                    </a:lnTo>
                    <a:lnTo>
                      <a:pt x="141" y="2"/>
                    </a:lnTo>
                    <a:lnTo>
                      <a:pt x="147" y="6"/>
                    </a:lnTo>
                    <a:lnTo>
                      <a:pt x="167" y="8"/>
                    </a:lnTo>
                    <a:lnTo>
                      <a:pt x="169" y="12"/>
                    </a:lnTo>
                    <a:lnTo>
                      <a:pt x="178" y="14"/>
                    </a:lnTo>
                    <a:lnTo>
                      <a:pt x="190" y="20"/>
                    </a:lnTo>
                    <a:lnTo>
                      <a:pt x="196" y="25"/>
                    </a:lnTo>
                    <a:lnTo>
                      <a:pt x="198" y="27"/>
                    </a:lnTo>
                    <a:lnTo>
                      <a:pt x="200" y="29"/>
                    </a:lnTo>
                    <a:lnTo>
                      <a:pt x="204" y="29"/>
                    </a:lnTo>
                    <a:lnTo>
                      <a:pt x="208" y="29"/>
                    </a:lnTo>
                    <a:lnTo>
                      <a:pt x="210" y="33"/>
                    </a:lnTo>
                    <a:lnTo>
                      <a:pt x="210" y="37"/>
                    </a:lnTo>
                    <a:lnTo>
                      <a:pt x="204" y="45"/>
                    </a:lnTo>
                    <a:lnTo>
                      <a:pt x="204" y="55"/>
                    </a:lnTo>
                    <a:lnTo>
                      <a:pt x="202" y="63"/>
                    </a:lnTo>
                    <a:lnTo>
                      <a:pt x="198" y="72"/>
                    </a:lnTo>
                    <a:lnTo>
                      <a:pt x="196" y="76"/>
                    </a:lnTo>
                    <a:lnTo>
                      <a:pt x="198" y="82"/>
                    </a:lnTo>
                    <a:lnTo>
                      <a:pt x="204" y="76"/>
                    </a:lnTo>
                    <a:lnTo>
                      <a:pt x="208" y="78"/>
                    </a:lnTo>
                    <a:lnTo>
                      <a:pt x="214" y="72"/>
                    </a:lnTo>
                    <a:lnTo>
                      <a:pt x="220" y="76"/>
                    </a:lnTo>
                    <a:lnTo>
                      <a:pt x="220" y="80"/>
                    </a:lnTo>
                    <a:lnTo>
                      <a:pt x="222" y="82"/>
                    </a:lnTo>
                    <a:lnTo>
                      <a:pt x="225" y="86"/>
                    </a:lnTo>
                    <a:lnTo>
                      <a:pt x="225" y="88"/>
                    </a:lnTo>
                    <a:lnTo>
                      <a:pt x="227" y="88"/>
                    </a:lnTo>
                    <a:lnTo>
                      <a:pt x="227" y="90"/>
                    </a:lnTo>
                    <a:lnTo>
                      <a:pt x="229" y="88"/>
                    </a:lnTo>
                    <a:lnTo>
                      <a:pt x="229" y="88"/>
                    </a:lnTo>
                    <a:lnTo>
                      <a:pt x="229" y="84"/>
                    </a:lnTo>
                    <a:lnTo>
                      <a:pt x="227" y="84"/>
                    </a:lnTo>
                    <a:lnTo>
                      <a:pt x="233" y="82"/>
                    </a:lnTo>
                    <a:lnTo>
                      <a:pt x="235" y="84"/>
                    </a:lnTo>
                    <a:lnTo>
                      <a:pt x="239" y="86"/>
                    </a:lnTo>
                    <a:lnTo>
                      <a:pt x="243" y="92"/>
                    </a:lnTo>
                    <a:lnTo>
                      <a:pt x="247" y="96"/>
                    </a:lnTo>
                    <a:lnTo>
                      <a:pt x="247" y="106"/>
                    </a:lnTo>
                    <a:lnTo>
                      <a:pt x="251" y="108"/>
                    </a:lnTo>
                    <a:lnTo>
                      <a:pt x="249" y="117"/>
                    </a:lnTo>
                    <a:lnTo>
                      <a:pt x="247" y="117"/>
                    </a:lnTo>
                    <a:lnTo>
                      <a:pt x="247" y="123"/>
                    </a:lnTo>
                    <a:lnTo>
                      <a:pt x="249" y="125"/>
                    </a:lnTo>
                    <a:lnTo>
                      <a:pt x="247" y="129"/>
                    </a:lnTo>
                    <a:lnTo>
                      <a:pt x="249" y="131"/>
                    </a:lnTo>
                    <a:lnTo>
                      <a:pt x="251" y="131"/>
                    </a:lnTo>
                    <a:lnTo>
                      <a:pt x="263" y="135"/>
                    </a:lnTo>
                    <a:lnTo>
                      <a:pt x="265" y="133"/>
                    </a:lnTo>
                    <a:lnTo>
                      <a:pt x="272" y="135"/>
                    </a:lnTo>
                    <a:lnTo>
                      <a:pt x="269" y="145"/>
                    </a:lnTo>
                    <a:lnTo>
                      <a:pt x="261" y="153"/>
                    </a:lnTo>
                    <a:lnTo>
                      <a:pt x="261" y="155"/>
                    </a:lnTo>
                    <a:lnTo>
                      <a:pt x="257" y="153"/>
                    </a:lnTo>
                    <a:lnTo>
                      <a:pt x="255" y="155"/>
                    </a:lnTo>
                    <a:lnTo>
                      <a:pt x="251" y="157"/>
                    </a:lnTo>
                    <a:lnTo>
                      <a:pt x="251" y="160"/>
                    </a:lnTo>
                    <a:lnTo>
                      <a:pt x="247" y="162"/>
                    </a:lnTo>
                    <a:lnTo>
                      <a:pt x="243" y="164"/>
                    </a:lnTo>
                    <a:lnTo>
                      <a:pt x="243" y="170"/>
                    </a:lnTo>
                    <a:lnTo>
                      <a:pt x="239" y="172"/>
                    </a:lnTo>
                    <a:lnTo>
                      <a:pt x="237" y="178"/>
                    </a:lnTo>
                    <a:lnTo>
                      <a:pt x="220" y="182"/>
                    </a:lnTo>
                    <a:lnTo>
                      <a:pt x="218" y="184"/>
                    </a:lnTo>
                    <a:lnTo>
                      <a:pt x="212" y="184"/>
                    </a:lnTo>
                    <a:lnTo>
                      <a:pt x="200" y="190"/>
                    </a:lnTo>
                    <a:lnTo>
                      <a:pt x="194" y="190"/>
                    </a:lnTo>
                    <a:lnTo>
                      <a:pt x="190" y="207"/>
                    </a:lnTo>
                    <a:lnTo>
                      <a:pt x="192" y="211"/>
                    </a:lnTo>
                    <a:lnTo>
                      <a:pt x="192" y="215"/>
                    </a:lnTo>
                    <a:lnTo>
                      <a:pt x="190" y="219"/>
                    </a:lnTo>
                    <a:lnTo>
                      <a:pt x="190" y="223"/>
                    </a:lnTo>
                    <a:lnTo>
                      <a:pt x="194" y="223"/>
                    </a:lnTo>
                    <a:lnTo>
                      <a:pt x="198" y="225"/>
                    </a:lnTo>
                    <a:lnTo>
                      <a:pt x="200" y="227"/>
                    </a:lnTo>
                    <a:lnTo>
                      <a:pt x="204" y="229"/>
                    </a:lnTo>
                    <a:lnTo>
                      <a:pt x="202" y="235"/>
                    </a:lnTo>
                    <a:lnTo>
                      <a:pt x="204" y="241"/>
                    </a:lnTo>
                    <a:lnTo>
                      <a:pt x="210" y="243"/>
                    </a:lnTo>
                    <a:lnTo>
                      <a:pt x="214" y="243"/>
                    </a:lnTo>
                    <a:lnTo>
                      <a:pt x="220" y="241"/>
                    </a:lnTo>
                    <a:lnTo>
                      <a:pt x="225" y="243"/>
                    </a:lnTo>
                    <a:lnTo>
                      <a:pt x="225" y="247"/>
                    </a:lnTo>
                    <a:lnTo>
                      <a:pt x="220" y="249"/>
                    </a:lnTo>
                    <a:lnTo>
                      <a:pt x="216" y="252"/>
                    </a:lnTo>
                    <a:lnTo>
                      <a:pt x="216" y="258"/>
                    </a:lnTo>
                    <a:lnTo>
                      <a:pt x="214" y="260"/>
                    </a:lnTo>
                    <a:lnTo>
                      <a:pt x="212" y="270"/>
                    </a:lnTo>
                    <a:lnTo>
                      <a:pt x="210" y="270"/>
                    </a:lnTo>
                    <a:lnTo>
                      <a:pt x="206" y="270"/>
                    </a:lnTo>
                    <a:lnTo>
                      <a:pt x="204" y="272"/>
                    </a:lnTo>
                    <a:lnTo>
                      <a:pt x="198" y="284"/>
                    </a:lnTo>
                    <a:lnTo>
                      <a:pt x="190" y="288"/>
                    </a:lnTo>
                    <a:lnTo>
                      <a:pt x="188" y="294"/>
                    </a:lnTo>
                    <a:lnTo>
                      <a:pt x="184" y="297"/>
                    </a:lnTo>
                    <a:lnTo>
                      <a:pt x="184" y="297"/>
                    </a:lnTo>
                    <a:lnTo>
                      <a:pt x="180" y="292"/>
                    </a:lnTo>
                    <a:lnTo>
                      <a:pt x="180" y="301"/>
                    </a:lnTo>
                    <a:lnTo>
                      <a:pt x="184" y="307"/>
                    </a:lnTo>
                    <a:lnTo>
                      <a:pt x="178" y="311"/>
                    </a:lnTo>
                    <a:lnTo>
                      <a:pt x="175" y="311"/>
                    </a:lnTo>
                    <a:lnTo>
                      <a:pt x="175" y="307"/>
                    </a:lnTo>
                    <a:lnTo>
                      <a:pt x="173" y="305"/>
                    </a:lnTo>
                    <a:lnTo>
                      <a:pt x="173" y="303"/>
                    </a:lnTo>
                    <a:lnTo>
                      <a:pt x="171" y="301"/>
                    </a:lnTo>
                    <a:lnTo>
                      <a:pt x="169" y="297"/>
                    </a:lnTo>
                    <a:lnTo>
                      <a:pt x="167" y="294"/>
                    </a:lnTo>
                    <a:lnTo>
                      <a:pt x="167" y="292"/>
                    </a:lnTo>
                    <a:lnTo>
                      <a:pt x="165" y="288"/>
                    </a:lnTo>
                    <a:lnTo>
                      <a:pt x="165" y="286"/>
                    </a:lnTo>
                    <a:lnTo>
                      <a:pt x="165" y="282"/>
                    </a:lnTo>
                    <a:lnTo>
                      <a:pt x="163" y="280"/>
                    </a:lnTo>
                    <a:lnTo>
                      <a:pt x="161" y="280"/>
                    </a:lnTo>
                    <a:lnTo>
                      <a:pt x="157" y="280"/>
                    </a:lnTo>
                    <a:lnTo>
                      <a:pt x="155" y="280"/>
                    </a:lnTo>
                    <a:lnTo>
                      <a:pt x="155" y="282"/>
                    </a:lnTo>
                    <a:lnTo>
                      <a:pt x="155" y="284"/>
                    </a:lnTo>
                    <a:lnTo>
                      <a:pt x="155" y="286"/>
                    </a:lnTo>
                    <a:lnTo>
                      <a:pt x="153" y="288"/>
                    </a:lnTo>
                    <a:lnTo>
                      <a:pt x="151" y="286"/>
                    </a:lnTo>
                    <a:lnTo>
                      <a:pt x="151" y="286"/>
                    </a:lnTo>
                    <a:lnTo>
                      <a:pt x="149" y="286"/>
                    </a:lnTo>
                    <a:lnTo>
                      <a:pt x="147" y="288"/>
                    </a:lnTo>
                    <a:lnTo>
                      <a:pt x="147" y="292"/>
                    </a:lnTo>
                    <a:lnTo>
                      <a:pt x="145" y="294"/>
                    </a:lnTo>
                    <a:lnTo>
                      <a:pt x="145" y="294"/>
                    </a:lnTo>
                    <a:lnTo>
                      <a:pt x="139" y="297"/>
                    </a:lnTo>
                    <a:lnTo>
                      <a:pt x="133" y="294"/>
                    </a:lnTo>
                    <a:lnTo>
                      <a:pt x="122" y="294"/>
                    </a:lnTo>
                    <a:lnTo>
                      <a:pt x="114" y="290"/>
                    </a:lnTo>
                    <a:lnTo>
                      <a:pt x="108" y="290"/>
                    </a:lnTo>
                    <a:lnTo>
                      <a:pt x="106" y="290"/>
                    </a:lnTo>
                    <a:lnTo>
                      <a:pt x="102" y="288"/>
                    </a:lnTo>
                    <a:lnTo>
                      <a:pt x="102" y="288"/>
                    </a:lnTo>
                    <a:lnTo>
                      <a:pt x="102" y="284"/>
                    </a:lnTo>
                    <a:lnTo>
                      <a:pt x="102" y="284"/>
                    </a:lnTo>
                    <a:lnTo>
                      <a:pt x="102" y="282"/>
                    </a:lnTo>
                    <a:lnTo>
                      <a:pt x="102" y="280"/>
                    </a:lnTo>
                    <a:lnTo>
                      <a:pt x="102" y="278"/>
                    </a:lnTo>
                    <a:lnTo>
                      <a:pt x="98" y="274"/>
                    </a:lnTo>
                    <a:lnTo>
                      <a:pt x="96" y="272"/>
                    </a:lnTo>
                    <a:lnTo>
                      <a:pt x="92" y="270"/>
                    </a:lnTo>
                    <a:lnTo>
                      <a:pt x="88" y="270"/>
                    </a:lnTo>
                    <a:lnTo>
                      <a:pt x="86" y="268"/>
                    </a:lnTo>
                    <a:lnTo>
                      <a:pt x="84" y="270"/>
                    </a:lnTo>
                    <a:lnTo>
                      <a:pt x="86" y="272"/>
                    </a:lnTo>
                    <a:lnTo>
                      <a:pt x="90" y="278"/>
                    </a:lnTo>
                    <a:lnTo>
                      <a:pt x="92" y="278"/>
                    </a:lnTo>
                    <a:lnTo>
                      <a:pt x="94" y="278"/>
                    </a:lnTo>
                    <a:lnTo>
                      <a:pt x="92" y="282"/>
                    </a:lnTo>
                    <a:lnTo>
                      <a:pt x="88" y="284"/>
                    </a:lnTo>
                    <a:lnTo>
                      <a:pt x="88" y="284"/>
                    </a:lnTo>
                    <a:lnTo>
                      <a:pt x="88" y="284"/>
                    </a:lnTo>
                    <a:lnTo>
                      <a:pt x="86" y="286"/>
                    </a:lnTo>
                    <a:lnTo>
                      <a:pt x="84" y="288"/>
                    </a:lnTo>
                    <a:lnTo>
                      <a:pt x="81" y="286"/>
                    </a:lnTo>
                    <a:lnTo>
                      <a:pt x="81" y="286"/>
                    </a:lnTo>
                    <a:lnTo>
                      <a:pt x="79" y="284"/>
                    </a:lnTo>
                    <a:lnTo>
                      <a:pt x="79" y="292"/>
                    </a:lnTo>
                    <a:lnTo>
                      <a:pt x="81" y="292"/>
                    </a:lnTo>
                    <a:lnTo>
                      <a:pt x="84" y="292"/>
                    </a:lnTo>
                    <a:lnTo>
                      <a:pt x="84" y="294"/>
                    </a:lnTo>
                    <a:lnTo>
                      <a:pt x="84" y="297"/>
                    </a:lnTo>
                    <a:lnTo>
                      <a:pt x="84" y="299"/>
                    </a:lnTo>
                    <a:lnTo>
                      <a:pt x="84" y="301"/>
                    </a:lnTo>
                    <a:lnTo>
                      <a:pt x="86" y="305"/>
                    </a:lnTo>
                    <a:lnTo>
                      <a:pt x="88" y="309"/>
                    </a:lnTo>
                    <a:lnTo>
                      <a:pt x="94" y="311"/>
                    </a:lnTo>
                    <a:lnTo>
                      <a:pt x="100" y="317"/>
                    </a:lnTo>
                    <a:lnTo>
                      <a:pt x="110" y="331"/>
                    </a:lnTo>
                    <a:lnTo>
                      <a:pt x="118" y="346"/>
                    </a:lnTo>
                    <a:lnTo>
                      <a:pt x="116" y="350"/>
                    </a:lnTo>
                    <a:lnTo>
                      <a:pt x="112" y="354"/>
                    </a:lnTo>
                    <a:lnTo>
                      <a:pt x="108" y="358"/>
                    </a:lnTo>
                    <a:lnTo>
                      <a:pt x="104" y="358"/>
                    </a:lnTo>
                    <a:lnTo>
                      <a:pt x="102" y="356"/>
                    </a:lnTo>
                    <a:lnTo>
                      <a:pt x="98" y="356"/>
                    </a:lnTo>
                    <a:lnTo>
                      <a:pt x="94" y="356"/>
                    </a:lnTo>
                    <a:lnTo>
                      <a:pt x="92" y="354"/>
                    </a:lnTo>
                    <a:lnTo>
                      <a:pt x="88" y="352"/>
                    </a:lnTo>
                    <a:lnTo>
                      <a:pt x="79" y="348"/>
                    </a:lnTo>
                    <a:lnTo>
                      <a:pt x="73" y="344"/>
                    </a:lnTo>
                    <a:lnTo>
                      <a:pt x="73" y="341"/>
                    </a:lnTo>
                    <a:lnTo>
                      <a:pt x="77" y="339"/>
                    </a:lnTo>
                    <a:lnTo>
                      <a:pt x="79" y="335"/>
                    </a:lnTo>
                    <a:lnTo>
                      <a:pt x="81" y="333"/>
                    </a:lnTo>
                    <a:lnTo>
                      <a:pt x="81" y="329"/>
                    </a:lnTo>
                    <a:lnTo>
                      <a:pt x="81" y="323"/>
                    </a:lnTo>
                    <a:lnTo>
                      <a:pt x="81" y="319"/>
                    </a:lnTo>
                    <a:lnTo>
                      <a:pt x="79" y="315"/>
                    </a:lnTo>
                    <a:lnTo>
                      <a:pt x="79" y="311"/>
                    </a:lnTo>
                    <a:lnTo>
                      <a:pt x="77" y="307"/>
                    </a:lnTo>
                    <a:lnTo>
                      <a:pt x="77" y="303"/>
                    </a:lnTo>
                    <a:lnTo>
                      <a:pt x="77" y="294"/>
                    </a:lnTo>
                    <a:lnTo>
                      <a:pt x="77" y="288"/>
                    </a:lnTo>
                    <a:lnTo>
                      <a:pt x="77" y="284"/>
                    </a:lnTo>
                    <a:lnTo>
                      <a:pt x="77" y="284"/>
                    </a:lnTo>
                    <a:lnTo>
                      <a:pt x="79" y="280"/>
                    </a:lnTo>
                    <a:lnTo>
                      <a:pt x="79" y="274"/>
                    </a:lnTo>
                    <a:lnTo>
                      <a:pt x="79" y="264"/>
                    </a:lnTo>
                    <a:lnTo>
                      <a:pt x="77" y="262"/>
                    </a:lnTo>
                    <a:lnTo>
                      <a:pt x="75" y="258"/>
                    </a:lnTo>
                    <a:lnTo>
                      <a:pt x="73" y="254"/>
                    </a:lnTo>
                    <a:lnTo>
                      <a:pt x="71" y="249"/>
                    </a:lnTo>
                    <a:lnTo>
                      <a:pt x="69" y="249"/>
                    </a:lnTo>
                    <a:lnTo>
                      <a:pt x="65" y="249"/>
                    </a:lnTo>
                    <a:lnTo>
                      <a:pt x="63" y="249"/>
                    </a:lnTo>
                    <a:lnTo>
                      <a:pt x="59" y="247"/>
                    </a:lnTo>
                    <a:lnTo>
                      <a:pt x="53" y="249"/>
                    </a:lnTo>
                    <a:lnTo>
                      <a:pt x="51" y="249"/>
                    </a:lnTo>
                    <a:lnTo>
                      <a:pt x="45" y="249"/>
                    </a:lnTo>
                    <a:lnTo>
                      <a:pt x="43" y="247"/>
                    </a:lnTo>
                    <a:lnTo>
                      <a:pt x="41" y="245"/>
                    </a:lnTo>
                    <a:lnTo>
                      <a:pt x="39" y="241"/>
                    </a:lnTo>
                    <a:lnTo>
                      <a:pt x="37" y="237"/>
                    </a:lnTo>
                    <a:lnTo>
                      <a:pt x="32" y="233"/>
                    </a:lnTo>
                    <a:lnTo>
                      <a:pt x="30" y="229"/>
                    </a:lnTo>
                    <a:lnTo>
                      <a:pt x="26" y="227"/>
                    </a:lnTo>
                    <a:lnTo>
                      <a:pt x="24" y="225"/>
                    </a:lnTo>
                    <a:lnTo>
                      <a:pt x="20" y="223"/>
                    </a:lnTo>
                    <a:lnTo>
                      <a:pt x="16" y="221"/>
                    </a:lnTo>
                    <a:lnTo>
                      <a:pt x="14" y="217"/>
                    </a:lnTo>
                    <a:lnTo>
                      <a:pt x="12" y="215"/>
                    </a:lnTo>
                    <a:lnTo>
                      <a:pt x="10" y="217"/>
                    </a:lnTo>
                    <a:lnTo>
                      <a:pt x="8" y="217"/>
                    </a:lnTo>
                    <a:lnTo>
                      <a:pt x="6" y="217"/>
                    </a:lnTo>
                    <a:lnTo>
                      <a:pt x="6" y="217"/>
                    </a:lnTo>
                    <a:lnTo>
                      <a:pt x="4" y="215"/>
                    </a:lnTo>
                    <a:lnTo>
                      <a:pt x="4" y="213"/>
                    </a:lnTo>
                    <a:lnTo>
                      <a:pt x="2" y="211"/>
                    </a:lnTo>
                    <a:lnTo>
                      <a:pt x="0" y="20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5" name="Freeform 527"/>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6" name="Freeform 528"/>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7" name="Freeform 529"/>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8" name="Freeform 530"/>
              <p:cNvSpPr>
                <a:spLocks/>
              </p:cNvSpPr>
              <p:nvPr/>
            </p:nvSpPr>
            <p:spPr bwMode="auto">
              <a:xfrm>
                <a:off x="5064" y="3019"/>
                <a:ext cx="28" cy="37"/>
              </a:xfrm>
              <a:custGeom>
                <a:avLst/>
                <a:gdLst>
                  <a:gd name="T0" fmla="*/ 14 w 28"/>
                  <a:gd name="T1" fmla="*/ 4 h 37"/>
                  <a:gd name="T2" fmla="*/ 14 w 28"/>
                  <a:gd name="T3" fmla="*/ 8 h 37"/>
                  <a:gd name="T4" fmla="*/ 10 w 28"/>
                  <a:gd name="T5" fmla="*/ 6 h 37"/>
                  <a:gd name="T6" fmla="*/ 8 w 28"/>
                  <a:gd name="T7" fmla="*/ 0 h 37"/>
                  <a:gd name="T8" fmla="*/ 6 w 28"/>
                  <a:gd name="T9" fmla="*/ 2 h 37"/>
                  <a:gd name="T10" fmla="*/ 2 w 28"/>
                  <a:gd name="T11" fmla="*/ 4 h 37"/>
                  <a:gd name="T12" fmla="*/ 0 w 28"/>
                  <a:gd name="T13" fmla="*/ 10 h 37"/>
                  <a:gd name="T14" fmla="*/ 6 w 28"/>
                  <a:gd name="T15" fmla="*/ 16 h 37"/>
                  <a:gd name="T16" fmla="*/ 6 w 28"/>
                  <a:gd name="T17" fmla="*/ 30 h 37"/>
                  <a:gd name="T18" fmla="*/ 8 w 28"/>
                  <a:gd name="T19" fmla="*/ 37 h 37"/>
                  <a:gd name="T20" fmla="*/ 10 w 28"/>
                  <a:gd name="T21" fmla="*/ 37 h 37"/>
                  <a:gd name="T22" fmla="*/ 14 w 28"/>
                  <a:gd name="T23" fmla="*/ 32 h 37"/>
                  <a:gd name="T24" fmla="*/ 24 w 28"/>
                  <a:gd name="T25" fmla="*/ 30 h 37"/>
                  <a:gd name="T26" fmla="*/ 28 w 28"/>
                  <a:gd name="T27" fmla="*/ 28 h 37"/>
                  <a:gd name="T28" fmla="*/ 28 w 28"/>
                  <a:gd name="T29" fmla="*/ 24 h 37"/>
                  <a:gd name="T30" fmla="*/ 28 w 28"/>
                  <a:gd name="T31" fmla="*/ 12 h 37"/>
                  <a:gd name="T32" fmla="*/ 24 w 28"/>
                  <a:gd name="T33" fmla="*/ 6 h 37"/>
                  <a:gd name="T34" fmla="*/ 20 w 28"/>
                  <a:gd name="T35" fmla="*/ 0 h 37"/>
                  <a:gd name="T36" fmla="*/ 14 w 28"/>
                  <a:gd name="T37" fmla="*/ 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14" y="4"/>
                    </a:moveTo>
                    <a:lnTo>
                      <a:pt x="14" y="8"/>
                    </a:lnTo>
                    <a:lnTo>
                      <a:pt x="10" y="6"/>
                    </a:lnTo>
                    <a:lnTo>
                      <a:pt x="8" y="0"/>
                    </a:lnTo>
                    <a:lnTo>
                      <a:pt x="6" y="2"/>
                    </a:lnTo>
                    <a:lnTo>
                      <a:pt x="2" y="4"/>
                    </a:lnTo>
                    <a:lnTo>
                      <a:pt x="0" y="10"/>
                    </a:lnTo>
                    <a:lnTo>
                      <a:pt x="6" y="16"/>
                    </a:lnTo>
                    <a:lnTo>
                      <a:pt x="6" y="30"/>
                    </a:lnTo>
                    <a:lnTo>
                      <a:pt x="8" y="37"/>
                    </a:lnTo>
                    <a:lnTo>
                      <a:pt x="10" y="37"/>
                    </a:lnTo>
                    <a:lnTo>
                      <a:pt x="14" y="32"/>
                    </a:lnTo>
                    <a:lnTo>
                      <a:pt x="24" y="30"/>
                    </a:lnTo>
                    <a:lnTo>
                      <a:pt x="28" y="28"/>
                    </a:lnTo>
                    <a:lnTo>
                      <a:pt x="28" y="24"/>
                    </a:lnTo>
                    <a:lnTo>
                      <a:pt x="28" y="12"/>
                    </a:lnTo>
                    <a:lnTo>
                      <a:pt x="24" y="6"/>
                    </a:lnTo>
                    <a:lnTo>
                      <a:pt x="20" y="0"/>
                    </a:lnTo>
                    <a:lnTo>
                      <a:pt x="14"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19" name="Rectangle 531"/>
              <p:cNvSpPr>
                <a:spLocks noChangeArrowheads="1"/>
              </p:cNvSpPr>
              <p:nvPr/>
            </p:nvSpPr>
            <p:spPr bwMode="auto">
              <a:xfrm>
                <a:off x="5043" y="2968"/>
                <a:ext cx="29" cy="34"/>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20" name="Freeform 532"/>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1" name="Freeform 533"/>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2" name="Freeform 534"/>
              <p:cNvSpPr>
                <a:spLocks/>
              </p:cNvSpPr>
              <p:nvPr/>
            </p:nvSpPr>
            <p:spPr bwMode="auto">
              <a:xfrm>
                <a:off x="5064" y="3019"/>
                <a:ext cx="28" cy="37"/>
              </a:xfrm>
              <a:custGeom>
                <a:avLst/>
                <a:gdLst>
                  <a:gd name="T0" fmla="*/ 0 w 28"/>
                  <a:gd name="T1" fmla="*/ 10 h 37"/>
                  <a:gd name="T2" fmla="*/ 2 w 28"/>
                  <a:gd name="T3" fmla="*/ 4 h 37"/>
                  <a:gd name="T4" fmla="*/ 6 w 28"/>
                  <a:gd name="T5" fmla="*/ 2 h 37"/>
                  <a:gd name="T6" fmla="*/ 8 w 28"/>
                  <a:gd name="T7" fmla="*/ 0 h 37"/>
                  <a:gd name="T8" fmla="*/ 10 w 28"/>
                  <a:gd name="T9" fmla="*/ 6 h 37"/>
                  <a:gd name="T10" fmla="*/ 14 w 28"/>
                  <a:gd name="T11" fmla="*/ 8 h 37"/>
                  <a:gd name="T12" fmla="*/ 14 w 28"/>
                  <a:gd name="T13" fmla="*/ 4 h 37"/>
                  <a:gd name="T14" fmla="*/ 20 w 28"/>
                  <a:gd name="T15" fmla="*/ 0 h 37"/>
                  <a:gd name="T16" fmla="*/ 24 w 28"/>
                  <a:gd name="T17" fmla="*/ 6 h 37"/>
                  <a:gd name="T18" fmla="*/ 28 w 28"/>
                  <a:gd name="T19" fmla="*/ 12 h 37"/>
                  <a:gd name="T20" fmla="*/ 28 w 28"/>
                  <a:gd name="T21" fmla="*/ 24 h 37"/>
                  <a:gd name="T22" fmla="*/ 28 w 28"/>
                  <a:gd name="T23" fmla="*/ 28 h 37"/>
                  <a:gd name="T24" fmla="*/ 24 w 28"/>
                  <a:gd name="T25" fmla="*/ 30 h 37"/>
                  <a:gd name="T26" fmla="*/ 14 w 28"/>
                  <a:gd name="T27" fmla="*/ 32 h 37"/>
                  <a:gd name="T28" fmla="*/ 10 w 28"/>
                  <a:gd name="T29" fmla="*/ 37 h 37"/>
                  <a:gd name="T30" fmla="*/ 8 w 28"/>
                  <a:gd name="T31" fmla="*/ 37 h 37"/>
                  <a:gd name="T32" fmla="*/ 6 w 28"/>
                  <a:gd name="T33" fmla="*/ 30 h 37"/>
                  <a:gd name="T34" fmla="*/ 6 w 28"/>
                  <a:gd name="T35" fmla="*/ 16 h 37"/>
                  <a:gd name="T36" fmla="*/ 0 w 28"/>
                  <a:gd name="T3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37">
                    <a:moveTo>
                      <a:pt x="0" y="10"/>
                    </a:moveTo>
                    <a:lnTo>
                      <a:pt x="2" y="4"/>
                    </a:lnTo>
                    <a:lnTo>
                      <a:pt x="6" y="2"/>
                    </a:lnTo>
                    <a:lnTo>
                      <a:pt x="8" y="0"/>
                    </a:lnTo>
                    <a:lnTo>
                      <a:pt x="10" y="6"/>
                    </a:lnTo>
                    <a:lnTo>
                      <a:pt x="14" y="8"/>
                    </a:lnTo>
                    <a:lnTo>
                      <a:pt x="14" y="4"/>
                    </a:lnTo>
                    <a:lnTo>
                      <a:pt x="20" y="0"/>
                    </a:lnTo>
                    <a:lnTo>
                      <a:pt x="24" y="6"/>
                    </a:lnTo>
                    <a:lnTo>
                      <a:pt x="28" y="12"/>
                    </a:lnTo>
                    <a:lnTo>
                      <a:pt x="28" y="24"/>
                    </a:lnTo>
                    <a:lnTo>
                      <a:pt x="28" y="28"/>
                    </a:lnTo>
                    <a:lnTo>
                      <a:pt x="24" y="30"/>
                    </a:lnTo>
                    <a:lnTo>
                      <a:pt x="14" y="32"/>
                    </a:lnTo>
                    <a:lnTo>
                      <a:pt x="10" y="37"/>
                    </a:lnTo>
                    <a:lnTo>
                      <a:pt x="8" y="37"/>
                    </a:lnTo>
                    <a:lnTo>
                      <a:pt x="6" y="30"/>
                    </a:lnTo>
                    <a:lnTo>
                      <a:pt x="6" y="16"/>
                    </a:lnTo>
                    <a:lnTo>
                      <a:pt x="0"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3" name="Freeform 535"/>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4" name="Freeform 536"/>
              <p:cNvSpPr>
                <a:spLocks/>
              </p:cNvSpPr>
              <p:nvPr/>
            </p:nvSpPr>
            <p:spPr bwMode="auto">
              <a:xfrm>
                <a:off x="4688" y="2671"/>
                <a:ext cx="294" cy="315"/>
              </a:xfrm>
              <a:custGeom>
                <a:avLst/>
                <a:gdLst>
                  <a:gd name="T0" fmla="*/ 184 w 294"/>
                  <a:gd name="T1" fmla="*/ 21 h 315"/>
                  <a:gd name="T2" fmla="*/ 165 w 294"/>
                  <a:gd name="T3" fmla="*/ 45 h 315"/>
                  <a:gd name="T4" fmla="*/ 161 w 294"/>
                  <a:gd name="T5" fmla="*/ 53 h 315"/>
                  <a:gd name="T6" fmla="*/ 147 w 294"/>
                  <a:gd name="T7" fmla="*/ 64 h 315"/>
                  <a:gd name="T8" fmla="*/ 130 w 294"/>
                  <a:gd name="T9" fmla="*/ 66 h 315"/>
                  <a:gd name="T10" fmla="*/ 106 w 294"/>
                  <a:gd name="T11" fmla="*/ 45 h 315"/>
                  <a:gd name="T12" fmla="*/ 87 w 294"/>
                  <a:gd name="T13" fmla="*/ 64 h 315"/>
                  <a:gd name="T14" fmla="*/ 77 w 294"/>
                  <a:gd name="T15" fmla="*/ 62 h 315"/>
                  <a:gd name="T16" fmla="*/ 55 w 294"/>
                  <a:gd name="T17" fmla="*/ 53 h 315"/>
                  <a:gd name="T18" fmla="*/ 40 w 294"/>
                  <a:gd name="T19" fmla="*/ 57 h 315"/>
                  <a:gd name="T20" fmla="*/ 43 w 294"/>
                  <a:gd name="T21" fmla="*/ 86 h 315"/>
                  <a:gd name="T22" fmla="*/ 36 w 294"/>
                  <a:gd name="T23" fmla="*/ 104 h 315"/>
                  <a:gd name="T24" fmla="*/ 47 w 294"/>
                  <a:gd name="T25" fmla="*/ 117 h 315"/>
                  <a:gd name="T26" fmla="*/ 59 w 294"/>
                  <a:gd name="T27" fmla="*/ 147 h 315"/>
                  <a:gd name="T28" fmla="*/ 51 w 294"/>
                  <a:gd name="T29" fmla="*/ 158 h 315"/>
                  <a:gd name="T30" fmla="*/ 38 w 294"/>
                  <a:gd name="T31" fmla="*/ 162 h 315"/>
                  <a:gd name="T32" fmla="*/ 32 w 294"/>
                  <a:gd name="T33" fmla="*/ 176 h 315"/>
                  <a:gd name="T34" fmla="*/ 22 w 294"/>
                  <a:gd name="T35" fmla="*/ 192 h 315"/>
                  <a:gd name="T36" fmla="*/ 6 w 294"/>
                  <a:gd name="T37" fmla="*/ 192 h 315"/>
                  <a:gd name="T38" fmla="*/ 6 w 294"/>
                  <a:gd name="T39" fmla="*/ 211 h 315"/>
                  <a:gd name="T40" fmla="*/ 4 w 294"/>
                  <a:gd name="T41" fmla="*/ 219 h 315"/>
                  <a:gd name="T42" fmla="*/ 0 w 294"/>
                  <a:gd name="T43" fmla="*/ 233 h 315"/>
                  <a:gd name="T44" fmla="*/ 12 w 294"/>
                  <a:gd name="T45" fmla="*/ 262 h 315"/>
                  <a:gd name="T46" fmla="*/ 43 w 294"/>
                  <a:gd name="T47" fmla="*/ 276 h 315"/>
                  <a:gd name="T48" fmla="*/ 43 w 294"/>
                  <a:gd name="T49" fmla="*/ 291 h 315"/>
                  <a:gd name="T50" fmla="*/ 57 w 294"/>
                  <a:gd name="T51" fmla="*/ 305 h 315"/>
                  <a:gd name="T52" fmla="*/ 55 w 294"/>
                  <a:gd name="T53" fmla="*/ 315 h 315"/>
                  <a:gd name="T54" fmla="*/ 255 w 294"/>
                  <a:gd name="T55" fmla="*/ 311 h 315"/>
                  <a:gd name="T56" fmla="*/ 267 w 294"/>
                  <a:gd name="T57" fmla="*/ 284 h 315"/>
                  <a:gd name="T58" fmla="*/ 249 w 294"/>
                  <a:gd name="T59" fmla="*/ 241 h 315"/>
                  <a:gd name="T60" fmla="*/ 259 w 294"/>
                  <a:gd name="T61" fmla="*/ 231 h 315"/>
                  <a:gd name="T62" fmla="*/ 271 w 294"/>
                  <a:gd name="T63" fmla="*/ 231 h 315"/>
                  <a:gd name="T64" fmla="*/ 286 w 294"/>
                  <a:gd name="T65" fmla="*/ 225 h 315"/>
                  <a:gd name="T66" fmla="*/ 294 w 294"/>
                  <a:gd name="T67" fmla="*/ 219 h 315"/>
                  <a:gd name="T68" fmla="*/ 288 w 294"/>
                  <a:gd name="T69" fmla="*/ 168 h 315"/>
                  <a:gd name="T70" fmla="*/ 280 w 294"/>
                  <a:gd name="T71" fmla="*/ 160 h 315"/>
                  <a:gd name="T72" fmla="*/ 261 w 294"/>
                  <a:gd name="T73" fmla="*/ 154 h 315"/>
                  <a:gd name="T74" fmla="*/ 255 w 294"/>
                  <a:gd name="T75" fmla="*/ 156 h 315"/>
                  <a:gd name="T76" fmla="*/ 243 w 294"/>
                  <a:gd name="T77" fmla="*/ 166 h 315"/>
                  <a:gd name="T78" fmla="*/ 233 w 294"/>
                  <a:gd name="T79" fmla="*/ 160 h 315"/>
                  <a:gd name="T80" fmla="*/ 220 w 294"/>
                  <a:gd name="T81" fmla="*/ 162 h 315"/>
                  <a:gd name="T82" fmla="*/ 208 w 294"/>
                  <a:gd name="T83" fmla="*/ 168 h 315"/>
                  <a:gd name="T84" fmla="*/ 194 w 294"/>
                  <a:gd name="T85" fmla="*/ 170 h 315"/>
                  <a:gd name="T86" fmla="*/ 186 w 294"/>
                  <a:gd name="T87" fmla="*/ 162 h 315"/>
                  <a:gd name="T88" fmla="*/ 198 w 294"/>
                  <a:gd name="T89" fmla="*/ 151 h 315"/>
                  <a:gd name="T90" fmla="*/ 212 w 294"/>
                  <a:gd name="T91" fmla="*/ 154 h 315"/>
                  <a:gd name="T92" fmla="*/ 231 w 294"/>
                  <a:gd name="T93" fmla="*/ 156 h 315"/>
                  <a:gd name="T94" fmla="*/ 243 w 294"/>
                  <a:gd name="T95" fmla="*/ 156 h 315"/>
                  <a:gd name="T96" fmla="*/ 243 w 294"/>
                  <a:gd name="T97" fmla="*/ 145 h 315"/>
                  <a:gd name="T98" fmla="*/ 243 w 294"/>
                  <a:gd name="T99" fmla="*/ 135 h 315"/>
                  <a:gd name="T100" fmla="*/ 243 w 294"/>
                  <a:gd name="T101" fmla="*/ 129 h 315"/>
                  <a:gd name="T102" fmla="*/ 233 w 294"/>
                  <a:gd name="T103" fmla="*/ 125 h 315"/>
                  <a:gd name="T104" fmla="*/ 237 w 294"/>
                  <a:gd name="T105" fmla="*/ 121 h 315"/>
                  <a:gd name="T106" fmla="*/ 239 w 294"/>
                  <a:gd name="T107" fmla="*/ 111 h 315"/>
                  <a:gd name="T108" fmla="*/ 249 w 294"/>
                  <a:gd name="T109" fmla="*/ 96 h 315"/>
                  <a:gd name="T110" fmla="*/ 239 w 294"/>
                  <a:gd name="T111" fmla="*/ 80 h 315"/>
                  <a:gd name="T112" fmla="*/ 226 w 294"/>
                  <a:gd name="T113" fmla="*/ 59 h 315"/>
                  <a:gd name="T114" fmla="*/ 206 w 294"/>
                  <a:gd name="T115" fmla="*/ 53 h 315"/>
                  <a:gd name="T116" fmla="*/ 198 w 294"/>
                  <a:gd name="T117" fmla="*/ 19 h 315"/>
                  <a:gd name="T118" fmla="*/ 192 w 294"/>
                  <a:gd name="T119" fmla="*/ 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4" h="315">
                    <a:moveTo>
                      <a:pt x="184" y="10"/>
                    </a:moveTo>
                    <a:lnTo>
                      <a:pt x="184" y="14"/>
                    </a:lnTo>
                    <a:lnTo>
                      <a:pt x="184" y="21"/>
                    </a:lnTo>
                    <a:lnTo>
                      <a:pt x="179" y="35"/>
                    </a:lnTo>
                    <a:lnTo>
                      <a:pt x="175" y="41"/>
                    </a:lnTo>
                    <a:lnTo>
                      <a:pt x="165" y="45"/>
                    </a:lnTo>
                    <a:lnTo>
                      <a:pt x="161" y="53"/>
                    </a:lnTo>
                    <a:lnTo>
                      <a:pt x="161" y="55"/>
                    </a:lnTo>
                    <a:lnTo>
                      <a:pt x="161" y="53"/>
                    </a:lnTo>
                    <a:lnTo>
                      <a:pt x="161" y="55"/>
                    </a:lnTo>
                    <a:lnTo>
                      <a:pt x="157" y="62"/>
                    </a:lnTo>
                    <a:lnTo>
                      <a:pt x="147" y="64"/>
                    </a:lnTo>
                    <a:lnTo>
                      <a:pt x="143" y="66"/>
                    </a:lnTo>
                    <a:lnTo>
                      <a:pt x="139" y="66"/>
                    </a:lnTo>
                    <a:lnTo>
                      <a:pt x="130" y="66"/>
                    </a:lnTo>
                    <a:lnTo>
                      <a:pt x="130" y="59"/>
                    </a:lnTo>
                    <a:lnTo>
                      <a:pt x="116" y="51"/>
                    </a:lnTo>
                    <a:lnTo>
                      <a:pt x="106" y="45"/>
                    </a:lnTo>
                    <a:lnTo>
                      <a:pt x="92" y="55"/>
                    </a:lnTo>
                    <a:lnTo>
                      <a:pt x="90" y="62"/>
                    </a:lnTo>
                    <a:lnTo>
                      <a:pt x="87" y="64"/>
                    </a:lnTo>
                    <a:lnTo>
                      <a:pt x="90" y="62"/>
                    </a:lnTo>
                    <a:lnTo>
                      <a:pt x="87" y="64"/>
                    </a:lnTo>
                    <a:lnTo>
                      <a:pt x="77" y="62"/>
                    </a:lnTo>
                    <a:lnTo>
                      <a:pt x="75" y="55"/>
                    </a:lnTo>
                    <a:lnTo>
                      <a:pt x="69" y="55"/>
                    </a:lnTo>
                    <a:lnTo>
                      <a:pt x="55" y="53"/>
                    </a:lnTo>
                    <a:lnTo>
                      <a:pt x="49" y="51"/>
                    </a:lnTo>
                    <a:lnTo>
                      <a:pt x="40" y="49"/>
                    </a:lnTo>
                    <a:lnTo>
                      <a:pt x="40" y="57"/>
                    </a:lnTo>
                    <a:lnTo>
                      <a:pt x="45" y="72"/>
                    </a:lnTo>
                    <a:lnTo>
                      <a:pt x="40" y="78"/>
                    </a:lnTo>
                    <a:lnTo>
                      <a:pt x="43" y="86"/>
                    </a:lnTo>
                    <a:lnTo>
                      <a:pt x="36" y="90"/>
                    </a:lnTo>
                    <a:lnTo>
                      <a:pt x="34" y="98"/>
                    </a:lnTo>
                    <a:lnTo>
                      <a:pt x="36" y="104"/>
                    </a:lnTo>
                    <a:lnTo>
                      <a:pt x="38" y="107"/>
                    </a:lnTo>
                    <a:lnTo>
                      <a:pt x="38" y="111"/>
                    </a:lnTo>
                    <a:lnTo>
                      <a:pt x="47" y="117"/>
                    </a:lnTo>
                    <a:lnTo>
                      <a:pt x="49" y="125"/>
                    </a:lnTo>
                    <a:lnTo>
                      <a:pt x="53" y="133"/>
                    </a:lnTo>
                    <a:lnTo>
                      <a:pt x="59" y="147"/>
                    </a:lnTo>
                    <a:lnTo>
                      <a:pt x="61" y="149"/>
                    </a:lnTo>
                    <a:lnTo>
                      <a:pt x="55" y="156"/>
                    </a:lnTo>
                    <a:lnTo>
                      <a:pt x="51" y="158"/>
                    </a:lnTo>
                    <a:lnTo>
                      <a:pt x="49" y="160"/>
                    </a:lnTo>
                    <a:lnTo>
                      <a:pt x="40" y="160"/>
                    </a:lnTo>
                    <a:lnTo>
                      <a:pt x="38" y="162"/>
                    </a:lnTo>
                    <a:lnTo>
                      <a:pt x="34" y="168"/>
                    </a:lnTo>
                    <a:lnTo>
                      <a:pt x="32" y="170"/>
                    </a:lnTo>
                    <a:lnTo>
                      <a:pt x="32" y="176"/>
                    </a:lnTo>
                    <a:lnTo>
                      <a:pt x="30" y="184"/>
                    </a:lnTo>
                    <a:lnTo>
                      <a:pt x="26" y="190"/>
                    </a:lnTo>
                    <a:lnTo>
                      <a:pt x="22" y="192"/>
                    </a:lnTo>
                    <a:lnTo>
                      <a:pt x="14" y="194"/>
                    </a:lnTo>
                    <a:lnTo>
                      <a:pt x="8" y="194"/>
                    </a:lnTo>
                    <a:lnTo>
                      <a:pt x="6" y="192"/>
                    </a:lnTo>
                    <a:lnTo>
                      <a:pt x="2" y="196"/>
                    </a:lnTo>
                    <a:lnTo>
                      <a:pt x="0" y="201"/>
                    </a:lnTo>
                    <a:lnTo>
                      <a:pt x="6" y="211"/>
                    </a:lnTo>
                    <a:lnTo>
                      <a:pt x="4" y="213"/>
                    </a:lnTo>
                    <a:lnTo>
                      <a:pt x="4" y="219"/>
                    </a:lnTo>
                    <a:lnTo>
                      <a:pt x="4" y="219"/>
                    </a:lnTo>
                    <a:lnTo>
                      <a:pt x="4" y="223"/>
                    </a:lnTo>
                    <a:lnTo>
                      <a:pt x="4" y="225"/>
                    </a:lnTo>
                    <a:lnTo>
                      <a:pt x="0" y="233"/>
                    </a:lnTo>
                    <a:lnTo>
                      <a:pt x="4" y="237"/>
                    </a:lnTo>
                    <a:lnTo>
                      <a:pt x="10" y="260"/>
                    </a:lnTo>
                    <a:lnTo>
                      <a:pt x="12" y="262"/>
                    </a:lnTo>
                    <a:lnTo>
                      <a:pt x="20" y="266"/>
                    </a:lnTo>
                    <a:lnTo>
                      <a:pt x="40" y="274"/>
                    </a:lnTo>
                    <a:lnTo>
                      <a:pt x="43" y="276"/>
                    </a:lnTo>
                    <a:lnTo>
                      <a:pt x="40" y="284"/>
                    </a:lnTo>
                    <a:lnTo>
                      <a:pt x="47" y="288"/>
                    </a:lnTo>
                    <a:lnTo>
                      <a:pt x="43" y="291"/>
                    </a:lnTo>
                    <a:lnTo>
                      <a:pt x="47" y="295"/>
                    </a:lnTo>
                    <a:lnTo>
                      <a:pt x="57" y="305"/>
                    </a:lnTo>
                    <a:lnTo>
                      <a:pt x="57" y="305"/>
                    </a:lnTo>
                    <a:lnTo>
                      <a:pt x="53" y="309"/>
                    </a:lnTo>
                    <a:lnTo>
                      <a:pt x="53" y="313"/>
                    </a:lnTo>
                    <a:lnTo>
                      <a:pt x="55" y="315"/>
                    </a:lnTo>
                    <a:lnTo>
                      <a:pt x="255" y="315"/>
                    </a:lnTo>
                    <a:lnTo>
                      <a:pt x="257" y="313"/>
                    </a:lnTo>
                    <a:lnTo>
                      <a:pt x="255" y="311"/>
                    </a:lnTo>
                    <a:lnTo>
                      <a:pt x="263" y="293"/>
                    </a:lnTo>
                    <a:lnTo>
                      <a:pt x="265" y="293"/>
                    </a:lnTo>
                    <a:lnTo>
                      <a:pt x="267" y="284"/>
                    </a:lnTo>
                    <a:lnTo>
                      <a:pt x="267" y="274"/>
                    </a:lnTo>
                    <a:lnTo>
                      <a:pt x="249" y="241"/>
                    </a:lnTo>
                    <a:lnTo>
                      <a:pt x="249" y="241"/>
                    </a:lnTo>
                    <a:lnTo>
                      <a:pt x="251" y="237"/>
                    </a:lnTo>
                    <a:lnTo>
                      <a:pt x="253" y="235"/>
                    </a:lnTo>
                    <a:lnTo>
                      <a:pt x="259" y="231"/>
                    </a:lnTo>
                    <a:lnTo>
                      <a:pt x="265" y="231"/>
                    </a:lnTo>
                    <a:lnTo>
                      <a:pt x="267" y="231"/>
                    </a:lnTo>
                    <a:lnTo>
                      <a:pt x="271" y="231"/>
                    </a:lnTo>
                    <a:lnTo>
                      <a:pt x="275" y="229"/>
                    </a:lnTo>
                    <a:lnTo>
                      <a:pt x="280" y="229"/>
                    </a:lnTo>
                    <a:lnTo>
                      <a:pt x="286" y="225"/>
                    </a:lnTo>
                    <a:lnTo>
                      <a:pt x="288" y="223"/>
                    </a:lnTo>
                    <a:lnTo>
                      <a:pt x="294" y="219"/>
                    </a:lnTo>
                    <a:lnTo>
                      <a:pt x="294" y="219"/>
                    </a:lnTo>
                    <a:lnTo>
                      <a:pt x="294" y="174"/>
                    </a:lnTo>
                    <a:lnTo>
                      <a:pt x="292" y="172"/>
                    </a:lnTo>
                    <a:lnTo>
                      <a:pt x="288" y="168"/>
                    </a:lnTo>
                    <a:lnTo>
                      <a:pt x="284" y="166"/>
                    </a:lnTo>
                    <a:lnTo>
                      <a:pt x="282" y="162"/>
                    </a:lnTo>
                    <a:lnTo>
                      <a:pt x="280" y="160"/>
                    </a:lnTo>
                    <a:lnTo>
                      <a:pt x="273" y="154"/>
                    </a:lnTo>
                    <a:lnTo>
                      <a:pt x="269" y="154"/>
                    </a:lnTo>
                    <a:lnTo>
                      <a:pt x="261" y="154"/>
                    </a:lnTo>
                    <a:lnTo>
                      <a:pt x="259" y="154"/>
                    </a:lnTo>
                    <a:lnTo>
                      <a:pt x="257" y="151"/>
                    </a:lnTo>
                    <a:lnTo>
                      <a:pt x="255" y="156"/>
                    </a:lnTo>
                    <a:lnTo>
                      <a:pt x="251" y="162"/>
                    </a:lnTo>
                    <a:lnTo>
                      <a:pt x="247" y="164"/>
                    </a:lnTo>
                    <a:lnTo>
                      <a:pt x="243" y="166"/>
                    </a:lnTo>
                    <a:lnTo>
                      <a:pt x="241" y="164"/>
                    </a:lnTo>
                    <a:lnTo>
                      <a:pt x="237" y="162"/>
                    </a:lnTo>
                    <a:lnTo>
                      <a:pt x="233" y="160"/>
                    </a:lnTo>
                    <a:lnTo>
                      <a:pt x="228" y="162"/>
                    </a:lnTo>
                    <a:lnTo>
                      <a:pt x="222" y="162"/>
                    </a:lnTo>
                    <a:lnTo>
                      <a:pt x="220" y="162"/>
                    </a:lnTo>
                    <a:lnTo>
                      <a:pt x="218" y="164"/>
                    </a:lnTo>
                    <a:lnTo>
                      <a:pt x="214" y="166"/>
                    </a:lnTo>
                    <a:lnTo>
                      <a:pt x="208" y="168"/>
                    </a:lnTo>
                    <a:lnTo>
                      <a:pt x="204" y="168"/>
                    </a:lnTo>
                    <a:lnTo>
                      <a:pt x="196" y="170"/>
                    </a:lnTo>
                    <a:lnTo>
                      <a:pt x="194" y="170"/>
                    </a:lnTo>
                    <a:lnTo>
                      <a:pt x="190" y="168"/>
                    </a:lnTo>
                    <a:lnTo>
                      <a:pt x="186" y="162"/>
                    </a:lnTo>
                    <a:lnTo>
                      <a:pt x="186" y="162"/>
                    </a:lnTo>
                    <a:lnTo>
                      <a:pt x="190" y="158"/>
                    </a:lnTo>
                    <a:lnTo>
                      <a:pt x="192" y="156"/>
                    </a:lnTo>
                    <a:lnTo>
                      <a:pt x="198" y="151"/>
                    </a:lnTo>
                    <a:lnTo>
                      <a:pt x="200" y="151"/>
                    </a:lnTo>
                    <a:lnTo>
                      <a:pt x="206" y="154"/>
                    </a:lnTo>
                    <a:lnTo>
                      <a:pt x="212" y="154"/>
                    </a:lnTo>
                    <a:lnTo>
                      <a:pt x="218" y="154"/>
                    </a:lnTo>
                    <a:lnTo>
                      <a:pt x="222" y="156"/>
                    </a:lnTo>
                    <a:lnTo>
                      <a:pt x="231" y="156"/>
                    </a:lnTo>
                    <a:lnTo>
                      <a:pt x="235" y="154"/>
                    </a:lnTo>
                    <a:lnTo>
                      <a:pt x="239" y="154"/>
                    </a:lnTo>
                    <a:lnTo>
                      <a:pt x="243" y="156"/>
                    </a:lnTo>
                    <a:lnTo>
                      <a:pt x="245" y="151"/>
                    </a:lnTo>
                    <a:lnTo>
                      <a:pt x="245" y="147"/>
                    </a:lnTo>
                    <a:lnTo>
                      <a:pt x="243" y="145"/>
                    </a:lnTo>
                    <a:lnTo>
                      <a:pt x="241" y="141"/>
                    </a:lnTo>
                    <a:lnTo>
                      <a:pt x="241" y="137"/>
                    </a:lnTo>
                    <a:lnTo>
                      <a:pt x="243" y="135"/>
                    </a:lnTo>
                    <a:lnTo>
                      <a:pt x="247" y="131"/>
                    </a:lnTo>
                    <a:lnTo>
                      <a:pt x="245" y="129"/>
                    </a:lnTo>
                    <a:lnTo>
                      <a:pt x="243" y="129"/>
                    </a:lnTo>
                    <a:lnTo>
                      <a:pt x="239" y="129"/>
                    </a:lnTo>
                    <a:lnTo>
                      <a:pt x="235" y="129"/>
                    </a:lnTo>
                    <a:lnTo>
                      <a:pt x="233" y="125"/>
                    </a:lnTo>
                    <a:lnTo>
                      <a:pt x="233" y="123"/>
                    </a:lnTo>
                    <a:lnTo>
                      <a:pt x="233" y="121"/>
                    </a:lnTo>
                    <a:lnTo>
                      <a:pt x="237" y="121"/>
                    </a:lnTo>
                    <a:lnTo>
                      <a:pt x="239" y="123"/>
                    </a:lnTo>
                    <a:lnTo>
                      <a:pt x="239" y="117"/>
                    </a:lnTo>
                    <a:lnTo>
                      <a:pt x="239" y="111"/>
                    </a:lnTo>
                    <a:lnTo>
                      <a:pt x="239" y="104"/>
                    </a:lnTo>
                    <a:lnTo>
                      <a:pt x="247" y="102"/>
                    </a:lnTo>
                    <a:lnTo>
                      <a:pt x="249" y="96"/>
                    </a:lnTo>
                    <a:lnTo>
                      <a:pt x="241" y="92"/>
                    </a:lnTo>
                    <a:lnTo>
                      <a:pt x="239" y="84"/>
                    </a:lnTo>
                    <a:lnTo>
                      <a:pt x="239" y="80"/>
                    </a:lnTo>
                    <a:lnTo>
                      <a:pt x="237" y="74"/>
                    </a:lnTo>
                    <a:lnTo>
                      <a:pt x="226" y="64"/>
                    </a:lnTo>
                    <a:lnTo>
                      <a:pt x="226" y="59"/>
                    </a:lnTo>
                    <a:lnTo>
                      <a:pt x="214" y="57"/>
                    </a:lnTo>
                    <a:lnTo>
                      <a:pt x="208" y="55"/>
                    </a:lnTo>
                    <a:lnTo>
                      <a:pt x="206" y="53"/>
                    </a:lnTo>
                    <a:lnTo>
                      <a:pt x="204" y="43"/>
                    </a:lnTo>
                    <a:lnTo>
                      <a:pt x="202" y="21"/>
                    </a:lnTo>
                    <a:lnTo>
                      <a:pt x="198" y="19"/>
                    </a:lnTo>
                    <a:lnTo>
                      <a:pt x="196" y="10"/>
                    </a:lnTo>
                    <a:lnTo>
                      <a:pt x="192" y="8"/>
                    </a:lnTo>
                    <a:lnTo>
                      <a:pt x="192" y="6"/>
                    </a:lnTo>
                    <a:lnTo>
                      <a:pt x="181" y="0"/>
                    </a:lnTo>
                    <a:lnTo>
                      <a:pt x="184"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5" name="Freeform 537"/>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6" name="Freeform 538"/>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7" name="Freeform 539"/>
              <p:cNvSpPr>
                <a:spLocks/>
              </p:cNvSpPr>
              <p:nvPr/>
            </p:nvSpPr>
            <p:spPr bwMode="auto">
              <a:xfrm>
                <a:off x="4688" y="2671"/>
                <a:ext cx="314" cy="366"/>
              </a:xfrm>
              <a:custGeom>
                <a:avLst/>
                <a:gdLst>
                  <a:gd name="T0" fmla="*/ 196 w 314"/>
                  <a:gd name="T1" fmla="*/ 10 h 366"/>
                  <a:gd name="T2" fmla="*/ 206 w 314"/>
                  <a:gd name="T3" fmla="*/ 53 h 366"/>
                  <a:gd name="T4" fmla="*/ 226 w 314"/>
                  <a:gd name="T5" fmla="*/ 64 h 366"/>
                  <a:gd name="T6" fmla="*/ 241 w 314"/>
                  <a:gd name="T7" fmla="*/ 92 h 366"/>
                  <a:gd name="T8" fmla="*/ 239 w 314"/>
                  <a:gd name="T9" fmla="*/ 111 h 366"/>
                  <a:gd name="T10" fmla="*/ 233 w 314"/>
                  <a:gd name="T11" fmla="*/ 121 h 366"/>
                  <a:gd name="T12" fmla="*/ 239 w 314"/>
                  <a:gd name="T13" fmla="*/ 129 h 366"/>
                  <a:gd name="T14" fmla="*/ 243 w 314"/>
                  <a:gd name="T15" fmla="*/ 135 h 366"/>
                  <a:gd name="T16" fmla="*/ 245 w 314"/>
                  <a:gd name="T17" fmla="*/ 147 h 366"/>
                  <a:gd name="T18" fmla="*/ 235 w 314"/>
                  <a:gd name="T19" fmla="*/ 154 h 366"/>
                  <a:gd name="T20" fmla="*/ 212 w 314"/>
                  <a:gd name="T21" fmla="*/ 154 h 366"/>
                  <a:gd name="T22" fmla="*/ 192 w 314"/>
                  <a:gd name="T23" fmla="*/ 156 h 366"/>
                  <a:gd name="T24" fmla="*/ 190 w 314"/>
                  <a:gd name="T25" fmla="*/ 168 h 366"/>
                  <a:gd name="T26" fmla="*/ 208 w 314"/>
                  <a:gd name="T27" fmla="*/ 168 h 366"/>
                  <a:gd name="T28" fmla="*/ 222 w 314"/>
                  <a:gd name="T29" fmla="*/ 162 h 366"/>
                  <a:gd name="T30" fmla="*/ 241 w 314"/>
                  <a:gd name="T31" fmla="*/ 164 h 366"/>
                  <a:gd name="T32" fmla="*/ 255 w 314"/>
                  <a:gd name="T33" fmla="*/ 156 h 366"/>
                  <a:gd name="T34" fmla="*/ 269 w 314"/>
                  <a:gd name="T35" fmla="*/ 154 h 366"/>
                  <a:gd name="T36" fmla="*/ 284 w 314"/>
                  <a:gd name="T37" fmla="*/ 166 h 366"/>
                  <a:gd name="T38" fmla="*/ 298 w 314"/>
                  <a:gd name="T39" fmla="*/ 178 h 366"/>
                  <a:gd name="T40" fmla="*/ 310 w 314"/>
                  <a:gd name="T41" fmla="*/ 190 h 366"/>
                  <a:gd name="T42" fmla="*/ 310 w 314"/>
                  <a:gd name="T43" fmla="*/ 205 h 366"/>
                  <a:gd name="T44" fmla="*/ 300 w 314"/>
                  <a:gd name="T45" fmla="*/ 213 h 366"/>
                  <a:gd name="T46" fmla="*/ 286 w 314"/>
                  <a:gd name="T47" fmla="*/ 225 h 366"/>
                  <a:gd name="T48" fmla="*/ 267 w 314"/>
                  <a:gd name="T49" fmla="*/ 231 h 366"/>
                  <a:gd name="T50" fmla="*/ 251 w 314"/>
                  <a:gd name="T51" fmla="*/ 237 h 366"/>
                  <a:gd name="T52" fmla="*/ 267 w 314"/>
                  <a:gd name="T53" fmla="*/ 284 h 366"/>
                  <a:gd name="T54" fmla="*/ 257 w 314"/>
                  <a:gd name="T55" fmla="*/ 313 h 366"/>
                  <a:gd name="T56" fmla="*/ 165 w 314"/>
                  <a:gd name="T57" fmla="*/ 366 h 366"/>
                  <a:gd name="T58" fmla="*/ 153 w 314"/>
                  <a:gd name="T59" fmla="*/ 346 h 366"/>
                  <a:gd name="T60" fmla="*/ 114 w 314"/>
                  <a:gd name="T61" fmla="*/ 344 h 366"/>
                  <a:gd name="T62" fmla="*/ 85 w 314"/>
                  <a:gd name="T63" fmla="*/ 342 h 366"/>
                  <a:gd name="T64" fmla="*/ 53 w 314"/>
                  <a:gd name="T65" fmla="*/ 313 h 366"/>
                  <a:gd name="T66" fmla="*/ 47 w 314"/>
                  <a:gd name="T67" fmla="*/ 295 h 366"/>
                  <a:gd name="T68" fmla="*/ 43 w 314"/>
                  <a:gd name="T69" fmla="*/ 276 h 366"/>
                  <a:gd name="T70" fmla="*/ 10 w 314"/>
                  <a:gd name="T71" fmla="*/ 260 h 366"/>
                  <a:gd name="T72" fmla="*/ 4 w 314"/>
                  <a:gd name="T73" fmla="*/ 223 h 366"/>
                  <a:gd name="T74" fmla="*/ 6 w 314"/>
                  <a:gd name="T75" fmla="*/ 211 h 366"/>
                  <a:gd name="T76" fmla="*/ 8 w 314"/>
                  <a:gd name="T77" fmla="*/ 194 h 366"/>
                  <a:gd name="T78" fmla="*/ 30 w 314"/>
                  <a:gd name="T79" fmla="*/ 184 h 366"/>
                  <a:gd name="T80" fmla="*/ 38 w 314"/>
                  <a:gd name="T81" fmla="*/ 162 h 366"/>
                  <a:gd name="T82" fmla="*/ 55 w 314"/>
                  <a:gd name="T83" fmla="*/ 156 h 366"/>
                  <a:gd name="T84" fmla="*/ 49 w 314"/>
                  <a:gd name="T85" fmla="*/ 125 h 366"/>
                  <a:gd name="T86" fmla="*/ 36 w 314"/>
                  <a:gd name="T87" fmla="*/ 104 h 366"/>
                  <a:gd name="T88" fmla="*/ 40 w 314"/>
                  <a:gd name="T89" fmla="*/ 78 h 366"/>
                  <a:gd name="T90" fmla="*/ 49 w 314"/>
                  <a:gd name="T91" fmla="*/ 51 h 366"/>
                  <a:gd name="T92" fmla="*/ 77 w 314"/>
                  <a:gd name="T93" fmla="*/ 62 h 366"/>
                  <a:gd name="T94" fmla="*/ 90 w 314"/>
                  <a:gd name="T95" fmla="*/ 62 h 366"/>
                  <a:gd name="T96" fmla="*/ 130 w 314"/>
                  <a:gd name="T97" fmla="*/ 59 h 366"/>
                  <a:gd name="T98" fmla="*/ 147 w 314"/>
                  <a:gd name="T99" fmla="*/ 64 h 366"/>
                  <a:gd name="T100" fmla="*/ 161 w 314"/>
                  <a:gd name="T101" fmla="*/ 55 h 366"/>
                  <a:gd name="T102" fmla="*/ 179 w 314"/>
                  <a:gd name="T103" fmla="*/ 35 h 366"/>
                  <a:gd name="T104" fmla="*/ 181 w 314"/>
                  <a:gd name="T105"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4" h="366">
                    <a:moveTo>
                      <a:pt x="181" y="0"/>
                    </a:moveTo>
                    <a:lnTo>
                      <a:pt x="192" y="6"/>
                    </a:lnTo>
                    <a:lnTo>
                      <a:pt x="192" y="8"/>
                    </a:lnTo>
                    <a:lnTo>
                      <a:pt x="196" y="10"/>
                    </a:lnTo>
                    <a:lnTo>
                      <a:pt x="198" y="19"/>
                    </a:lnTo>
                    <a:lnTo>
                      <a:pt x="202" y="21"/>
                    </a:lnTo>
                    <a:lnTo>
                      <a:pt x="204" y="43"/>
                    </a:lnTo>
                    <a:lnTo>
                      <a:pt x="206" y="53"/>
                    </a:lnTo>
                    <a:lnTo>
                      <a:pt x="208" y="55"/>
                    </a:lnTo>
                    <a:lnTo>
                      <a:pt x="214" y="57"/>
                    </a:lnTo>
                    <a:lnTo>
                      <a:pt x="226" y="59"/>
                    </a:lnTo>
                    <a:lnTo>
                      <a:pt x="226" y="64"/>
                    </a:lnTo>
                    <a:lnTo>
                      <a:pt x="237" y="74"/>
                    </a:lnTo>
                    <a:lnTo>
                      <a:pt x="239" y="80"/>
                    </a:lnTo>
                    <a:lnTo>
                      <a:pt x="239" y="84"/>
                    </a:lnTo>
                    <a:lnTo>
                      <a:pt x="241" y="92"/>
                    </a:lnTo>
                    <a:lnTo>
                      <a:pt x="249" y="96"/>
                    </a:lnTo>
                    <a:lnTo>
                      <a:pt x="247" y="102"/>
                    </a:lnTo>
                    <a:lnTo>
                      <a:pt x="239" y="104"/>
                    </a:lnTo>
                    <a:lnTo>
                      <a:pt x="239" y="111"/>
                    </a:lnTo>
                    <a:lnTo>
                      <a:pt x="239" y="117"/>
                    </a:lnTo>
                    <a:lnTo>
                      <a:pt x="239" y="123"/>
                    </a:lnTo>
                    <a:lnTo>
                      <a:pt x="237" y="121"/>
                    </a:lnTo>
                    <a:lnTo>
                      <a:pt x="233" y="121"/>
                    </a:lnTo>
                    <a:lnTo>
                      <a:pt x="233" y="123"/>
                    </a:lnTo>
                    <a:lnTo>
                      <a:pt x="233" y="125"/>
                    </a:lnTo>
                    <a:lnTo>
                      <a:pt x="235" y="129"/>
                    </a:lnTo>
                    <a:lnTo>
                      <a:pt x="239" y="129"/>
                    </a:lnTo>
                    <a:lnTo>
                      <a:pt x="243" y="129"/>
                    </a:lnTo>
                    <a:lnTo>
                      <a:pt x="245" y="129"/>
                    </a:lnTo>
                    <a:lnTo>
                      <a:pt x="247" y="131"/>
                    </a:lnTo>
                    <a:lnTo>
                      <a:pt x="243" y="135"/>
                    </a:lnTo>
                    <a:lnTo>
                      <a:pt x="241" y="137"/>
                    </a:lnTo>
                    <a:lnTo>
                      <a:pt x="241" y="141"/>
                    </a:lnTo>
                    <a:lnTo>
                      <a:pt x="243" y="145"/>
                    </a:lnTo>
                    <a:lnTo>
                      <a:pt x="245" y="147"/>
                    </a:lnTo>
                    <a:lnTo>
                      <a:pt x="245" y="151"/>
                    </a:lnTo>
                    <a:lnTo>
                      <a:pt x="243" y="156"/>
                    </a:lnTo>
                    <a:lnTo>
                      <a:pt x="239" y="154"/>
                    </a:lnTo>
                    <a:lnTo>
                      <a:pt x="235" y="154"/>
                    </a:lnTo>
                    <a:lnTo>
                      <a:pt x="231" y="156"/>
                    </a:lnTo>
                    <a:lnTo>
                      <a:pt x="222" y="156"/>
                    </a:lnTo>
                    <a:lnTo>
                      <a:pt x="218" y="154"/>
                    </a:lnTo>
                    <a:lnTo>
                      <a:pt x="212" y="154"/>
                    </a:lnTo>
                    <a:lnTo>
                      <a:pt x="206" y="154"/>
                    </a:lnTo>
                    <a:lnTo>
                      <a:pt x="200" y="151"/>
                    </a:lnTo>
                    <a:lnTo>
                      <a:pt x="198" y="151"/>
                    </a:lnTo>
                    <a:lnTo>
                      <a:pt x="192" y="156"/>
                    </a:lnTo>
                    <a:lnTo>
                      <a:pt x="190" y="158"/>
                    </a:lnTo>
                    <a:lnTo>
                      <a:pt x="186" y="162"/>
                    </a:lnTo>
                    <a:lnTo>
                      <a:pt x="186" y="162"/>
                    </a:lnTo>
                    <a:lnTo>
                      <a:pt x="190" y="168"/>
                    </a:lnTo>
                    <a:lnTo>
                      <a:pt x="194" y="170"/>
                    </a:lnTo>
                    <a:lnTo>
                      <a:pt x="196" y="170"/>
                    </a:lnTo>
                    <a:lnTo>
                      <a:pt x="204" y="168"/>
                    </a:lnTo>
                    <a:lnTo>
                      <a:pt x="208" y="168"/>
                    </a:lnTo>
                    <a:lnTo>
                      <a:pt x="214" y="166"/>
                    </a:lnTo>
                    <a:lnTo>
                      <a:pt x="218" y="164"/>
                    </a:lnTo>
                    <a:lnTo>
                      <a:pt x="220" y="162"/>
                    </a:lnTo>
                    <a:lnTo>
                      <a:pt x="222" y="162"/>
                    </a:lnTo>
                    <a:lnTo>
                      <a:pt x="228" y="162"/>
                    </a:lnTo>
                    <a:lnTo>
                      <a:pt x="233" y="160"/>
                    </a:lnTo>
                    <a:lnTo>
                      <a:pt x="237" y="162"/>
                    </a:lnTo>
                    <a:lnTo>
                      <a:pt x="241" y="164"/>
                    </a:lnTo>
                    <a:lnTo>
                      <a:pt x="243" y="166"/>
                    </a:lnTo>
                    <a:lnTo>
                      <a:pt x="247" y="164"/>
                    </a:lnTo>
                    <a:lnTo>
                      <a:pt x="251" y="162"/>
                    </a:lnTo>
                    <a:lnTo>
                      <a:pt x="255" y="156"/>
                    </a:lnTo>
                    <a:lnTo>
                      <a:pt x="257" y="151"/>
                    </a:lnTo>
                    <a:lnTo>
                      <a:pt x="259" y="154"/>
                    </a:lnTo>
                    <a:lnTo>
                      <a:pt x="261" y="154"/>
                    </a:lnTo>
                    <a:lnTo>
                      <a:pt x="269" y="154"/>
                    </a:lnTo>
                    <a:lnTo>
                      <a:pt x="273" y="154"/>
                    </a:lnTo>
                    <a:lnTo>
                      <a:pt x="280" y="160"/>
                    </a:lnTo>
                    <a:lnTo>
                      <a:pt x="282" y="162"/>
                    </a:lnTo>
                    <a:lnTo>
                      <a:pt x="284" y="166"/>
                    </a:lnTo>
                    <a:lnTo>
                      <a:pt x="288" y="168"/>
                    </a:lnTo>
                    <a:lnTo>
                      <a:pt x="292" y="172"/>
                    </a:lnTo>
                    <a:lnTo>
                      <a:pt x="296" y="174"/>
                    </a:lnTo>
                    <a:lnTo>
                      <a:pt x="298" y="178"/>
                    </a:lnTo>
                    <a:lnTo>
                      <a:pt x="302" y="182"/>
                    </a:lnTo>
                    <a:lnTo>
                      <a:pt x="304" y="184"/>
                    </a:lnTo>
                    <a:lnTo>
                      <a:pt x="308" y="186"/>
                    </a:lnTo>
                    <a:lnTo>
                      <a:pt x="310" y="190"/>
                    </a:lnTo>
                    <a:lnTo>
                      <a:pt x="312" y="192"/>
                    </a:lnTo>
                    <a:lnTo>
                      <a:pt x="314" y="199"/>
                    </a:lnTo>
                    <a:lnTo>
                      <a:pt x="312" y="201"/>
                    </a:lnTo>
                    <a:lnTo>
                      <a:pt x="310" y="205"/>
                    </a:lnTo>
                    <a:lnTo>
                      <a:pt x="308" y="207"/>
                    </a:lnTo>
                    <a:lnTo>
                      <a:pt x="306" y="207"/>
                    </a:lnTo>
                    <a:lnTo>
                      <a:pt x="302" y="209"/>
                    </a:lnTo>
                    <a:lnTo>
                      <a:pt x="300" y="213"/>
                    </a:lnTo>
                    <a:lnTo>
                      <a:pt x="298" y="217"/>
                    </a:lnTo>
                    <a:lnTo>
                      <a:pt x="294" y="219"/>
                    </a:lnTo>
                    <a:lnTo>
                      <a:pt x="288" y="223"/>
                    </a:lnTo>
                    <a:lnTo>
                      <a:pt x="286" y="225"/>
                    </a:lnTo>
                    <a:lnTo>
                      <a:pt x="280" y="229"/>
                    </a:lnTo>
                    <a:lnTo>
                      <a:pt x="275" y="229"/>
                    </a:lnTo>
                    <a:lnTo>
                      <a:pt x="271" y="231"/>
                    </a:lnTo>
                    <a:lnTo>
                      <a:pt x="267" y="231"/>
                    </a:lnTo>
                    <a:lnTo>
                      <a:pt x="265" y="231"/>
                    </a:lnTo>
                    <a:lnTo>
                      <a:pt x="259" y="231"/>
                    </a:lnTo>
                    <a:lnTo>
                      <a:pt x="253" y="235"/>
                    </a:lnTo>
                    <a:lnTo>
                      <a:pt x="251" y="237"/>
                    </a:lnTo>
                    <a:lnTo>
                      <a:pt x="249" y="241"/>
                    </a:lnTo>
                    <a:lnTo>
                      <a:pt x="249" y="241"/>
                    </a:lnTo>
                    <a:lnTo>
                      <a:pt x="267" y="274"/>
                    </a:lnTo>
                    <a:lnTo>
                      <a:pt x="267" y="284"/>
                    </a:lnTo>
                    <a:lnTo>
                      <a:pt x="265" y="293"/>
                    </a:lnTo>
                    <a:lnTo>
                      <a:pt x="263" y="293"/>
                    </a:lnTo>
                    <a:lnTo>
                      <a:pt x="255" y="311"/>
                    </a:lnTo>
                    <a:lnTo>
                      <a:pt x="257" y="313"/>
                    </a:lnTo>
                    <a:lnTo>
                      <a:pt x="220" y="338"/>
                    </a:lnTo>
                    <a:lnTo>
                      <a:pt x="208" y="352"/>
                    </a:lnTo>
                    <a:lnTo>
                      <a:pt x="192" y="356"/>
                    </a:lnTo>
                    <a:lnTo>
                      <a:pt x="165" y="366"/>
                    </a:lnTo>
                    <a:lnTo>
                      <a:pt x="161" y="366"/>
                    </a:lnTo>
                    <a:lnTo>
                      <a:pt x="155" y="360"/>
                    </a:lnTo>
                    <a:lnTo>
                      <a:pt x="149" y="356"/>
                    </a:lnTo>
                    <a:lnTo>
                      <a:pt x="153" y="346"/>
                    </a:lnTo>
                    <a:lnTo>
                      <a:pt x="147" y="333"/>
                    </a:lnTo>
                    <a:lnTo>
                      <a:pt x="139" y="323"/>
                    </a:lnTo>
                    <a:lnTo>
                      <a:pt x="126" y="323"/>
                    </a:lnTo>
                    <a:lnTo>
                      <a:pt x="114" y="344"/>
                    </a:lnTo>
                    <a:lnTo>
                      <a:pt x="106" y="364"/>
                    </a:lnTo>
                    <a:lnTo>
                      <a:pt x="94" y="366"/>
                    </a:lnTo>
                    <a:lnTo>
                      <a:pt x="85" y="348"/>
                    </a:lnTo>
                    <a:lnTo>
                      <a:pt x="85" y="342"/>
                    </a:lnTo>
                    <a:lnTo>
                      <a:pt x="79" y="333"/>
                    </a:lnTo>
                    <a:lnTo>
                      <a:pt x="65" y="325"/>
                    </a:lnTo>
                    <a:lnTo>
                      <a:pt x="65" y="323"/>
                    </a:lnTo>
                    <a:lnTo>
                      <a:pt x="53" y="313"/>
                    </a:lnTo>
                    <a:lnTo>
                      <a:pt x="53" y="309"/>
                    </a:lnTo>
                    <a:lnTo>
                      <a:pt x="57" y="305"/>
                    </a:lnTo>
                    <a:lnTo>
                      <a:pt x="57" y="305"/>
                    </a:lnTo>
                    <a:lnTo>
                      <a:pt x="47" y="295"/>
                    </a:lnTo>
                    <a:lnTo>
                      <a:pt x="43" y="291"/>
                    </a:lnTo>
                    <a:lnTo>
                      <a:pt x="47" y="288"/>
                    </a:lnTo>
                    <a:lnTo>
                      <a:pt x="40" y="284"/>
                    </a:lnTo>
                    <a:lnTo>
                      <a:pt x="43" y="276"/>
                    </a:lnTo>
                    <a:lnTo>
                      <a:pt x="40" y="274"/>
                    </a:lnTo>
                    <a:lnTo>
                      <a:pt x="20" y="266"/>
                    </a:lnTo>
                    <a:lnTo>
                      <a:pt x="12" y="262"/>
                    </a:lnTo>
                    <a:lnTo>
                      <a:pt x="10" y="260"/>
                    </a:lnTo>
                    <a:lnTo>
                      <a:pt x="4" y="237"/>
                    </a:lnTo>
                    <a:lnTo>
                      <a:pt x="0" y="233"/>
                    </a:lnTo>
                    <a:lnTo>
                      <a:pt x="4" y="225"/>
                    </a:lnTo>
                    <a:lnTo>
                      <a:pt x="4" y="223"/>
                    </a:lnTo>
                    <a:lnTo>
                      <a:pt x="4" y="219"/>
                    </a:lnTo>
                    <a:lnTo>
                      <a:pt x="4" y="219"/>
                    </a:lnTo>
                    <a:lnTo>
                      <a:pt x="4" y="215"/>
                    </a:lnTo>
                    <a:lnTo>
                      <a:pt x="6" y="211"/>
                    </a:lnTo>
                    <a:lnTo>
                      <a:pt x="0" y="201"/>
                    </a:lnTo>
                    <a:lnTo>
                      <a:pt x="2" y="196"/>
                    </a:lnTo>
                    <a:lnTo>
                      <a:pt x="6" y="192"/>
                    </a:lnTo>
                    <a:lnTo>
                      <a:pt x="8" y="194"/>
                    </a:lnTo>
                    <a:lnTo>
                      <a:pt x="14" y="194"/>
                    </a:lnTo>
                    <a:lnTo>
                      <a:pt x="22" y="192"/>
                    </a:lnTo>
                    <a:lnTo>
                      <a:pt x="26" y="190"/>
                    </a:lnTo>
                    <a:lnTo>
                      <a:pt x="30" y="184"/>
                    </a:lnTo>
                    <a:lnTo>
                      <a:pt x="32" y="176"/>
                    </a:lnTo>
                    <a:lnTo>
                      <a:pt x="32" y="170"/>
                    </a:lnTo>
                    <a:lnTo>
                      <a:pt x="34" y="168"/>
                    </a:lnTo>
                    <a:lnTo>
                      <a:pt x="38" y="162"/>
                    </a:lnTo>
                    <a:lnTo>
                      <a:pt x="40" y="160"/>
                    </a:lnTo>
                    <a:lnTo>
                      <a:pt x="49" y="160"/>
                    </a:lnTo>
                    <a:lnTo>
                      <a:pt x="51" y="158"/>
                    </a:lnTo>
                    <a:lnTo>
                      <a:pt x="55" y="156"/>
                    </a:lnTo>
                    <a:lnTo>
                      <a:pt x="61" y="149"/>
                    </a:lnTo>
                    <a:lnTo>
                      <a:pt x="59" y="147"/>
                    </a:lnTo>
                    <a:lnTo>
                      <a:pt x="53" y="133"/>
                    </a:lnTo>
                    <a:lnTo>
                      <a:pt x="49" y="125"/>
                    </a:lnTo>
                    <a:lnTo>
                      <a:pt x="47" y="117"/>
                    </a:lnTo>
                    <a:lnTo>
                      <a:pt x="38" y="111"/>
                    </a:lnTo>
                    <a:lnTo>
                      <a:pt x="38" y="107"/>
                    </a:lnTo>
                    <a:lnTo>
                      <a:pt x="36" y="104"/>
                    </a:lnTo>
                    <a:lnTo>
                      <a:pt x="34" y="98"/>
                    </a:lnTo>
                    <a:lnTo>
                      <a:pt x="36" y="90"/>
                    </a:lnTo>
                    <a:lnTo>
                      <a:pt x="43" y="86"/>
                    </a:lnTo>
                    <a:lnTo>
                      <a:pt x="40" y="78"/>
                    </a:lnTo>
                    <a:lnTo>
                      <a:pt x="45" y="72"/>
                    </a:lnTo>
                    <a:lnTo>
                      <a:pt x="40" y="57"/>
                    </a:lnTo>
                    <a:lnTo>
                      <a:pt x="40" y="49"/>
                    </a:lnTo>
                    <a:lnTo>
                      <a:pt x="49" y="51"/>
                    </a:lnTo>
                    <a:lnTo>
                      <a:pt x="55" y="53"/>
                    </a:lnTo>
                    <a:lnTo>
                      <a:pt x="69" y="55"/>
                    </a:lnTo>
                    <a:lnTo>
                      <a:pt x="75" y="55"/>
                    </a:lnTo>
                    <a:lnTo>
                      <a:pt x="77" y="62"/>
                    </a:lnTo>
                    <a:lnTo>
                      <a:pt x="87" y="64"/>
                    </a:lnTo>
                    <a:lnTo>
                      <a:pt x="90" y="62"/>
                    </a:lnTo>
                    <a:lnTo>
                      <a:pt x="87" y="64"/>
                    </a:lnTo>
                    <a:lnTo>
                      <a:pt x="90" y="62"/>
                    </a:lnTo>
                    <a:lnTo>
                      <a:pt x="92" y="55"/>
                    </a:lnTo>
                    <a:lnTo>
                      <a:pt x="106" y="45"/>
                    </a:lnTo>
                    <a:lnTo>
                      <a:pt x="116" y="51"/>
                    </a:lnTo>
                    <a:lnTo>
                      <a:pt x="130" y="59"/>
                    </a:lnTo>
                    <a:lnTo>
                      <a:pt x="130" y="66"/>
                    </a:lnTo>
                    <a:lnTo>
                      <a:pt x="139" y="66"/>
                    </a:lnTo>
                    <a:lnTo>
                      <a:pt x="143" y="66"/>
                    </a:lnTo>
                    <a:lnTo>
                      <a:pt x="147" y="64"/>
                    </a:lnTo>
                    <a:lnTo>
                      <a:pt x="157" y="62"/>
                    </a:lnTo>
                    <a:lnTo>
                      <a:pt x="161" y="55"/>
                    </a:lnTo>
                    <a:lnTo>
                      <a:pt x="161" y="53"/>
                    </a:lnTo>
                    <a:lnTo>
                      <a:pt x="161" y="55"/>
                    </a:lnTo>
                    <a:lnTo>
                      <a:pt x="161" y="53"/>
                    </a:lnTo>
                    <a:lnTo>
                      <a:pt x="165" y="45"/>
                    </a:lnTo>
                    <a:lnTo>
                      <a:pt x="175" y="41"/>
                    </a:lnTo>
                    <a:lnTo>
                      <a:pt x="179" y="35"/>
                    </a:lnTo>
                    <a:lnTo>
                      <a:pt x="184" y="21"/>
                    </a:lnTo>
                    <a:lnTo>
                      <a:pt x="184" y="14"/>
                    </a:lnTo>
                    <a:lnTo>
                      <a:pt x="184" y="10"/>
                    </a:lnTo>
                    <a:lnTo>
                      <a:pt x="18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8" name="Freeform 540"/>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29" name="Freeform 541"/>
              <p:cNvSpPr>
                <a:spLocks/>
              </p:cNvSpPr>
              <p:nvPr/>
            </p:nvSpPr>
            <p:spPr bwMode="auto">
              <a:xfrm>
                <a:off x="4201" y="3107"/>
                <a:ext cx="491" cy="353"/>
              </a:xfrm>
              <a:custGeom>
                <a:avLst/>
                <a:gdLst>
                  <a:gd name="T0" fmla="*/ 129 w 491"/>
                  <a:gd name="T1" fmla="*/ 6 h 353"/>
                  <a:gd name="T2" fmla="*/ 127 w 491"/>
                  <a:gd name="T3" fmla="*/ 20 h 353"/>
                  <a:gd name="T4" fmla="*/ 127 w 491"/>
                  <a:gd name="T5" fmla="*/ 28 h 353"/>
                  <a:gd name="T6" fmla="*/ 133 w 491"/>
                  <a:gd name="T7" fmla="*/ 34 h 353"/>
                  <a:gd name="T8" fmla="*/ 141 w 491"/>
                  <a:gd name="T9" fmla="*/ 84 h 353"/>
                  <a:gd name="T10" fmla="*/ 121 w 491"/>
                  <a:gd name="T11" fmla="*/ 114 h 353"/>
                  <a:gd name="T12" fmla="*/ 84 w 491"/>
                  <a:gd name="T13" fmla="*/ 114 h 353"/>
                  <a:gd name="T14" fmla="*/ 68 w 491"/>
                  <a:gd name="T15" fmla="*/ 104 h 353"/>
                  <a:gd name="T16" fmla="*/ 80 w 491"/>
                  <a:gd name="T17" fmla="*/ 84 h 353"/>
                  <a:gd name="T18" fmla="*/ 84 w 491"/>
                  <a:gd name="T19" fmla="*/ 67 h 353"/>
                  <a:gd name="T20" fmla="*/ 70 w 491"/>
                  <a:gd name="T21" fmla="*/ 61 h 353"/>
                  <a:gd name="T22" fmla="*/ 62 w 491"/>
                  <a:gd name="T23" fmla="*/ 55 h 353"/>
                  <a:gd name="T24" fmla="*/ 47 w 491"/>
                  <a:gd name="T25" fmla="*/ 53 h 353"/>
                  <a:gd name="T26" fmla="*/ 41 w 491"/>
                  <a:gd name="T27" fmla="*/ 47 h 353"/>
                  <a:gd name="T28" fmla="*/ 27 w 491"/>
                  <a:gd name="T29" fmla="*/ 49 h 353"/>
                  <a:gd name="T30" fmla="*/ 25 w 491"/>
                  <a:gd name="T31" fmla="*/ 57 h 353"/>
                  <a:gd name="T32" fmla="*/ 15 w 491"/>
                  <a:gd name="T33" fmla="*/ 63 h 353"/>
                  <a:gd name="T34" fmla="*/ 11 w 491"/>
                  <a:gd name="T35" fmla="*/ 86 h 353"/>
                  <a:gd name="T36" fmla="*/ 8 w 491"/>
                  <a:gd name="T37" fmla="*/ 131 h 353"/>
                  <a:gd name="T38" fmla="*/ 0 w 491"/>
                  <a:gd name="T39" fmla="*/ 169 h 353"/>
                  <a:gd name="T40" fmla="*/ 11 w 491"/>
                  <a:gd name="T41" fmla="*/ 198 h 353"/>
                  <a:gd name="T42" fmla="*/ 27 w 491"/>
                  <a:gd name="T43" fmla="*/ 216 h 353"/>
                  <a:gd name="T44" fmla="*/ 35 w 491"/>
                  <a:gd name="T45" fmla="*/ 216 h 353"/>
                  <a:gd name="T46" fmla="*/ 45 w 491"/>
                  <a:gd name="T47" fmla="*/ 210 h 353"/>
                  <a:gd name="T48" fmla="*/ 45 w 491"/>
                  <a:gd name="T49" fmla="*/ 204 h 353"/>
                  <a:gd name="T50" fmla="*/ 64 w 491"/>
                  <a:gd name="T51" fmla="*/ 194 h 353"/>
                  <a:gd name="T52" fmla="*/ 62 w 491"/>
                  <a:gd name="T53" fmla="*/ 169 h 353"/>
                  <a:gd name="T54" fmla="*/ 58 w 491"/>
                  <a:gd name="T55" fmla="*/ 137 h 353"/>
                  <a:gd name="T56" fmla="*/ 64 w 491"/>
                  <a:gd name="T57" fmla="*/ 118 h 353"/>
                  <a:gd name="T58" fmla="*/ 113 w 491"/>
                  <a:gd name="T59" fmla="*/ 120 h 353"/>
                  <a:gd name="T60" fmla="*/ 141 w 491"/>
                  <a:gd name="T61" fmla="*/ 118 h 353"/>
                  <a:gd name="T62" fmla="*/ 141 w 491"/>
                  <a:gd name="T63" fmla="*/ 126 h 353"/>
                  <a:gd name="T64" fmla="*/ 135 w 491"/>
                  <a:gd name="T65" fmla="*/ 149 h 353"/>
                  <a:gd name="T66" fmla="*/ 121 w 491"/>
                  <a:gd name="T67" fmla="*/ 190 h 353"/>
                  <a:gd name="T68" fmla="*/ 115 w 491"/>
                  <a:gd name="T69" fmla="*/ 218 h 353"/>
                  <a:gd name="T70" fmla="*/ 111 w 491"/>
                  <a:gd name="T71" fmla="*/ 233 h 353"/>
                  <a:gd name="T72" fmla="*/ 125 w 491"/>
                  <a:gd name="T73" fmla="*/ 300 h 353"/>
                  <a:gd name="T74" fmla="*/ 125 w 491"/>
                  <a:gd name="T75" fmla="*/ 337 h 353"/>
                  <a:gd name="T76" fmla="*/ 354 w 491"/>
                  <a:gd name="T77" fmla="*/ 353 h 353"/>
                  <a:gd name="T78" fmla="*/ 360 w 491"/>
                  <a:gd name="T79" fmla="*/ 329 h 353"/>
                  <a:gd name="T80" fmla="*/ 391 w 491"/>
                  <a:gd name="T81" fmla="*/ 323 h 353"/>
                  <a:gd name="T82" fmla="*/ 397 w 491"/>
                  <a:gd name="T83" fmla="*/ 296 h 353"/>
                  <a:gd name="T84" fmla="*/ 397 w 491"/>
                  <a:gd name="T85" fmla="*/ 255 h 353"/>
                  <a:gd name="T86" fmla="*/ 413 w 491"/>
                  <a:gd name="T87" fmla="*/ 235 h 353"/>
                  <a:gd name="T88" fmla="*/ 431 w 491"/>
                  <a:gd name="T89" fmla="*/ 216 h 353"/>
                  <a:gd name="T90" fmla="*/ 421 w 491"/>
                  <a:gd name="T91" fmla="*/ 186 h 353"/>
                  <a:gd name="T92" fmla="*/ 425 w 491"/>
                  <a:gd name="T93" fmla="*/ 182 h 353"/>
                  <a:gd name="T94" fmla="*/ 440 w 491"/>
                  <a:gd name="T95" fmla="*/ 171 h 353"/>
                  <a:gd name="T96" fmla="*/ 470 w 491"/>
                  <a:gd name="T97" fmla="*/ 173 h 353"/>
                  <a:gd name="T98" fmla="*/ 476 w 491"/>
                  <a:gd name="T99" fmla="*/ 122 h 353"/>
                  <a:gd name="T100" fmla="*/ 427 w 491"/>
                  <a:gd name="T101" fmla="*/ 102 h 353"/>
                  <a:gd name="T102" fmla="*/ 417 w 491"/>
                  <a:gd name="T103" fmla="*/ 57 h 353"/>
                  <a:gd name="T104" fmla="*/ 362 w 491"/>
                  <a:gd name="T105" fmla="*/ 18 h 353"/>
                  <a:gd name="T106" fmla="*/ 319 w 491"/>
                  <a:gd name="T107" fmla="*/ 41 h 353"/>
                  <a:gd name="T108" fmla="*/ 301 w 491"/>
                  <a:gd name="T109" fmla="*/ 51 h 353"/>
                  <a:gd name="T110" fmla="*/ 264 w 491"/>
                  <a:gd name="T111" fmla="*/ 24 h 353"/>
                  <a:gd name="T112" fmla="*/ 199 w 491"/>
                  <a:gd name="T113" fmla="*/ 1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1" h="353">
                    <a:moveTo>
                      <a:pt x="141" y="0"/>
                    </a:move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18"/>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53"/>
                    </a:lnTo>
                    <a:lnTo>
                      <a:pt x="354" y="353"/>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1" y="159"/>
                    </a:lnTo>
                    <a:lnTo>
                      <a:pt x="491" y="126"/>
                    </a:lnTo>
                    <a:lnTo>
                      <a:pt x="476" y="122"/>
                    </a:ln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0" name="Freeform 542"/>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1" name="Freeform 543"/>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2" name="Freeform 544"/>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3" name="Freeform 545"/>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 name="T114" fmla="*/ 476 w 505"/>
                  <a:gd name="T115" fmla="*/ 1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lnTo>
                      <a:pt x="476"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4" name="Freeform 546"/>
              <p:cNvSpPr>
                <a:spLocks/>
              </p:cNvSpPr>
              <p:nvPr/>
            </p:nvSpPr>
            <p:spPr bwMode="auto">
              <a:xfrm>
                <a:off x="4201" y="3107"/>
                <a:ext cx="505" cy="415"/>
              </a:xfrm>
              <a:custGeom>
                <a:avLst/>
                <a:gdLst>
                  <a:gd name="T0" fmla="*/ 427 w 505"/>
                  <a:gd name="T1" fmla="*/ 102 h 415"/>
                  <a:gd name="T2" fmla="*/ 411 w 505"/>
                  <a:gd name="T3" fmla="*/ 47 h 415"/>
                  <a:gd name="T4" fmla="*/ 337 w 505"/>
                  <a:gd name="T5" fmla="*/ 39 h 415"/>
                  <a:gd name="T6" fmla="*/ 299 w 505"/>
                  <a:gd name="T7" fmla="*/ 57 h 415"/>
                  <a:gd name="T8" fmla="*/ 264 w 505"/>
                  <a:gd name="T9" fmla="*/ 24 h 415"/>
                  <a:gd name="T10" fmla="*/ 180 w 505"/>
                  <a:gd name="T11" fmla="*/ 2 h 415"/>
                  <a:gd name="T12" fmla="*/ 129 w 505"/>
                  <a:gd name="T13" fmla="*/ 6 h 415"/>
                  <a:gd name="T14" fmla="*/ 127 w 505"/>
                  <a:gd name="T15" fmla="*/ 22 h 415"/>
                  <a:gd name="T16" fmla="*/ 125 w 505"/>
                  <a:gd name="T17" fmla="*/ 34 h 415"/>
                  <a:gd name="T18" fmla="*/ 141 w 505"/>
                  <a:gd name="T19" fmla="*/ 77 h 415"/>
                  <a:gd name="T20" fmla="*/ 121 w 505"/>
                  <a:gd name="T21" fmla="*/ 114 h 415"/>
                  <a:gd name="T22" fmla="*/ 76 w 505"/>
                  <a:gd name="T23" fmla="*/ 114 h 415"/>
                  <a:gd name="T24" fmla="*/ 72 w 505"/>
                  <a:gd name="T25" fmla="*/ 92 h 415"/>
                  <a:gd name="T26" fmla="*/ 84 w 505"/>
                  <a:gd name="T27" fmla="*/ 71 h 415"/>
                  <a:gd name="T28" fmla="*/ 70 w 505"/>
                  <a:gd name="T29" fmla="*/ 61 h 415"/>
                  <a:gd name="T30" fmla="*/ 53 w 505"/>
                  <a:gd name="T31" fmla="*/ 53 h 415"/>
                  <a:gd name="T32" fmla="*/ 47 w 505"/>
                  <a:gd name="T33" fmla="*/ 49 h 415"/>
                  <a:gd name="T34" fmla="*/ 31 w 505"/>
                  <a:gd name="T35" fmla="*/ 47 h 415"/>
                  <a:gd name="T36" fmla="*/ 25 w 505"/>
                  <a:gd name="T37" fmla="*/ 57 h 415"/>
                  <a:gd name="T38" fmla="*/ 13 w 505"/>
                  <a:gd name="T39" fmla="*/ 67 h 415"/>
                  <a:gd name="T40" fmla="*/ 8 w 505"/>
                  <a:gd name="T41" fmla="*/ 110 h 415"/>
                  <a:gd name="T42" fmla="*/ 0 w 505"/>
                  <a:gd name="T43" fmla="*/ 165 h 415"/>
                  <a:gd name="T44" fmla="*/ 11 w 505"/>
                  <a:gd name="T45" fmla="*/ 198 h 415"/>
                  <a:gd name="T46" fmla="*/ 29 w 505"/>
                  <a:gd name="T47" fmla="*/ 214 h 415"/>
                  <a:gd name="T48" fmla="*/ 43 w 505"/>
                  <a:gd name="T49" fmla="*/ 214 h 415"/>
                  <a:gd name="T50" fmla="*/ 49 w 505"/>
                  <a:gd name="T51" fmla="*/ 206 h 415"/>
                  <a:gd name="T52" fmla="*/ 64 w 505"/>
                  <a:gd name="T53" fmla="*/ 194 h 415"/>
                  <a:gd name="T54" fmla="*/ 62 w 505"/>
                  <a:gd name="T55" fmla="*/ 161 h 415"/>
                  <a:gd name="T56" fmla="*/ 58 w 505"/>
                  <a:gd name="T57" fmla="*/ 122 h 415"/>
                  <a:gd name="T58" fmla="*/ 100 w 505"/>
                  <a:gd name="T59" fmla="*/ 122 h 415"/>
                  <a:gd name="T60" fmla="*/ 141 w 505"/>
                  <a:gd name="T61" fmla="*/ 120 h 415"/>
                  <a:gd name="T62" fmla="*/ 139 w 505"/>
                  <a:gd name="T63" fmla="*/ 131 h 415"/>
                  <a:gd name="T64" fmla="*/ 123 w 505"/>
                  <a:gd name="T65" fmla="*/ 178 h 415"/>
                  <a:gd name="T66" fmla="*/ 115 w 505"/>
                  <a:gd name="T67" fmla="*/ 212 h 415"/>
                  <a:gd name="T68" fmla="*/ 111 w 505"/>
                  <a:gd name="T69" fmla="*/ 233 h 415"/>
                  <a:gd name="T70" fmla="*/ 129 w 505"/>
                  <a:gd name="T71" fmla="*/ 310 h 415"/>
                  <a:gd name="T72" fmla="*/ 127 w 505"/>
                  <a:gd name="T73" fmla="*/ 345 h 415"/>
                  <a:gd name="T74" fmla="*/ 117 w 505"/>
                  <a:gd name="T75" fmla="*/ 388 h 415"/>
                  <a:gd name="T76" fmla="*/ 129 w 505"/>
                  <a:gd name="T77" fmla="*/ 392 h 415"/>
                  <a:gd name="T78" fmla="*/ 164 w 505"/>
                  <a:gd name="T79" fmla="*/ 409 h 415"/>
                  <a:gd name="T80" fmla="*/ 199 w 505"/>
                  <a:gd name="T81" fmla="*/ 411 h 415"/>
                  <a:gd name="T82" fmla="*/ 229 w 505"/>
                  <a:gd name="T83" fmla="*/ 396 h 415"/>
                  <a:gd name="T84" fmla="*/ 262 w 505"/>
                  <a:gd name="T85" fmla="*/ 405 h 415"/>
                  <a:gd name="T86" fmla="*/ 286 w 505"/>
                  <a:gd name="T87" fmla="*/ 398 h 415"/>
                  <a:gd name="T88" fmla="*/ 348 w 505"/>
                  <a:gd name="T89" fmla="*/ 415 h 415"/>
                  <a:gd name="T90" fmla="*/ 354 w 505"/>
                  <a:gd name="T91" fmla="*/ 402 h 415"/>
                  <a:gd name="T92" fmla="*/ 348 w 505"/>
                  <a:gd name="T93" fmla="*/ 376 h 415"/>
                  <a:gd name="T94" fmla="*/ 354 w 505"/>
                  <a:gd name="T95" fmla="*/ 355 h 415"/>
                  <a:gd name="T96" fmla="*/ 370 w 505"/>
                  <a:gd name="T97" fmla="*/ 323 h 415"/>
                  <a:gd name="T98" fmla="*/ 397 w 505"/>
                  <a:gd name="T99" fmla="*/ 306 h 415"/>
                  <a:gd name="T100" fmla="*/ 393 w 505"/>
                  <a:gd name="T101" fmla="*/ 255 h 415"/>
                  <a:gd name="T102" fmla="*/ 413 w 505"/>
                  <a:gd name="T103" fmla="*/ 235 h 415"/>
                  <a:gd name="T104" fmla="*/ 429 w 505"/>
                  <a:gd name="T105" fmla="*/ 208 h 415"/>
                  <a:gd name="T106" fmla="*/ 401 w 505"/>
                  <a:gd name="T107" fmla="*/ 188 h 415"/>
                  <a:gd name="T108" fmla="*/ 436 w 505"/>
                  <a:gd name="T109" fmla="*/ 171 h 415"/>
                  <a:gd name="T110" fmla="*/ 470 w 505"/>
                  <a:gd name="T111" fmla="*/ 173 h 415"/>
                  <a:gd name="T112" fmla="*/ 472 w 505"/>
                  <a:gd name="T113" fmla="*/ 110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5" h="415">
                    <a:moveTo>
                      <a:pt x="476" y="122"/>
                    </a:moveTo>
                    <a:lnTo>
                      <a:pt x="472" y="110"/>
                    </a:lnTo>
                    <a:lnTo>
                      <a:pt x="483" y="90"/>
                    </a:lnTo>
                    <a:lnTo>
                      <a:pt x="444" y="79"/>
                    </a:lnTo>
                    <a:lnTo>
                      <a:pt x="427" y="102"/>
                    </a:lnTo>
                    <a:lnTo>
                      <a:pt x="405" y="104"/>
                    </a:lnTo>
                    <a:lnTo>
                      <a:pt x="399" y="92"/>
                    </a:lnTo>
                    <a:lnTo>
                      <a:pt x="386" y="94"/>
                    </a:lnTo>
                    <a:lnTo>
                      <a:pt x="417" y="57"/>
                    </a:lnTo>
                    <a:lnTo>
                      <a:pt x="411" y="47"/>
                    </a:lnTo>
                    <a:lnTo>
                      <a:pt x="393" y="49"/>
                    </a:lnTo>
                    <a:lnTo>
                      <a:pt x="364" y="18"/>
                    </a:lnTo>
                    <a:lnTo>
                      <a:pt x="362" y="18"/>
                    </a:lnTo>
                    <a:lnTo>
                      <a:pt x="356" y="18"/>
                    </a:lnTo>
                    <a:lnTo>
                      <a:pt x="337" y="39"/>
                    </a:lnTo>
                    <a:lnTo>
                      <a:pt x="327" y="41"/>
                    </a:lnTo>
                    <a:lnTo>
                      <a:pt x="319" y="41"/>
                    </a:lnTo>
                    <a:lnTo>
                      <a:pt x="319" y="61"/>
                    </a:lnTo>
                    <a:lnTo>
                      <a:pt x="311" y="61"/>
                    </a:lnTo>
                    <a:lnTo>
                      <a:pt x="299" y="57"/>
                    </a:lnTo>
                    <a:lnTo>
                      <a:pt x="301" y="51"/>
                    </a:lnTo>
                    <a:lnTo>
                      <a:pt x="299" y="26"/>
                    </a:lnTo>
                    <a:lnTo>
                      <a:pt x="284" y="24"/>
                    </a:lnTo>
                    <a:lnTo>
                      <a:pt x="278" y="24"/>
                    </a:lnTo>
                    <a:lnTo>
                      <a:pt x="264" y="24"/>
                    </a:lnTo>
                    <a:lnTo>
                      <a:pt x="243" y="24"/>
                    </a:lnTo>
                    <a:lnTo>
                      <a:pt x="233" y="22"/>
                    </a:lnTo>
                    <a:lnTo>
                      <a:pt x="209" y="12"/>
                    </a:lnTo>
                    <a:lnTo>
                      <a:pt x="199" y="10"/>
                    </a:lnTo>
                    <a:lnTo>
                      <a:pt x="180" y="2"/>
                    </a:lnTo>
                    <a:lnTo>
                      <a:pt x="166" y="0"/>
                    </a:lnTo>
                    <a:lnTo>
                      <a:pt x="141" y="0"/>
                    </a:lnTo>
                    <a:lnTo>
                      <a:pt x="127" y="0"/>
                    </a:lnTo>
                    <a:lnTo>
                      <a:pt x="127" y="4"/>
                    </a:lnTo>
                    <a:lnTo>
                      <a:pt x="129" y="6"/>
                    </a:lnTo>
                    <a:lnTo>
                      <a:pt x="129" y="10"/>
                    </a:lnTo>
                    <a:lnTo>
                      <a:pt x="129" y="16"/>
                    </a:lnTo>
                    <a:lnTo>
                      <a:pt x="129" y="18"/>
                    </a:lnTo>
                    <a:lnTo>
                      <a:pt x="127" y="20"/>
                    </a:lnTo>
                    <a:lnTo>
                      <a:pt x="127" y="22"/>
                    </a:lnTo>
                    <a:lnTo>
                      <a:pt x="129" y="26"/>
                    </a:lnTo>
                    <a:lnTo>
                      <a:pt x="129" y="28"/>
                    </a:lnTo>
                    <a:lnTo>
                      <a:pt x="127" y="28"/>
                    </a:lnTo>
                    <a:lnTo>
                      <a:pt x="125" y="30"/>
                    </a:lnTo>
                    <a:lnTo>
                      <a:pt x="125" y="34"/>
                    </a:lnTo>
                    <a:lnTo>
                      <a:pt x="127" y="34"/>
                    </a:lnTo>
                    <a:lnTo>
                      <a:pt x="133" y="34"/>
                    </a:lnTo>
                    <a:lnTo>
                      <a:pt x="139" y="71"/>
                    </a:lnTo>
                    <a:lnTo>
                      <a:pt x="141" y="73"/>
                    </a:lnTo>
                    <a:lnTo>
                      <a:pt x="141" y="77"/>
                    </a:lnTo>
                    <a:lnTo>
                      <a:pt x="141" y="84"/>
                    </a:lnTo>
                    <a:lnTo>
                      <a:pt x="143" y="104"/>
                    </a:lnTo>
                    <a:lnTo>
                      <a:pt x="129" y="108"/>
                    </a:lnTo>
                    <a:lnTo>
                      <a:pt x="127" y="114"/>
                    </a:lnTo>
                    <a:lnTo>
                      <a:pt x="121" y="114"/>
                    </a:lnTo>
                    <a:lnTo>
                      <a:pt x="115" y="116"/>
                    </a:lnTo>
                    <a:lnTo>
                      <a:pt x="100" y="116"/>
                    </a:lnTo>
                    <a:lnTo>
                      <a:pt x="90" y="116"/>
                    </a:lnTo>
                    <a:lnTo>
                      <a:pt x="84" y="114"/>
                    </a:lnTo>
                    <a:lnTo>
                      <a:pt x="76" y="114"/>
                    </a:lnTo>
                    <a:lnTo>
                      <a:pt x="68" y="110"/>
                    </a:lnTo>
                    <a:lnTo>
                      <a:pt x="68" y="106"/>
                    </a:lnTo>
                    <a:lnTo>
                      <a:pt x="68" y="104"/>
                    </a:lnTo>
                    <a:lnTo>
                      <a:pt x="70" y="96"/>
                    </a:lnTo>
                    <a:lnTo>
                      <a:pt x="72" y="92"/>
                    </a:lnTo>
                    <a:lnTo>
                      <a:pt x="76" y="86"/>
                    </a:lnTo>
                    <a:lnTo>
                      <a:pt x="80" y="84"/>
                    </a:lnTo>
                    <a:lnTo>
                      <a:pt x="82" y="79"/>
                    </a:lnTo>
                    <a:lnTo>
                      <a:pt x="84" y="75"/>
                    </a:lnTo>
                    <a:lnTo>
                      <a:pt x="84" y="71"/>
                    </a:lnTo>
                    <a:lnTo>
                      <a:pt x="84" y="67"/>
                    </a:lnTo>
                    <a:lnTo>
                      <a:pt x="82" y="65"/>
                    </a:lnTo>
                    <a:lnTo>
                      <a:pt x="76" y="63"/>
                    </a:lnTo>
                    <a:lnTo>
                      <a:pt x="72" y="61"/>
                    </a:lnTo>
                    <a:lnTo>
                      <a:pt x="70" y="61"/>
                    </a:lnTo>
                    <a:lnTo>
                      <a:pt x="68" y="59"/>
                    </a:lnTo>
                    <a:lnTo>
                      <a:pt x="66" y="57"/>
                    </a:lnTo>
                    <a:lnTo>
                      <a:pt x="64" y="55"/>
                    </a:lnTo>
                    <a:lnTo>
                      <a:pt x="62" y="55"/>
                    </a:lnTo>
                    <a:lnTo>
                      <a:pt x="53" y="53"/>
                    </a:lnTo>
                    <a:lnTo>
                      <a:pt x="51" y="53"/>
                    </a:lnTo>
                    <a:lnTo>
                      <a:pt x="47" y="55"/>
                    </a:lnTo>
                    <a:lnTo>
                      <a:pt x="47" y="53"/>
                    </a:lnTo>
                    <a:lnTo>
                      <a:pt x="47" y="51"/>
                    </a:lnTo>
                    <a:lnTo>
                      <a:pt x="47" y="49"/>
                    </a:lnTo>
                    <a:lnTo>
                      <a:pt x="45" y="47"/>
                    </a:lnTo>
                    <a:lnTo>
                      <a:pt x="41" y="47"/>
                    </a:lnTo>
                    <a:lnTo>
                      <a:pt x="33" y="43"/>
                    </a:lnTo>
                    <a:lnTo>
                      <a:pt x="31" y="43"/>
                    </a:lnTo>
                    <a:lnTo>
                      <a:pt x="31" y="47"/>
                    </a:lnTo>
                    <a:lnTo>
                      <a:pt x="27" y="49"/>
                    </a:lnTo>
                    <a:lnTo>
                      <a:pt x="25" y="51"/>
                    </a:lnTo>
                    <a:lnTo>
                      <a:pt x="25" y="53"/>
                    </a:lnTo>
                    <a:lnTo>
                      <a:pt x="27" y="55"/>
                    </a:lnTo>
                    <a:lnTo>
                      <a:pt x="25" y="57"/>
                    </a:lnTo>
                    <a:lnTo>
                      <a:pt x="23" y="57"/>
                    </a:lnTo>
                    <a:lnTo>
                      <a:pt x="21" y="57"/>
                    </a:lnTo>
                    <a:lnTo>
                      <a:pt x="19" y="59"/>
                    </a:lnTo>
                    <a:lnTo>
                      <a:pt x="15" y="63"/>
                    </a:lnTo>
                    <a:lnTo>
                      <a:pt x="13" y="67"/>
                    </a:lnTo>
                    <a:lnTo>
                      <a:pt x="11" y="73"/>
                    </a:lnTo>
                    <a:lnTo>
                      <a:pt x="11" y="77"/>
                    </a:lnTo>
                    <a:lnTo>
                      <a:pt x="11" y="86"/>
                    </a:lnTo>
                    <a:lnTo>
                      <a:pt x="8" y="98"/>
                    </a:lnTo>
                    <a:lnTo>
                      <a:pt x="8" y="110"/>
                    </a:lnTo>
                    <a:lnTo>
                      <a:pt x="8" y="120"/>
                    </a:lnTo>
                    <a:lnTo>
                      <a:pt x="8" y="131"/>
                    </a:lnTo>
                    <a:lnTo>
                      <a:pt x="4" y="143"/>
                    </a:lnTo>
                    <a:lnTo>
                      <a:pt x="0" y="159"/>
                    </a:lnTo>
                    <a:lnTo>
                      <a:pt x="0" y="165"/>
                    </a:lnTo>
                    <a:lnTo>
                      <a:pt x="0" y="169"/>
                    </a:lnTo>
                    <a:lnTo>
                      <a:pt x="2" y="176"/>
                    </a:lnTo>
                    <a:lnTo>
                      <a:pt x="6" y="188"/>
                    </a:lnTo>
                    <a:lnTo>
                      <a:pt x="8" y="196"/>
                    </a:lnTo>
                    <a:lnTo>
                      <a:pt x="11" y="198"/>
                    </a:lnTo>
                    <a:lnTo>
                      <a:pt x="13" y="202"/>
                    </a:lnTo>
                    <a:lnTo>
                      <a:pt x="15" y="204"/>
                    </a:lnTo>
                    <a:lnTo>
                      <a:pt x="19" y="210"/>
                    </a:lnTo>
                    <a:lnTo>
                      <a:pt x="27" y="216"/>
                    </a:lnTo>
                    <a:lnTo>
                      <a:pt x="29" y="214"/>
                    </a:lnTo>
                    <a:lnTo>
                      <a:pt x="29" y="212"/>
                    </a:lnTo>
                    <a:lnTo>
                      <a:pt x="31" y="214"/>
                    </a:lnTo>
                    <a:lnTo>
                      <a:pt x="35" y="216"/>
                    </a:lnTo>
                    <a:lnTo>
                      <a:pt x="37" y="214"/>
                    </a:lnTo>
                    <a:lnTo>
                      <a:pt x="43" y="214"/>
                    </a:lnTo>
                    <a:lnTo>
                      <a:pt x="45" y="210"/>
                    </a:lnTo>
                    <a:lnTo>
                      <a:pt x="45" y="210"/>
                    </a:lnTo>
                    <a:lnTo>
                      <a:pt x="47" y="210"/>
                    </a:lnTo>
                    <a:lnTo>
                      <a:pt x="49" y="208"/>
                    </a:lnTo>
                    <a:lnTo>
                      <a:pt x="49" y="206"/>
                    </a:lnTo>
                    <a:lnTo>
                      <a:pt x="45" y="204"/>
                    </a:lnTo>
                    <a:lnTo>
                      <a:pt x="43" y="202"/>
                    </a:lnTo>
                    <a:lnTo>
                      <a:pt x="51" y="200"/>
                    </a:lnTo>
                    <a:lnTo>
                      <a:pt x="60" y="200"/>
                    </a:lnTo>
                    <a:lnTo>
                      <a:pt x="64" y="194"/>
                    </a:lnTo>
                    <a:lnTo>
                      <a:pt x="66" y="186"/>
                    </a:lnTo>
                    <a:lnTo>
                      <a:pt x="66" y="182"/>
                    </a:lnTo>
                    <a:lnTo>
                      <a:pt x="62" y="176"/>
                    </a:lnTo>
                    <a:lnTo>
                      <a:pt x="62" y="169"/>
                    </a:lnTo>
                    <a:lnTo>
                      <a:pt x="62" y="161"/>
                    </a:lnTo>
                    <a:lnTo>
                      <a:pt x="60" y="153"/>
                    </a:lnTo>
                    <a:lnTo>
                      <a:pt x="60" y="145"/>
                    </a:lnTo>
                    <a:lnTo>
                      <a:pt x="58" y="137"/>
                    </a:lnTo>
                    <a:lnTo>
                      <a:pt x="55" y="131"/>
                    </a:lnTo>
                    <a:lnTo>
                      <a:pt x="58" y="122"/>
                    </a:lnTo>
                    <a:lnTo>
                      <a:pt x="60" y="118"/>
                    </a:lnTo>
                    <a:lnTo>
                      <a:pt x="64" y="118"/>
                    </a:lnTo>
                    <a:lnTo>
                      <a:pt x="72" y="118"/>
                    </a:lnTo>
                    <a:lnTo>
                      <a:pt x="86" y="122"/>
                    </a:lnTo>
                    <a:lnTo>
                      <a:pt x="100" y="122"/>
                    </a:lnTo>
                    <a:lnTo>
                      <a:pt x="113" y="120"/>
                    </a:lnTo>
                    <a:lnTo>
                      <a:pt x="131" y="118"/>
                    </a:lnTo>
                    <a:lnTo>
                      <a:pt x="135" y="118"/>
                    </a:lnTo>
                    <a:lnTo>
                      <a:pt x="137" y="120"/>
                    </a:lnTo>
                    <a:lnTo>
                      <a:pt x="141" y="120"/>
                    </a:lnTo>
                    <a:lnTo>
                      <a:pt x="141" y="118"/>
                    </a:lnTo>
                    <a:lnTo>
                      <a:pt x="145" y="118"/>
                    </a:lnTo>
                    <a:lnTo>
                      <a:pt x="143" y="120"/>
                    </a:lnTo>
                    <a:lnTo>
                      <a:pt x="141" y="126"/>
                    </a:lnTo>
                    <a:lnTo>
                      <a:pt x="139" y="131"/>
                    </a:lnTo>
                    <a:lnTo>
                      <a:pt x="139" y="133"/>
                    </a:lnTo>
                    <a:lnTo>
                      <a:pt x="137" y="139"/>
                    </a:lnTo>
                    <a:lnTo>
                      <a:pt x="135" y="149"/>
                    </a:lnTo>
                    <a:lnTo>
                      <a:pt x="125" y="171"/>
                    </a:lnTo>
                    <a:lnTo>
                      <a:pt x="123" y="178"/>
                    </a:lnTo>
                    <a:lnTo>
                      <a:pt x="123" y="184"/>
                    </a:lnTo>
                    <a:lnTo>
                      <a:pt x="121" y="190"/>
                    </a:lnTo>
                    <a:lnTo>
                      <a:pt x="121" y="196"/>
                    </a:lnTo>
                    <a:lnTo>
                      <a:pt x="117" y="206"/>
                    </a:lnTo>
                    <a:lnTo>
                      <a:pt x="115" y="212"/>
                    </a:lnTo>
                    <a:lnTo>
                      <a:pt x="115" y="218"/>
                    </a:lnTo>
                    <a:lnTo>
                      <a:pt x="111" y="229"/>
                    </a:lnTo>
                    <a:lnTo>
                      <a:pt x="113" y="231"/>
                    </a:lnTo>
                    <a:lnTo>
                      <a:pt x="111" y="231"/>
                    </a:lnTo>
                    <a:lnTo>
                      <a:pt x="111" y="233"/>
                    </a:lnTo>
                    <a:lnTo>
                      <a:pt x="111" y="241"/>
                    </a:lnTo>
                    <a:lnTo>
                      <a:pt x="111" y="255"/>
                    </a:lnTo>
                    <a:lnTo>
                      <a:pt x="119" y="284"/>
                    </a:lnTo>
                    <a:lnTo>
                      <a:pt x="125" y="300"/>
                    </a:lnTo>
                    <a:lnTo>
                      <a:pt x="129" y="310"/>
                    </a:lnTo>
                    <a:lnTo>
                      <a:pt x="129" y="319"/>
                    </a:lnTo>
                    <a:lnTo>
                      <a:pt x="129" y="327"/>
                    </a:lnTo>
                    <a:lnTo>
                      <a:pt x="125" y="337"/>
                    </a:lnTo>
                    <a:lnTo>
                      <a:pt x="123" y="345"/>
                    </a:lnTo>
                    <a:lnTo>
                      <a:pt x="127" y="345"/>
                    </a:lnTo>
                    <a:lnTo>
                      <a:pt x="125" y="364"/>
                    </a:lnTo>
                    <a:lnTo>
                      <a:pt x="121" y="380"/>
                    </a:lnTo>
                    <a:lnTo>
                      <a:pt x="121" y="384"/>
                    </a:lnTo>
                    <a:lnTo>
                      <a:pt x="121" y="386"/>
                    </a:lnTo>
                    <a:lnTo>
                      <a:pt x="117" y="388"/>
                    </a:lnTo>
                    <a:lnTo>
                      <a:pt x="109" y="388"/>
                    </a:lnTo>
                    <a:lnTo>
                      <a:pt x="109" y="390"/>
                    </a:lnTo>
                    <a:lnTo>
                      <a:pt x="119" y="392"/>
                    </a:lnTo>
                    <a:lnTo>
                      <a:pt x="123" y="394"/>
                    </a:lnTo>
                    <a:lnTo>
                      <a:pt x="129" y="392"/>
                    </a:lnTo>
                    <a:lnTo>
                      <a:pt x="137" y="392"/>
                    </a:lnTo>
                    <a:lnTo>
                      <a:pt x="141" y="392"/>
                    </a:lnTo>
                    <a:lnTo>
                      <a:pt x="147" y="396"/>
                    </a:lnTo>
                    <a:lnTo>
                      <a:pt x="156" y="402"/>
                    </a:lnTo>
                    <a:lnTo>
                      <a:pt x="164" y="409"/>
                    </a:lnTo>
                    <a:lnTo>
                      <a:pt x="174" y="411"/>
                    </a:lnTo>
                    <a:lnTo>
                      <a:pt x="178" y="411"/>
                    </a:lnTo>
                    <a:lnTo>
                      <a:pt x="186" y="411"/>
                    </a:lnTo>
                    <a:lnTo>
                      <a:pt x="194" y="413"/>
                    </a:lnTo>
                    <a:lnTo>
                      <a:pt x="199" y="411"/>
                    </a:lnTo>
                    <a:lnTo>
                      <a:pt x="205" y="405"/>
                    </a:lnTo>
                    <a:lnTo>
                      <a:pt x="209" y="402"/>
                    </a:lnTo>
                    <a:lnTo>
                      <a:pt x="215" y="398"/>
                    </a:lnTo>
                    <a:lnTo>
                      <a:pt x="223" y="396"/>
                    </a:lnTo>
                    <a:lnTo>
                      <a:pt x="229" y="396"/>
                    </a:lnTo>
                    <a:lnTo>
                      <a:pt x="237" y="394"/>
                    </a:lnTo>
                    <a:lnTo>
                      <a:pt x="243" y="396"/>
                    </a:lnTo>
                    <a:lnTo>
                      <a:pt x="254" y="407"/>
                    </a:lnTo>
                    <a:lnTo>
                      <a:pt x="258" y="407"/>
                    </a:lnTo>
                    <a:lnTo>
                      <a:pt x="262" y="405"/>
                    </a:lnTo>
                    <a:lnTo>
                      <a:pt x="266" y="405"/>
                    </a:lnTo>
                    <a:lnTo>
                      <a:pt x="268" y="402"/>
                    </a:lnTo>
                    <a:lnTo>
                      <a:pt x="274" y="400"/>
                    </a:lnTo>
                    <a:lnTo>
                      <a:pt x="280" y="398"/>
                    </a:lnTo>
                    <a:lnTo>
                      <a:pt x="286" y="398"/>
                    </a:lnTo>
                    <a:lnTo>
                      <a:pt x="305" y="398"/>
                    </a:lnTo>
                    <a:lnTo>
                      <a:pt x="315" y="398"/>
                    </a:lnTo>
                    <a:lnTo>
                      <a:pt x="329" y="407"/>
                    </a:lnTo>
                    <a:lnTo>
                      <a:pt x="344" y="413"/>
                    </a:lnTo>
                    <a:lnTo>
                      <a:pt x="348" y="415"/>
                    </a:lnTo>
                    <a:lnTo>
                      <a:pt x="352" y="413"/>
                    </a:lnTo>
                    <a:lnTo>
                      <a:pt x="356" y="411"/>
                    </a:lnTo>
                    <a:lnTo>
                      <a:pt x="358" y="409"/>
                    </a:lnTo>
                    <a:lnTo>
                      <a:pt x="356" y="409"/>
                    </a:lnTo>
                    <a:lnTo>
                      <a:pt x="354" y="402"/>
                    </a:lnTo>
                    <a:lnTo>
                      <a:pt x="354" y="394"/>
                    </a:lnTo>
                    <a:lnTo>
                      <a:pt x="356" y="390"/>
                    </a:lnTo>
                    <a:lnTo>
                      <a:pt x="362" y="386"/>
                    </a:lnTo>
                    <a:lnTo>
                      <a:pt x="364" y="382"/>
                    </a:lnTo>
                    <a:lnTo>
                      <a:pt x="348" y="376"/>
                    </a:lnTo>
                    <a:lnTo>
                      <a:pt x="350" y="370"/>
                    </a:lnTo>
                    <a:lnTo>
                      <a:pt x="348" y="366"/>
                    </a:lnTo>
                    <a:lnTo>
                      <a:pt x="342" y="362"/>
                    </a:lnTo>
                    <a:lnTo>
                      <a:pt x="344" y="360"/>
                    </a:lnTo>
                    <a:lnTo>
                      <a:pt x="354" y="355"/>
                    </a:lnTo>
                    <a:lnTo>
                      <a:pt x="356" y="349"/>
                    </a:lnTo>
                    <a:lnTo>
                      <a:pt x="358" y="345"/>
                    </a:lnTo>
                    <a:lnTo>
                      <a:pt x="356" y="337"/>
                    </a:lnTo>
                    <a:lnTo>
                      <a:pt x="360" y="329"/>
                    </a:lnTo>
                    <a:lnTo>
                      <a:pt x="370" y="323"/>
                    </a:lnTo>
                    <a:lnTo>
                      <a:pt x="378" y="323"/>
                    </a:lnTo>
                    <a:lnTo>
                      <a:pt x="386" y="323"/>
                    </a:lnTo>
                    <a:lnTo>
                      <a:pt x="391" y="323"/>
                    </a:lnTo>
                    <a:lnTo>
                      <a:pt x="393" y="315"/>
                    </a:lnTo>
                    <a:lnTo>
                      <a:pt x="397" y="306"/>
                    </a:lnTo>
                    <a:lnTo>
                      <a:pt x="401" y="306"/>
                    </a:lnTo>
                    <a:lnTo>
                      <a:pt x="397" y="296"/>
                    </a:lnTo>
                    <a:lnTo>
                      <a:pt x="389" y="268"/>
                    </a:lnTo>
                    <a:lnTo>
                      <a:pt x="391" y="257"/>
                    </a:lnTo>
                    <a:lnTo>
                      <a:pt x="393" y="255"/>
                    </a:lnTo>
                    <a:lnTo>
                      <a:pt x="397" y="255"/>
                    </a:lnTo>
                    <a:lnTo>
                      <a:pt x="399" y="253"/>
                    </a:lnTo>
                    <a:lnTo>
                      <a:pt x="397" y="241"/>
                    </a:lnTo>
                    <a:lnTo>
                      <a:pt x="407" y="237"/>
                    </a:lnTo>
                    <a:lnTo>
                      <a:pt x="413" y="235"/>
                    </a:lnTo>
                    <a:lnTo>
                      <a:pt x="413" y="233"/>
                    </a:lnTo>
                    <a:lnTo>
                      <a:pt x="413" y="229"/>
                    </a:lnTo>
                    <a:lnTo>
                      <a:pt x="413" y="227"/>
                    </a:lnTo>
                    <a:lnTo>
                      <a:pt x="431" y="216"/>
                    </a:lnTo>
                    <a:lnTo>
                      <a:pt x="429" y="208"/>
                    </a:lnTo>
                    <a:lnTo>
                      <a:pt x="427" y="196"/>
                    </a:lnTo>
                    <a:lnTo>
                      <a:pt x="425" y="194"/>
                    </a:lnTo>
                    <a:lnTo>
                      <a:pt x="421" y="186"/>
                    </a:lnTo>
                    <a:lnTo>
                      <a:pt x="413" y="184"/>
                    </a:lnTo>
                    <a:lnTo>
                      <a:pt x="401" y="188"/>
                    </a:lnTo>
                    <a:lnTo>
                      <a:pt x="421" y="182"/>
                    </a:lnTo>
                    <a:lnTo>
                      <a:pt x="425" y="182"/>
                    </a:lnTo>
                    <a:lnTo>
                      <a:pt x="429" y="178"/>
                    </a:lnTo>
                    <a:lnTo>
                      <a:pt x="431" y="171"/>
                    </a:lnTo>
                    <a:lnTo>
                      <a:pt x="436" y="171"/>
                    </a:lnTo>
                    <a:lnTo>
                      <a:pt x="440" y="171"/>
                    </a:lnTo>
                    <a:lnTo>
                      <a:pt x="450" y="178"/>
                    </a:lnTo>
                    <a:lnTo>
                      <a:pt x="462" y="182"/>
                    </a:lnTo>
                    <a:lnTo>
                      <a:pt x="468" y="178"/>
                    </a:lnTo>
                    <a:lnTo>
                      <a:pt x="470" y="173"/>
                    </a:lnTo>
                    <a:lnTo>
                      <a:pt x="478" y="163"/>
                    </a:lnTo>
                    <a:lnTo>
                      <a:pt x="495" y="157"/>
                    </a:lnTo>
                    <a:lnTo>
                      <a:pt x="505" y="131"/>
                    </a:lnTo>
                    <a:lnTo>
                      <a:pt x="476" y="122"/>
                    </a:lnTo>
                    <a:lnTo>
                      <a:pt x="472" y="110"/>
                    </a:lnTo>
                    <a:lnTo>
                      <a:pt x="483" y="90"/>
                    </a:lnTo>
                    <a:lnTo>
                      <a:pt x="444" y="79"/>
                    </a:lnTo>
                    <a:lnTo>
                      <a:pt x="427" y="102"/>
                    </a:lnTo>
                    <a:lnTo>
                      <a:pt x="405" y="104"/>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5" name="Freeform 547"/>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6" name="Freeform 548"/>
              <p:cNvSpPr>
                <a:spLocks/>
              </p:cNvSpPr>
              <p:nvPr/>
            </p:nvSpPr>
            <p:spPr bwMode="auto">
              <a:xfrm>
                <a:off x="4475" y="2955"/>
                <a:ext cx="527" cy="240"/>
              </a:xfrm>
              <a:custGeom>
                <a:avLst/>
                <a:gdLst>
                  <a:gd name="T0" fmla="*/ 231 w 527"/>
                  <a:gd name="T1" fmla="*/ 7 h 240"/>
                  <a:gd name="T2" fmla="*/ 213 w 527"/>
                  <a:gd name="T3" fmla="*/ 31 h 240"/>
                  <a:gd name="T4" fmla="*/ 204 w 527"/>
                  <a:gd name="T5" fmla="*/ 56 h 240"/>
                  <a:gd name="T6" fmla="*/ 192 w 527"/>
                  <a:gd name="T7" fmla="*/ 58 h 240"/>
                  <a:gd name="T8" fmla="*/ 188 w 527"/>
                  <a:gd name="T9" fmla="*/ 88 h 240"/>
                  <a:gd name="T10" fmla="*/ 170 w 527"/>
                  <a:gd name="T11" fmla="*/ 107 h 240"/>
                  <a:gd name="T12" fmla="*/ 149 w 527"/>
                  <a:gd name="T13" fmla="*/ 101 h 240"/>
                  <a:gd name="T14" fmla="*/ 139 w 527"/>
                  <a:gd name="T15" fmla="*/ 60 h 240"/>
                  <a:gd name="T16" fmla="*/ 127 w 527"/>
                  <a:gd name="T17" fmla="*/ 62 h 240"/>
                  <a:gd name="T18" fmla="*/ 106 w 527"/>
                  <a:gd name="T19" fmla="*/ 72 h 240"/>
                  <a:gd name="T20" fmla="*/ 86 w 527"/>
                  <a:gd name="T21" fmla="*/ 66 h 240"/>
                  <a:gd name="T22" fmla="*/ 45 w 527"/>
                  <a:gd name="T23" fmla="*/ 58 h 240"/>
                  <a:gd name="T24" fmla="*/ 31 w 527"/>
                  <a:gd name="T25" fmla="*/ 78 h 240"/>
                  <a:gd name="T26" fmla="*/ 4 w 527"/>
                  <a:gd name="T27" fmla="*/ 76 h 240"/>
                  <a:gd name="T28" fmla="*/ 21 w 527"/>
                  <a:gd name="T29" fmla="*/ 99 h 240"/>
                  <a:gd name="T30" fmla="*/ 27 w 527"/>
                  <a:gd name="T31" fmla="*/ 123 h 240"/>
                  <a:gd name="T32" fmla="*/ 25 w 527"/>
                  <a:gd name="T33" fmla="*/ 209 h 240"/>
                  <a:gd name="T34" fmla="*/ 53 w 527"/>
                  <a:gd name="T35" fmla="*/ 193 h 240"/>
                  <a:gd name="T36" fmla="*/ 90 w 527"/>
                  <a:gd name="T37" fmla="*/ 170 h 240"/>
                  <a:gd name="T38" fmla="*/ 164 w 527"/>
                  <a:gd name="T39" fmla="*/ 240 h 240"/>
                  <a:gd name="T40" fmla="*/ 450 w 527"/>
                  <a:gd name="T41" fmla="*/ 236 h 240"/>
                  <a:gd name="T42" fmla="*/ 460 w 527"/>
                  <a:gd name="T43" fmla="*/ 221 h 240"/>
                  <a:gd name="T44" fmla="*/ 482 w 527"/>
                  <a:gd name="T45" fmla="*/ 221 h 240"/>
                  <a:gd name="T46" fmla="*/ 495 w 527"/>
                  <a:gd name="T47" fmla="*/ 229 h 240"/>
                  <a:gd name="T48" fmla="*/ 488 w 527"/>
                  <a:gd name="T49" fmla="*/ 231 h 240"/>
                  <a:gd name="T50" fmla="*/ 484 w 527"/>
                  <a:gd name="T51" fmla="*/ 231 h 240"/>
                  <a:gd name="T52" fmla="*/ 495 w 527"/>
                  <a:gd name="T53" fmla="*/ 240 h 240"/>
                  <a:gd name="T54" fmla="*/ 513 w 527"/>
                  <a:gd name="T55" fmla="*/ 225 h 240"/>
                  <a:gd name="T56" fmla="*/ 523 w 527"/>
                  <a:gd name="T57" fmla="*/ 188 h 240"/>
                  <a:gd name="T58" fmla="*/ 515 w 527"/>
                  <a:gd name="T59" fmla="*/ 197 h 240"/>
                  <a:gd name="T60" fmla="*/ 507 w 527"/>
                  <a:gd name="T61" fmla="*/ 195 h 240"/>
                  <a:gd name="T62" fmla="*/ 515 w 527"/>
                  <a:gd name="T63" fmla="*/ 180 h 240"/>
                  <a:gd name="T64" fmla="*/ 525 w 527"/>
                  <a:gd name="T65" fmla="*/ 184 h 240"/>
                  <a:gd name="T66" fmla="*/ 517 w 527"/>
                  <a:gd name="T67" fmla="*/ 125 h 240"/>
                  <a:gd name="T68" fmla="*/ 505 w 527"/>
                  <a:gd name="T69" fmla="*/ 115 h 240"/>
                  <a:gd name="T70" fmla="*/ 493 w 527"/>
                  <a:gd name="T71" fmla="*/ 113 h 240"/>
                  <a:gd name="T72" fmla="*/ 476 w 527"/>
                  <a:gd name="T73" fmla="*/ 129 h 240"/>
                  <a:gd name="T74" fmla="*/ 460 w 527"/>
                  <a:gd name="T75" fmla="*/ 137 h 240"/>
                  <a:gd name="T76" fmla="*/ 452 w 527"/>
                  <a:gd name="T77" fmla="*/ 154 h 240"/>
                  <a:gd name="T78" fmla="*/ 419 w 527"/>
                  <a:gd name="T79" fmla="*/ 156 h 240"/>
                  <a:gd name="T80" fmla="*/ 409 w 527"/>
                  <a:gd name="T81" fmla="*/ 154 h 240"/>
                  <a:gd name="T82" fmla="*/ 444 w 527"/>
                  <a:gd name="T83" fmla="*/ 154 h 240"/>
                  <a:gd name="T84" fmla="*/ 456 w 527"/>
                  <a:gd name="T85" fmla="*/ 137 h 240"/>
                  <a:gd name="T86" fmla="*/ 470 w 527"/>
                  <a:gd name="T87" fmla="*/ 125 h 240"/>
                  <a:gd name="T88" fmla="*/ 484 w 527"/>
                  <a:gd name="T89" fmla="*/ 111 h 240"/>
                  <a:gd name="T90" fmla="*/ 499 w 527"/>
                  <a:gd name="T91" fmla="*/ 101 h 240"/>
                  <a:gd name="T92" fmla="*/ 505 w 527"/>
                  <a:gd name="T93" fmla="*/ 111 h 240"/>
                  <a:gd name="T94" fmla="*/ 517 w 527"/>
                  <a:gd name="T95" fmla="*/ 111 h 240"/>
                  <a:gd name="T96" fmla="*/ 497 w 527"/>
                  <a:gd name="T97" fmla="*/ 80 h 240"/>
                  <a:gd name="T98" fmla="*/ 491 w 527"/>
                  <a:gd name="T99" fmla="*/ 78 h 240"/>
                  <a:gd name="T100" fmla="*/ 499 w 527"/>
                  <a:gd name="T101" fmla="*/ 54 h 240"/>
                  <a:gd name="T102" fmla="*/ 441 w 527"/>
                  <a:gd name="T103" fmla="*/ 47 h 240"/>
                  <a:gd name="T104" fmla="*/ 419 w 527"/>
                  <a:gd name="T105" fmla="*/ 64 h 240"/>
                  <a:gd name="T106" fmla="*/ 378 w 527"/>
                  <a:gd name="T107" fmla="*/ 82 h 240"/>
                  <a:gd name="T108" fmla="*/ 360 w 527"/>
                  <a:gd name="T109" fmla="*/ 49 h 240"/>
                  <a:gd name="T110" fmla="*/ 325 w 527"/>
                  <a:gd name="T111" fmla="*/ 68 h 240"/>
                  <a:gd name="T112" fmla="*/ 298 w 527"/>
                  <a:gd name="T113" fmla="*/ 66 h 240"/>
                  <a:gd name="T114" fmla="*/ 272 w 527"/>
                  <a:gd name="T115" fmla="*/ 33 h 240"/>
                  <a:gd name="T116" fmla="*/ 260 w 527"/>
                  <a:gd name="T117" fmla="*/ 11 h 240"/>
                  <a:gd name="T118" fmla="*/ 245 w 527"/>
                  <a:gd name="T119" fmla="*/ 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27" h="240">
                    <a:moveTo>
                      <a:pt x="245" y="2"/>
                    </a:moveTo>
                    <a:lnTo>
                      <a:pt x="239" y="7"/>
                    </a:lnTo>
                    <a:lnTo>
                      <a:pt x="239" y="7"/>
                    </a:lnTo>
                    <a:lnTo>
                      <a:pt x="237" y="7"/>
                    </a:lnTo>
                    <a:lnTo>
                      <a:pt x="231" y="7"/>
                    </a:lnTo>
                    <a:lnTo>
                      <a:pt x="225" y="11"/>
                    </a:lnTo>
                    <a:lnTo>
                      <a:pt x="221" y="17"/>
                    </a:lnTo>
                    <a:lnTo>
                      <a:pt x="219" y="25"/>
                    </a:lnTo>
                    <a:lnTo>
                      <a:pt x="215" y="29"/>
                    </a:lnTo>
                    <a:lnTo>
                      <a:pt x="213" y="31"/>
                    </a:lnTo>
                    <a:lnTo>
                      <a:pt x="215" y="37"/>
                    </a:lnTo>
                    <a:lnTo>
                      <a:pt x="213" y="45"/>
                    </a:lnTo>
                    <a:lnTo>
                      <a:pt x="211" y="49"/>
                    </a:lnTo>
                    <a:lnTo>
                      <a:pt x="211" y="56"/>
                    </a:lnTo>
                    <a:lnTo>
                      <a:pt x="204" y="56"/>
                    </a:lnTo>
                    <a:lnTo>
                      <a:pt x="202" y="51"/>
                    </a:lnTo>
                    <a:lnTo>
                      <a:pt x="200" y="47"/>
                    </a:lnTo>
                    <a:lnTo>
                      <a:pt x="196" y="43"/>
                    </a:lnTo>
                    <a:lnTo>
                      <a:pt x="194" y="51"/>
                    </a:lnTo>
                    <a:lnTo>
                      <a:pt x="192" y="58"/>
                    </a:lnTo>
                    <a:lnTo>
                      <a:pt x="190" y="64"/>
                    </a:lnTo>
                    <a:lnTo>
                      <a:pt x="190" y="66"/>
                    </a:lnTo>
                    <a:lnTo>
                      <a:pt x="190" y="76"/>
                    </a:lnTo>
                    <a:lnTo>
                      <a:pt x="186" y="82"/>
                    </a:lnTo>
                    <a:lnTo>
                      <a:pt x="188" y="88"/>
                    </a:lnTo>
                    <a:lnTo>
                      <a:pt x="190" y="90"/>
                    </a:lnTo>
                    <a:lnTo>
                      <a:pt x="196" y="94"/>
                    </a:lnTo>
                    <a:lnTo>
                      <a:pt x="190" y="101"/>
                    </a:lnTo>
                    <a:lnTo>
                      <a:pt x="188" y="101"/>
                    </a:lnTo>
                    <a:lnTo>
                      <a:pt x="170" y="107"/>
                    </a:lnTo>
                    <a:lnTo>
                      <a:pt x="166" y="107"/>
                    </a:lnTo>
                    <a:lnTo>
                      <a:pt x="162" y="103"/>
                    </a:lnTo>
                    <a:lnTo>
                      <a:pt x="157" y="101"/>
                    </a:lnTo>
                    <a:lnTo>
                      <a:pt x="151" y="103"/>
                    </a:lnTo>
                    <a:lnTo>
                      <a:pt x="149" y="101"/>
                    </a:lnTo>
                    <a:lnTo>
                      <a:pt x="143" y="101"/>
                    </a:lnTo>
                    <a:lnTo>
                      <a:pt x="141" y="86"/>
                    </a:lnTo>
                    <a:lnTo>
                      <a:pt x="145" y="76"/>
                    </a:lnTo>
                    <a:lnTo>
                      <a:pt x="143" y="64"/>
                    </a:lnTo>
                    <a:lnTo>
                      <a:pt x="139" y="60"/>
                    </a:lnTo>
                    <a:lnTo>
                      <a:pt x="139" y="51"/>
                    </a:lnTo>
                    <a:lnTo>
                      <a:pt x="133" y="51"/>
                    </a:lnTo>
                    <a:lnTo>
                      <a:pt x="129" y="54"/>
                    </a:lnTo>
                    <a:lnTo>
                      <a:pt x="129" y="58"/>
                    </a:lnTo>
                    <a:lnTo>
                      <a:pt x="127" y="62"/>
                    </a:lnTo>
                    <a:lnTo>
                      <a:pt x="125" y="64"/>
                    </a:lnTo>
                    <a:lnTo>
                      <a:pt x="119" y="68"/>
                    </a:lnTo>
                    <a:lnTo>
                      <a:pt x="117" y="78"/>
                    </a:lnTo>
                    <a:lnTo>
                      <a:pt x="110" y="78"/>
                    </a:lnTo>
                    <a:lnTo>
                      <a:pt x="106" y="72"/>
                    </a:lnTo>
                    <a:lnTo>
                      <a:pt x="102" y="74"/>
                    </a:lnTo>
                    <a:lnTo>
                      <a:pt x="98" y="66"/>
                    </a:lnTo>
                    <a:lnTo>
                      <a:pt x="94" y="62"/>
                    </a:lnTo>
                    <a:lnTo>
                      <a:pt x="92" y="62"/>
                    </a:lnTo>
                    <a:lnTo>
                      <a:pt x="86" y="66"/>
                    </a:lnTo>
                    <a:lnTo>
                      <a:pt x="84" y="54"/>
                    </a:lnTo>
                    <a:lnTo>
                      <a:pt x="55" y="47"/>
                    </a:lnTo>
                    <a:lnTo>
                      <a:pt x="53" y="51"/>
                    </a:lnTo>
                    <a:lnTo>
                      <a:pt x="49" y="51"/>
                    </a:lnTo>
                    <a:lnTo>
                      <a:pt x="45" y="58"/>
                    </a:lnTo>
                    <a:lnTo>
                      <a:pt x="47" y="60"/>
                    </a:lnTo>
                    <a:lnTo>
                      <a:pt x="41" y="72"/>
                    </a:lnTo>
                    <a:lnTo>
                      <a:pt x="39" y="74"/>
                    </a:lnTo>
                    <a:lnTo>
                      <a:pt x="35" y="74"/>
                    </a:lnTo>
                    <a:lnTo>
                      <a:pt x="31" y="78"/>
                    </a:lnTo>
                    <a:lnTo>
                      <a:pt x="12" y="68"/>
                    </a:lnTo>
                    <a:lnTo>
                      <a:pt x="2" y="62"/>
                    </a:lnTo>
                    <a:lnTo>
                      <a:pt x="0" y="66"/>
                    </a:lnTo>
                    <a:lnTo>
                      <a:pt x="2" y="72"/>
                    </a:lnTo>
                    <a:lnTo>
                      <a:pt x="4" y="76"/>
                    </a:lnTo>
                    <a:lnTo>
                      <a:pt x="6" y="80"/>
                    </a:lnTo>
                    <a:lnTo>
                      <a:pt x="10" y="80"/>
                    </a:lnTo>
                    <a:lnTo>
                      <a:pt x="16" y="86"/>
                    </a:lnTo>
                    <a:lnTo>
                      <a:pt x="21" y="92"/>
                    </a:lnTo>
                    <a:lnTo>
                      <a:pt x="21" y="99"/>
                    </a:lnTo>
                    <a:lnTo>
                      <a:pt x="14" y="103"/>
                    </a:lnTo>
                    <a:lnTo>
                      <a:pt x="10" y="111"/>
                    </a:lnTo>
                    <a:lnTo>
                      <a:pt x="16" y="117"/>
                    </a:lnTo>
                    <a:lnTo>
                      <a:pt x="27" y="121"/>
                    </a:lnTo>
                    <a:lnTo>
                      <a:pt x="27" y="123"/>
                    </a:lnTo>
                    <a:lnTo>
                      <a:pt x="29" y="129"/>
                    </a:lnTo>
                    <a:lnTo>
                      <a:pt x="25" y="168"/>
                    </a:lnTo>
                    <a:lnTo>
                      <a:pt x="25" y="178"/>
                    </a:lnTo>
                    <a:lnTo>
                      <a:pt x="27" y="203"/>
                    </a:lnTo>
                    <a:lnTo>
                      <a:pt x="25" y="209"/>
                    </a:lnTo>
                    <a:lnTo>
                      <a:pt x="37" y="213"/>
                    </a:lnTo>
                    <a:lnTo>
                      <a:pt x="45" y="213"/>
                    </a:lnTo>
                    <a:lnTo>
                      <a:pt x="45" y="193"/>
                    </a:lnTo>
                    <a:lnTo>
                      <a:pt x="53" y="193"/>
                    </a:lnTo>
                    <a:lnTo>
                      <a:pt x="53" y="193"/>
                    </a:lnTo>
                    <a:lnTo>
                      <a:pt x="63" y="191"/>
                    </a:lnTo>
                    <a:lnTo>
                      <a:pt x="68" y="186"/>
                    </a:lnTo>
                    <a:lnTo>
                      <a:pt x="82" y="170"/>
                    </a:lnTo>
                    <a:lnTo>
                      <a:pt x="88" y="170"/>
                    </a:lnTo>
                    <a:lnTo>
                      <a:pt x="90" y="170"/>
                    </a:lnTo>
                    <a:lnTo>
                      <a:pt x="119" y="201"/>
                    </a:lnTo>
                    <a:lnTo>
                      <a:pt x="137" y="199"/>
                    </a:lnTo>
                    <a:lnTo>
                      <a:pt x="143" y="209"/>
                    </a:lnTo>
                    <a:lnTo>
                      <a:pt x="119" y="240"/>
                    </a:lnTo>
                    <a:lnTo>
                      <a:pt x="164" y="240"/>
                    </a:lnTo>
                    <a:lnTo>
                      <a:pt x="170" y="231"/>
                    </a:lnTo>
                    <a:lnTo>
                      <a:pt x="200" y="240"/>
                    </a:lnTo>
                    <a:lnTo>
                      <a:pt x="437" y="240"/>
                    </a:lnTo>
                    <a:lnTo>
                      <a:pt x="441" y="238"/>
                    </a:lnTo>
                    <a:lnTo>
                      <a:pt x="450" y="236"/>
                    </a:lnTo>
                    <a:lnTo>
                      <a:pt x="452" y="233"/>
                    </a:lnTo>
                    <a:lnTo>
                      <a:pt x="454" y="229"/>
                    </a:lnTo>
                    <a:lnTo>
                      <a:pt x="454" y="227"/>
                    </a:lnTo>
                    <a:lnTo>
                      <a:pt x="458" y="223"/>
                    </a:lnTo>
                    <a:lnTo>
                      <a:pt x="460" y="221"/>
                    </a:lnTo>
                    <a:lnTo>
                      <a:pt x="464" y="219"/>
                    </a:lnTo>
                    <a:lnTo>
                      <a:pt x="470" y="219"/>
                    </a:lnTo>
                    <a:lnTo>
                      <a:pt x="474" y="219"/>
                    </a:lnTo>
                    <a:lnTo>
                      <a:pt x="478" y="219"/>
                    </a:lnTo>
                    <a:lnTo>
                      <a:pt x="482" y="221"/>
                    </a:lnTo>
                    <a:lnTo>
                      <a:pt x="484" y="221"/>
                    </a:lnTo>
                    <a:lnTo>
                      <a:pt x="488" y="221"/>
                    </a:lnTo>
                    <a:lnTo>
                      <a:pt x="491" y="223"/>
                    </a:lnTo>
                    <a:lnTo>
                      <a:pt x="493" y="225"/>
                    </a:lnTo>
                    <a:lnTo>
                      <a:pt x="495" y="229"/>
                    </a:lnTo>
                    <a:lnTo>
                      <a:pt x="497" y="233"/>
                    </a:lnTo>
                    <a:lnTo>
                      <a:pt x="495" y="233"/>
                    </a:lnTo>
                    <a:lnTo>
                      <a:pt x="493" y="236"/>
                    </a:lnTo>
                    <a:lnTo>
                      <a:pt x="491" y="233"/>
                    </a:lnTo>
                    <a:lnTo>
                      <a:pt x="488" y="231"/>
                    </a:lnTo>
                    <a:lnTo>
                      <a:pt x="488" y="229"/>
                    </a:lnTo>
                    <a:lnTo>
                      <a:pt x="488" y="227"/>
                    </a:lnTo>
                    <a:lnTo>
                      <a:pt x="486" y="227"/>
                    </a:lnTo>
                    <a:lnTo>
                      <a:pt x="484" y="229"/>
                    </a:lnTo>
                    <a:lnTo>
                      <a:pt x="484" y="231"/>
                    </a:lnTo>
                    <a:lnTo>
                      <a:pt x="484" y="233"/>
                    </a:lnTo>
                    <a:lnTo>
                      <a:pt x="486" y="238"/>
                    </a:lnTo>
                    <a:lnTo>
                      <a:pt x="488" y="240"/>
                    </a:lnTo>
                    <a:lnTo>
                      <a:pt x="491" y="240"/>
                    </a:lnTo>
                    <a:lnTo>
                      <a:pt x="495" y="240"/>
                    </a:lnTo>
                    <a:lnTo>
                      <a:pt x="497" y="240"/>
                    </a:lnTo>
                    <a:lnTo>
                      <a:pt x="501" y="236"/>
                    </a:lnTo>
                    <a:lnTo>
                      <a:pt x="505" y="231"/>
                    </a:lnTo>
                    <a:lnTo>
                      <a:pt x="511" y="227"/>
                    </a:lnTo>
                    <a:lnTo>
                      <a:pt x="513" y="225"/>
                    </a:lnTo>
                    <a:lnTo>
                      <a:pt x="521" y="221"/>
                    </a:lnTo>
                    <a:lnTo>
                      <a:pt x="527" y="219"/>
                    </a:lnTo>
                    <a:lnTo>
                      <a:pt x="527" y="186"/>
                    </a:lnTo>
                    <a:lnTo>
                      <a:pt x="525" y="188"/>
                    </a:lnTo>
                    <a:lnTo>
                      <a:pt x="523" y="188"/>
                    </a:lnTo>
                    <a:lnTo>
                      <a:pt x="523" y="193"/>
                    </a:lnTo>
                    <a:lnTo>
                      <a:pt x="523" y="195"/>
                    </a:lnTo>
                    <a:lnTo>
                      <a:pt x="523" y="195"/>
                    </a:lnTo>
                    <a:lnTo>
                      <a:pt x="517" y="197"/>
                    </a:lnTo>
                    <a:lnTo>
                      <a:pt x="515" y="197"/>
                    </a:lnTo>
                    <a:lnTo>
                      <a:pt x="511" y="199"/>
                    </a:lnTo>
                    <a:lnTo>
                      <a:pt x="507" y="199"/>
                    </a:lnTo>
                    <a:lnTo>
                      <a:pt x="505" y="197"/>
                    </a:lnTo>
                    <a:lnTo>
                      <a:pt x="505" y="195"/>
                    </a:lnTo>
                    <a:lnTo>
                      <a:pt x="507" y="195"/>
                    </a:lnTo>
                    <a:lnTo>
                      <a:pt x="507" y="186"/>
                    </a:lnTo>
                    <a:lnTo>
                      <a:pt x="507" y="184"/>
                    </a:lnTo>
                    <a:lnTo>
                      <a:pt x="509" y="182"/>
                    </a:lnTo>
                    <a:lnTo>
                      <a:pt x="513" y="182"/>
                    </a:lnTo>
                    <a:lnTo>
                      <a:pt x="515" y="180"/>
                    </a:lnTo>
                    <a:lnTo>
                      <a:pt x="517" y="182"/>
                    </a:lnTo>
                    <a:lnTo>
                      <a:pt x="519" y="184"/>
                    </a:lnTo>
                    <a:lnTo>
                      <a:pt x="519" y="184"/>
                    </a:lnTo>
                    <a:lnTo>
                      <a:pt x="521" y="184"/>
                    </a:lnTo>
                    <a:lnTo>
                      <a:pt x="525" y="184"/>
                    </a:lnTo>
                    <a:lnTo>
                      <a:pt x="525" y="182"/>
                    </a:lnTo>
                    <a:lnTo>
                      <a:pt x="527" y="182"/>
                    </a:lnTo>
                    <a:lnTo>
                      <a:pt x="527" y="131"/>
                    </a:lnTo>
                    <a:lnTo>
                      <a:pt x="523" y="127"/>
                    </a:lnTo>
                    <a:lnTo>
                      <a:pt x="517" y="125"/>
                    </a:lnTo>
                    <a:lnTo>
                      <a:pt x="513" y="123"/>
                    </a:lnTo>
                    <a:lnTo>
                      <a:pt x="511" y="119"/>
                    </a:lnTo>
                    <a:lnTo>
                      <a:pt x="511" y="117"/>
                    </a:lnTo>
                    <a:lnTo>
                      <a:pt x="507" y="115"/>
                    </a:lnTo>
                    <a:lnTo>
                      <a:pt x="505" y="115"/>
                    </a:lnTo>
                    <a:lnTo>
                      <a:pt x="501" y="117"/>
                    </a:lnTo>
                    <a:lnTo>
                      <a:pt x="499" y="115"/>
                    </a:lnTo>
                    <a:lnTo>
                      <a:pt x="497" y="115"/>
                    </a:lnTo>
                    <a:lnTo>
                      <a:pt x="497" y="113"/>
                    </a:lnTo>
                    <a:lnTo>
                      <a:pt x="493" y="113"/>
                    </a:lnTo>
                    <a:lnTo>
                      <a:pt x="486" y="115"/>
                    </a:lnTo>
                    <a:lnTo>
                      <a:pt x="484" y="119"/>
                    </a:lnTo>
                    <a:lnTo>
                      <a:pt x="480" y="123"/>
                    </a:lnTo>
                    <a:lnTo>
                      <a:pt x="478" y="127"/>
                    </a:lnTo>
                    <a:lnTo>
                      <a:pt x="476" y="129"/>
                    </a:lnTo>
                    <a:lnTo>
                      <a:pt x="472" y="129"/>
                    </a:lnTo>
                    <a:lnTo>
                      <a:pt x="470" y="129"/>
                    </a:lnTo>
                    <a:lnTo>
                      <a:pt x="464" y="131"/>
                    </a:lnTo>
                    <a:lnTo>
                      <a:pt x="462" y="133"/>
                    </a:lnTo>
                    <a:lnTo>
                      <a:pt x="460" y="137"/>
                    </a:lnTo>
                    <a:lnTo>
                      <a:pt x="458" y="141"/>
                    </a:lnTo>
                    <a:lnTo>
                      <a:pt x="458" y="146"/>
                    </a:lnTo>
                    <a:lnTo>
                      <a:pt x="458" y="148"/>
                    </a:lnTo>
                    <a:lnTo>
                      <a:pt x="454" y="150"/>
                    </a:lnTo>
                    <a:lnTo>
                      <a:pt x="452" y="154"/>
                    </a:lnTo>
                    <a:lnTo>
                      <a:pt x="450" y="154"/>
                    </a:lnTo>
                    <a:lnTo>
                      <a:pt x="446" y="156"/>
                    </a:lnTo>
                    <a:lnTo>
                      <a:pt x="433" y="158"/>
                    </a:lnTo>
                    <a:lnTo>
                      <a:pt x="423" y="156"/>
                    </a:lnTo>
                    <a:lnTo>
                      <a:pt x="419" y="156"/>
                    </a:lnTo>
                    <a:lnTo>
                      <a:pt x="415" y="154"/>
                    </a:lnTo>
                    <a:lnTo>
                      <a:pt x="409" y="154"/>
                    </a:lnTo>
                    <a:lnTo>
                      <a:pt x="405" y="156"/>
                    </a:lnTo>
                    <a:lnTo>
                      <a:pt x="403" y="156"/>
                    </a:lnTo>
                    <a:lnTo>
                      <a:pt x="409" y="154"/>
                    </a:lnTo>
                    <a:lnTo>
                      <a:pt x="413" y="152"/>
                    </a:lnTo>
                    <a:lnTo>
                      <a:pt x="421" y="152"/>
                    </a:lnTo>
                    <a:lnTo>
                      <a:pt x="429" y="154"/>
                    </a:lnTo>
                    <a:lnTo>
                      <a:pt x="437" y="154"/>
                    </a:lnTo>
                    <a:lnTo>
                      <a:pt x="444" y="154"/>
                    </a:lnTo>
                    <a:lnTo>
                      <a:pt x="450" y="150"/>
                    </a:lnTo>
                    <a:lnTo>
                      <a:pt x="452" y="146"/>
                    </a:lnTo>
                    <a:lnTo>
                      <a:pt x="454" y="146"/>
                    </a:lnTo>
                    <a:lnTo>
                      <a:pt x="456" y="141"/>
                    </a:lnTo>
                    <a:lnTo>
                      <a:pt x="456" y="137"/>
                    </a:lnTo>
                    <a:lnTo>
                      <a:pt x="458" y="133"/>
                    </a:lnTo>
                    <a:lnTo>
                      <a:pt x="458" y="131"/>
                    </a:lnTo>
                    <a:lnTo>
                      <a:pt x="462" y="129"/>
                    </a:lnTo>
                    <a:lnTo>
                      <a:pt x="464" y="127"/>
                    </a:lnTo>
                    <a:lnTo>
                      <a:pt x="470" y="125"/>
                    </a:lnTo>
                    <a:lnTo>
                      <a:pt x="474" y="125"/>
                    </a:lnTo>
                    <a:lnTo>
                      <a:pt x="478" y="123"/>
                    </a:lnTo>
                    <a:lnTo>
                      <a:pt x="480" y="119"/>
                    </a:lnTo>
                    <a:lnTo>
                      <a:pt x="480" y="115"/>
                    </a:lnTo>
                    <a:lnTo>
                      <a:pt x="484" y="111"/>
                    </a:lnTo>
                    <a:lnTo>
                      <a:pt x="488" y="107"/>
                    </a:lnTo>
                    <a:lnTo>
                      <a:pt x="491" y="107"/>
                    </a:lnTo>
                    <a:lnTo>
                      <a:pt x="495" y="105"/>
                    </a:lnTo>
                    <a:lnTo>
                      <a:pt x="495" y="103"/>
                    </a:lnTo>
                    <a:lnTo>
                      <a:pt x="499" y="101"/>
                    </a:lnTo>
                    <a:lnTo>
                      <a:pt x="499" y="103"/>
                    </a:lnTo>
                    <a:lnTo>
                      <a:pt x="499" y="107"/>
                    </a:lnTo>
                    <a:lnTo>
                      <a:pt x="501" y="109"/>
                    </a:lnTo>
                    <a:lnTo>
                      <a:pt x="503" y="111"/>
                    </a:lnTo>
                    <a:lnTo>
                      <a:pt x="505" y="111"/>
                    </a:lnTo>
                    <a:lnTo>
                      <a:pt x="509" y="111"/>
                    </a:lnTo>
                    <a:lnTo>
                      <a:pt x="511" y="111"/>
                    </a:lnTo>
                    <a:lnTo>
                      <a:pt x="513" y="111"/>
                    </a:lnTo>
                    <a:lnTo>
                      <a:pt x="515" y="113"/>
                    </a:lnTo>
                    <a:lnTo>
                      <a:pt x="517" y="111"/>
                    </a:lnTo>
                    <a:lnTo>
                      <a:pt x="511" y="105"/>
                    </a:lnTo>
                    <a:lnTo>
                      <a:pt x="505" y="96"/>
                    </a:lnTo>
                    <a:lnTo>
                      <a:pt x="501" y="88"/>
                    </a:lnTo>
                    <a:lnTo>
                      <a:pt x="501" y="84"/>
                    </a:lnTo>
                    <a:lnTo>
                      <a:pt x="497" y="80"/>
                    </a:lnTo>
                    <a:lnTo>
                      <a:pt x="493" y="82"/>
                    </a:lnTo>
                    <a:lnTo>
                      <a:pt x="488" y="84"/>
                    </a:lnTo>
                    <a:lnTo>
                      <a:pt x="484" y="84"/>
                    </a:lnTo>
                    <a:lnTo>
                      <a:pt x="482" y="84"/>
                    </a:lnTo>
                    <a:lnTo>
                      <a:pt x="491" y="78"/>
                    </a:lnTo>
                    <a:lnTo>
                      <a:pt x="493" y="76"/>
                    </a:lnTo>
                    <a:lnTo>
                      <a:pt x="495" y="72"/>
                    </a:lnTo>
                    <a:lnTo>
                      <a:pt x="501" y="66"/>
                    </a:lnTo>
                    <a:lnTo>
                      <a:pt x="501" y="62"/>
                    </a:lnTo>
                    <a:lnTo>
                      <a:pt x="499" y="54"/>
                    </a:lnTo>
                    <a:lnTo>
                      <a:pt x="499" y="47"/>
                    </a:lnTo>
                    <a:lnTo>
                      <a:pt x="484" y="31"/>
                    </a:lnTo>
                    <a:lnTo>
                      <a:pt x="470" y="31"/>
                    </a:lnTo>
                    <a:lnTo>
                      <a:pt x="448" y="43"/>
                    </a:lnTo>
                    <a:lnTo>
                      <a:pt x="441" y="47"/>
                    </a:lnTo>
                    <a:lnTo>
                      <a:pt x="441" y="47"/>
                    </a:lnTo>
                    <a:lnTo>
                      <a:pt x="433" y="54"/>
                    </a:lnTo>
                    <a:lnTo>
                      <a:pt x="427" y="60"/>
                    </a:lnTo>
                    <a:lnTo>
                      <a:pt x="427" y="60"/>
                    </a:lnTo>
                    <a:lnTo>
                      <a:pt x="419" y="64"/>
                    </a:lnTo>
                    <a:lnTo>
                      <a:pt x="405" y="72"/>
                    </a:lnTo>
                    <a:lnTo>
                      <a:pt x="388" y="80"/>
                    </a:lnTo>
                    <a:lnTo>
                      <a:pt x="380" y="84"/>
                    </a:lnTo>
                    <a:lnTo>
                      <a:pt x="380" y="84"/>
                    </a:lnTo>
                    <a:lnTo>
                      <a:pt x="378" y="82"/>
                    </a:lnTo>
                    <a:lnTo>
                      <a:pt x="374" y="82"/>
                    </a:lnTo>
                    <a:lnTo>
                      <a:pt x="368" y="76"/>
                    </a:lnTo>
                    <a:lnTo>
                      <a:pt x="364" y="72"/>
                    </a:lnTo>
                    <a:lnTo>
                      <a:pt x="368" y="62"/>
                    </a:lnTo>
                    <a:lnTo>
                      <a:pt x="360" y="49"/>
                    </a:lnTo>
                    <a:lnTo>
                      <a:pt x="354" y="41"/>
                    </a:lnTo>
                    <a:lnTo>
                      <a:pt x="352" y="39"/>
                    </a:lnTo>
                    <a:lnTo>
                      <a:pt x="339" y="39"/>
                    </a:lnTo>
                    <a:lnTo>
                      <a:pt x="327" y="60"/>
                    </a:lnTo>
                    <a:lnTo>
                      <a:pt x="325" y="68"/>
                    </a:lnTo>
                    <a:lnTo>
                      <a:pt x="319" y="78"/>
                    </a:lnTo>
                    <a:lnTo>
                      <a:pt x="315" y="80"/>
                    </a:lnTo>
                    <a:lnTo>
                      <a:pt x="307" y="82"/>
                    </a:lnTo>
                    <a:lnTo>
                      <a:pt x="305" y="74"/>
                    </a:lnTo>
                    <a:lnTo>
                      <a:pt x="298" y="66"/>
                    </a:lnTo>
                    <a:lnTo>
                      <a:pt x="298" y="58"/>
                    </a:lnTo>
                    <a:lnTo>
                      <a:pt x="294" y="49"/>
                    </a:lnTo>
                    <a:lnTo>
                      <a:pt x="278" y="43"/>
                    </a:lnTo>
                    <a:lnTo>
                      <a:pt x="278" y="41"/>
                    </a:lnTo>
                    <a:lnTo>
                      <a:pt x="272" y="33"/>
                    </a:lnTo>
                    <a:lnTo>
                      <a:pt x="266" y="29"/>
                    </a:lnTo>
                    <a:lnTo>
                      <a:pt x="266" y="27"/>
                    </a:lnTo>
                    <a:lnTo>
                      <a:pt x="266" y="25"/>
                    </a:lnTo>
                    <a:lnTo>
                      <a:pt x="272" y="21"/>
                    </a:lnTo>
                    <a:lnTo>
                      <a:pt x="260" y="11"/>
                    </a:lnTo>
                    <a:lnTo>
                      <a:pt x="258" y="7"/>
                    </a:lnTo>
                    <a:lnTo>
                      <a:pt x="260" y="4"/>
                    </a:lnTo>
                    <a:lnTo>
                      <a:pt x="256" y="0"/>
                    </a:lnTo>
                    <a:lnTo>
                      <a:pt x="249" y="0"/>
                    </a:lnTo>
                    <a:lnTo>
                      <a:pt x="24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7" name="Freeform 549"/>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8" name="Freeform 550"/>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39" name="Freeform 551"/>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0" name="Freeform 552"/>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 name="T108" fmla="*/ 82 w 546"/>
                  <a:gd name="T109"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lnTo>
                      <a:pt x="82" y="1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1" name="Freeform 553"/>
              <p:cNvSpPr>
                <a:spLocks/>
              </p:cNvSpPr>
              <p:nvPr/>
            </p:nvSpPr>
            <p:spPr bwMode="auto">
              <a:xfrm>
                <a:off x="4475" y="2955"/>
                <a:ext cx="546" cy="295"/>
              </a:xfrm>
              <a:custGeom>
                <a:avLst/>
                <a:gdLst>
                  <a:gd name="T0" fmla="*/ 35 w 546"/>
                  <a:gd name="T1" fmla="*/ 213 h 295"/>
                  <a:gd name="T2" fmla="*/ 27 w 546"/>
                  <a:gd name="T3" fmla="*/ 121 h 295"/>
                  <a:gd name="T4" fmla="*/ 10 w 546"/>
                  <a:gd name="T5" fmla="*/ 80 h 295"/>
                  <a:gd name="T6" fmla="*/ 31 w 546"/>
                  <a:gd name="T7" fmla="*/ 78 h 295"/>
                  <a:gd name="T8" fmla="*/ 53 w 546"/>
                  <a:gd name="T9" fmla="*/ 51 h 295"/>
                  <a:gd name="T10" fmla="*/ 102 w 546"/>
                  <a:gd name="T11" fmla="*/ 74 h 295"/>
                  <a:gd name="T12" fmla="*/ 129 w 546"/>
                  <a:gd name="T13" fmla="*/ 58 h 295"/>
                  <a:gd name="T14" fmla="*/ 141 w 546"/>
                  <a:gd name="T15" fmla="*/ 86 h 295"/>
                  <a:gd name="T16" fmla="*/ 170 w 546"/>
                  <a:gd name="T17" fmla="*/ 107 h 295"/>
                  <a:gd name="T18" fmla="*/ 190 w 546"/>
                  <a:gd name="T19" fmla="*/ 76 h 295"/>
                  <a:gd name="T20" fmla="*/ 202 w 546"/>
                  <a:gd name="T21" fmla="*/ 51 h 295"/>
                  <a:gd name="T22" fmla="*/ 215 w 546"/>
                  <a:gd name="T23" fmla="*/ 29 h 295"/>
                  <a:gd name="T24" fmla="*/ 239 w 546"/>
                  <a:gd name="T25" fmla="*/ 7 h 295"/>
                  <a:gd name="T26" fmla="*/ 272 w 546"/>
                  <a:gd name="T27" fmla="*/ 21 h 295"/>
                  <a:gd name="T28" fmla="*/ 294 w 546"/>
                  <a:gd name="T29" fmla="*/ 49 h 295"/>
                  <a:gd name="T30" fmla="*/ 325 w 546"/>
                  <a:gd name="T31" fmla="*/ 68 h 295"/>
                  <a:gd name="T32" fmla="*/ 364 w 546"/>
                  <a:gd name="T33" fmla="*/ 72 h 295"/>
                  <a:gd name="T34" fmla="*/ 405 w 546"/>
                  <a:gd name="T35" fmla="*/ 72 h 295"/>
                  <a:gd name="T36" fmla="*/ 448 w 546"/>
                  <a:gd name="T37" fmla="*/ 43 h 295"/>
                  <a:gd name="T38" fmla="*/ 495 w 546"/>
                  <a:gd name="T39" fmla="*/ 72 h 295"/>
                  <a:gd name="T40" fmla="*/ 497 w 546"/>
                  <a:gd name="T41" fmla="*/ 80 h 295"/>
                  <a:gd name="T42" fmla="*/ 513 w 546"/>
                  <a:gd name="T43" fmla="*/ 111 h 295"/>
                  <a:gd name="T44" fmla="*/ 499 w 546"/>
                  <a:gd name="T45" fmla="*/ 103 h 295"/>
                  <a:gd name="T46" fmla="*/ 480 w 546"/>
                  <a:gd name="T47" fmla="*/ 115 h 295"/>
                  <a:gd name="T48" fmla="*/ 458 w 546"/>
                  <a:gd name="T49" fmla="*/ 131 h 295"/>
                  <a:gd name="T50" fmla="*/ 444 w 546"/>
                  <a:gd name="T51" fmla="*/ 154 h 295"/>
                  <a:gd name="T52" fmla="*/ 405 w 546"/>
                  <a:gd name="T53" fmla="*/ 156 h 295"/>
                  <a:gd name="T54" fmla="*/ 450 w 546"/>
                  <a:gd name="T55" fmla="*/ 154 h 295"/>
                  <a:gd name="T56" fmla="*/ 462 w 546"/>
                  <a:gd name="T57" fmla="*/ 133 h 295"/>
                  <a:gd name="T58" fmla="*/ 484 w 546"/>
                  <a:gd name="T59" fmla="*/ 119 h 295"/>
                  <a:gd name="T60" fmla="*/ 505 w 546"/>
                  <a:gd name="T61" fmla="*/ 115 h 295"/>
                  <a:gd name="T62" fmla="*/ 529 w 546"/>
                  <a:gd name="T63" fmla="*/ 131 h 295"/>
                  <a:gd name="T64" fmla="*/ 544 w 546"/>
                  <a:gd name="T65" fmla="*/ 156 h 295"/>
                  <a:gd name="T66" fmla="*/ 533 w 546"/>
                  <a:gd name="T67" fmla="*/ 178 h 295"/>
                  <a:gd name="T68" fmla="*/ 519 w 546"/>
                  <a:gd name="T69" fmla="*/ 184 h 295"/>
                  <a:gd name="T70" fmla="*/ 507 w 546"/>
                  <a:gd name="T71" fmla="*/ 195 h 295"/>
                  <a:gd name="T72" fmla="*/ 523 w 546"/>
                  <a:gd name="T73" fmla="*/ 195 h 295"/>
                  <a:gd name="T74" fmla="*/ 529 w 546"/>
                  <a:gd name="T75" fmla="*/ 191 h 295"/>
                  <a:gd name="T76" fmla="*/ 513 w 546"/>
                  <a:gd name="T77" fmla="*/ 225 h 295"/>
                  <a:gd name="T78" fmla="*/ 486 w 546"/>
                  <a:gd name="T79" fmla="*/ 238 h 295"/>
                  <a:gd name="T80" fmla="*/ 488 w 546"/>
                  <a:gd name="T81" fmla="*/ 231 h 295"/>
                  <a:gd name="T82" fmla="*/ 491 w 546"/>
                  <a:gd name="T83" fmla="*/ 223 h 295"/>
                  <a:gd name="T84" fmla="*/ 464 w 546"/>
                  <a:gd name="T85" fmla="*/ 219 h 295"/>
                  <a:gd name="T86" fmla="*/ 441 w 546"/>
                  <a:gd name="T87" fmla="*/ 238 h 295"/>
                  <a:gd name="T88" fmla="*/ 409 w 546"/>
                  <a:gd name="T89" fmla="*/ 260 h 295"/>
                  <a:gd name="T90" fmla="*/ 409 w 546"/>
                  <a:gd name="T91" fmla="*/ 278 h 295"/>
                  <a:gd name="T92" fmla="*/ 415 w 546"/>
                  <a:gd name="T93" fmla="*/ 295 h 295"/>
                  <a:gd name="T94" fmla="*/ 394 w 546"/>
                  <a:gd name="T95" fmla="*/ 291 h 295"/>
                  <a:gd name="T96" fmla="*/ 374 w 546"/>
                  <a:gd name="T97" fmla="*/ 276 h 295"/>
                  <a:gd name="T98" fmla="*/ 325 w 546"/>
                  <a:gd name="T99" fmla="*/ 266 h 295"/>
                  <a:gd name="T100" fmla="*/ 262 w 546"/>
                  <a:gd name="T101" fmla="*/ 248 h 295"/>
                  <a:gd name="T102" fmla="*/ 198 w 546"/>
                  <a:gd name="T103" fmla="*/ 262 h 295"/>
                  <a:gd name="T104" fmla="*/ 143 w 546"/>
                  <a:gd name="T105" fmla="*/ 209 h 295"/>
                  <a:gd name="T106" fmla="*/ 53 w 546"/>
                  <a:gd name="T107" fmla="*/ 19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6" h="295">
                    <a:moveTo>
                      <a:pt x="82" y="170"/>
                    </a:moveTo>
                    <a:lnTo>
                      <a:pt x="68" y="186"/>
                    </a:lnTo>
                    <a:lnTo>
                      <a:pt x="63" y="191"/>
                    </a:lnTo>
                    <a:lnTo>
                      <a:pt x="53" y="193"/>
                    </a:lnTo>
                    <a:lnTo>
                      <a:pt x="45" y="193"/>
                    </a:lnTo>
                    <a:lnTo>
                      <a:pt x="45" y="213"/>
                    </a:lnTo>
                    <a:lnTo>
                      <a:pt x="35" y="213"/>
                    </a:lnTo>
                    <a:lnTo>
                      <a:pt x="25" y="209"/>
                    </a:lnTo>
                    <a:lnTo>
                      <a:pt x="27" y="203"/>
                    </a:lnTo>
                    <a:lnTo>
                      <a:pt x="25" y="178"/>
                    </a:lnTo>
                    <a:lnTo>
                      <a:pt x="25" y="168"/>
                    </a:lnTo>
                    <a:lnTo>
                      <a:pt x="29" y="129"/>
                    </a:lnTo>
                    <a:lnTo>
                      <a:pt x="27" y="123"/>
                    </a:lnTo>
                    <a:lnTo>
                      <a:pt x="27" y="121"/>
                    </a:lnTo>
                    <a:lnTo>
                      <a:pt x="16" y="117"/>
                    </a:lnTo>
                    <a:lnTo>
                      <a:pt x="10" y="111"/>
                    </a:lnTo>
                    <a:lnTo>
                      <a:pt x="14" y="103"/>
                    </a:lnTo>
                    <a:lnTo>
                      <a:pt x="21" y="99"/>
                    </a:lnTo>
                    <a:lnTo>
                      <a:pt x="21" y="92"/>
                    </a:lnTo>
                    <a:lnTo>
                      <a:pt x="16" y="86"/>
                    </a:lnTo>
                    <a:lnTo>
                      <a:pt x="10" y="80"/>
                    </a:lnTo>
                    <a:lnTo>
                      <a:pt x="6" y="80"/>
                    </a:lnTo>
                    <a:lnTo>
                      <a:pt x="4" y="76"/>
                    </a:lnTo>
                    <a:lnTo>
                      <a:pt x="2" y="72"/>
                    </a:lnTo>
                    <a:lnTo>
                      <a:pt x="0" y="66"/>
                    </a:lnTo>
                    <a:lnTo>
                      <a:pt x="2" y="62"/>
                    </a:lnTo>
                    <a:lnTo>
                      <a:pt x="12" y="68"/>
                    </a:lnTo>
                    <a:lnTo>
                      <a:pt x="31" y="78"/>
                    </a:lnTo>
                    <a:lnTo>
                      <a:pt x="35" y="74"/>
                    </a:lnTo>
                    <a:lnTo>
                      <a:pt x="39" y="74"/>
                    </a:lnTo>
                    <a:lnTo>
                      <a:pt x="41" y="72"/>
                    </a:lnTo>
                    <a:lnTo>
                      <a:pt x="47" y="60"/>
                    </a:lnTo>
                    <a:lnTo>
                      <a:pt x="45" y="58"/>
                    </a:lnTo>
                    <a:lnTo>
                      <a:pt x="49" y="51"/>
                    </a:lnTo>
                    <a:lnTo>
                      <a:pt x="53" y="51"/>
                    </a:lnTo>
                    <a:lnTo>
                      <a:pt x="55" y="47"/>
                    </a:lnTo>
                    <a:lnTo>
                      <a:pt x="84" y="54"/>
                    </a:lnTo>
                    <a:lnTo>
                      <a:pt x="86" y="66"/>
                    </a:lnTo>
                    <a:lnTo>
                      <a:pt x="92" y="62"/>
                    </a:lnTo>
                    <a:lnTo>
                      <a:pt x="94" y="62"/>
                    </a:lnTo>
                    <a:lnTo>
                      <a:pt x="98" y="66"/>
                    </a:lnTo>
                    <a:lnTo>
                      <a:pt x="102" y="74"/>
                    </a:lnTo>
                    <a:lnTo>
                      <a:pt x="106" y="72"/>
                    </a:lnTo>
                    <a:lnTo>
                      <a:pt x="110" y="78"/>
                    </a:lnTo>
                    <a:lnTo>
                      <a:pt x="117" y="78"/>
                    </a:lnTo>
                    <a:lnTo>
                      <a:pt x="119" y="68"/>
                    </a:lnTo>
                    <a:lnTo>
                      <a:pt x="125" y="64"/>
                    </a:lnTo>
                    <a:lnTo>
                      <a:pt x="127" y="62"/>
                    </a:lnTo>
                    <a:lnTo>
                      <a:pt x="129" y="58"/>
                    </a:lnTo>
                    <a:lnTo>
                      <a:pt x="129" y="54"/>
                    </a:lnTo>
                    <a:lnTo>
                      <a:pt x="133" y="51"/>
                    </a:lnTo>
                    <a:lnTo>
                      <a:pt x="139" y="51"/>
                    </a:lnTo>
                    <a:lnTo>
                      <a:pt x="139" y="60"/>
                    </a:lnTo>
                    <a:lnTo>
                      <a:pt x="143" y="64"/>
                    </a:lnTo>
                    <a:lnTo>
                      <a:pt x="145" y="76"/>
                    </a:lnTo>
                    <a:lnTo>
                      <a:pt x="141" y="86"/>
                    </a:lnTo>
                    <a:lnTo>
                      <a:pt x="143" y="101"/>
                    </a:lnTo>
                    <a:lnTo>
                      <a:pt x="149" y="101"/>
                    </a:lnTo>
                    <a:lnTo>
                      <a:pt x="151" y="103"/>
                    </a:lnTo>
                    <a:lnTo>
                      <a:pt x="157" y="101"/>
                    </a:lnTo>
                    <a:lnTo>
                      <a:pt x="162" y="103"/>
                    </a:lnTo>
                    <a:lnTo>
                      <a:pt x="166" y="107"/>
                    </a:lnTo>
                    <a:lnTo>
                      <a:pt x="170" y="107"/>
                    </a:lnTo>
                    <a:lnTo>
                      <a:pt x="188" y="101"/>
                    </a:lnTo>
                    <a:lnTo>
                      <a:pt x="190" y="101"/>
                    </a:lnTo>
                    <a:lnTo>
                      <a:pt x="196" y="94"/>
                    </a:lnTo>
                    <a:lnTo>
                      <a:pt x="190" y="90"/>
                    </a:lnTo>
                    <a:lnTo>
                      <a:pt x="188" y="88"/>
                    </a:lnTo>
                    <a:lnTo>
                      <a:pt x="186" y="82"/>
                    </a:lnTo>
                    <a:lnTo>
                      <a:pt x="190" y="76"/>
                    </a:lnTo>
                    <a:lnTo>
                      <a:pt x="190" y="66"/>
                    </a:lnTo>
                    <a:lnTo>
                      <a:pt x="190" y="64"/>
                    </a:lnTo>
                    <a:lnTo>
                      <a:pt x="192" y="58"/>
                    </a:lnTo>
                    <a:lnTo>
                      <a:pt x="194" y="51"/>
                    </a:lnTo>
                    <a:lnTo>
                      <a:pt x="196" y="43"/>
                    </a:lnTo>
                    <a:lnTo>
                      <a:pt x="200" y="47"/>
                    </a:lnTo>
                    <a:lnTo>
                      <a:pt x="202" y="51"/>
                    </a:lnTo>
                    <a:lnTo>
                      <a:pt x="204" y="56"/>
                    </a:lnTo>
                    <a:lnTo>
                      <a:pt x="211" y="56"/>
                    </a:lnTo>
                    <a:lnTo>
                      <a:pt x="211" y="49"/>
                    </a:lnTo>
                    <a:lnTo>
                      <a:pt x="213" y="45"/>
                    </a:lnTo>
                    <a:lnTo>
                      <a:pt x="215" y="37"/>
                    </a:lnTo>
                    <a:lnTo>
                      <a:pt x="213" y="31"/>
                    </a:lnTo>
                    <a:lnTo>
                      <a:pt x="215" y="29"/>
                    </a:lnTo>
                    <a:lnTo>
                      <a:pt x="219" y="25"/>
                    </a:lnTo>
                    <a:lnTo>
                      <a:pt x="221" y="17"/>
                    </a:lnTo>
                    <a:lnTo>
                      <a:pt x="225" y="11"/>
                    </a:lnTo>
                    <a:lnTo>
                      <a:pt x="231" y="7"/>
                    </a:lnTo>
                    <a:lnTo>
                      <a:pt x="237" y="7"/>
                    </a:lnTo>
                    <a:lnTo>
                      <a:pt x="239" y="7"/>
                    </a:lnTo>
                    <a:lnTo>
                      <a:pt x="239" y="7"/>
                    </a:lnTo>
                    <a:lnTo>
                      <a:pt x="245" y="2"/>
                    </a:lnTo>
                    <a:lnTo>
                      <a:pt x="249" y="0"/>
                    </a:lnTo>
                    <a:lnTo>
                      <a:pt x="256" y="0"/>
                    </a:lnTo>
                    <a:lnTo>
                      <a:pt x="260" y="4"/>
                    </a:lnTo>
                    <a:lnTo>
                      <a:pt x="258" y="7"/>
                    </a:lnTo>
                    <a:lnTo>
                      <a:pt x="260" y="11"/>
                    </a:lnTo>
                    <a:lnTo>
                      <a:pt x="272" y="21"/>
                    </a:lnTo>
                    <a:lnTo>
                      <a:pt x="266" y="25"/>
                    </a:lnTo>
                    <a:lnTo>
                      <a:pt x="266" y="27"/>
                    </a:lnTo>
                    <a:lnTo>
                      <a:pt x="266" y="29"/>
                    </a:lnTo>
                    <a:lnTo>
                      <a:pt x="272" y="33"/>
                    </a:lnTo>
                    <a:lnTo>
                      <a:pt x="278" y="41"/>
                    </a:lnTo>
                    <a:lnTo>
                      <a:pt x="278" y="43"/>
                    </a:lnTo>
                    <a:lnTo>
                      <a:pt x="294" y="49"/>
                    </a:lnTo>
                    <a:lnTo>
                      <a:pt x="298" y="58"/>
                    </a:lnTo>
                    <a:lnTo>
                      <a:pt x="298" y="66"/>
                    </a:lnTo>
                    <a:lnTo>
                      <a:pt x="305" y="74"/>
                    </a:lnTo>
                    <a:lnTo>
                      <a:pt x="307" y="82"/>
                    </a:lnTo>
                    <a:lnTo>
                      <a:pt x="315" y="80"/>
                    </a:lnTo>
                    <a:lnTo>
                      <a:pt x="319" y="78"/>
                    </a:lnTo>
                    <a:lnTo>
                      <a:pt x="325" y="68"/>
                    </a:lnTo>
                    <a:lnTo>
                      <a:pt x="327" y="60"/>
                    </a:lnTo>
                    <a:lnTo>
                      <a:pt x="339" y="39"/>
                    </a:lnTo>
                    <a:lnTo>
                      <a:pt x="352" y="39"/>
                    </a:lnTo>
                    <a:lnTo>
                      <a:pt x="354" y="41"/>
                    </a:lnTo>
                    <a:lnTo>
                      <a:pt x="360" y="49"/>
                    </a:lnTo>
                    <a:lnTo>
                      <a:pt x="368" y="62"/>
                    </a:lnTo>
                    <a:lnTo>
                      <a:pt x="364" y="72"/>
                    </a:lnTo>
                    <a:lnTo>
                      <a:pt x="368" y="76"/>
                    </a:lnTo>
                    <a:lnTo>
                      <a:pt x="374" y="82"/>
                    </a:lnTo>
                    <a:lnTo>
                      <a:pt x="378" y="82"/>
                    </a:lnTo>
                    <a:lnTo>
                      <a:pt x="380" y="84"/>
                    </a:lnTo>
                    <a:lnTo>
                      <a:pt x="380" y="84"/>
                    </a:lnTo>
                    <a:lnTo>
                      <a:pt x="388" y="80"/>
                    </a:lnTo>
                    <a:lnTo>
                      <a:pt x="405" y="72"/>
                    </a:lnTo>
                    <a:lnTo>
                      <a:pt x="419" y="64"/>
                    </a:lnTo>
                    <a:lnTo>
                      <a:pt x="427" y="60"/>
                    </a:lnTo>
                    <a:lnTo>
                      <a:pt x="427" y="60"/>
                    </a:lnTo>
                    <a:lnTo>
                      <a:pt x="433" y="54"/>
                    </a:lnTo>
                    <a:lnTo>
                      <a:pt x="441" y="47"/>
                    </a:lnTo>
                    <a:lnTo>
                      <a:pt x="441" y="47"/>
                    </a:lnTo>
                    <a:lnTo>
                      <a:pt x="448" y="43"/>
                    </a:lnTo>
                    <a:lnTo>
                      <a:pt x="470" y="31"/>
                    </a:lnTo>
                    <a:lnTo>
                      <a:pt x="484" y="31"/>
                    </a:lnTo>
                    <a:lnTo>
                      <a:pt x="499" y="47"/>
                    </a:lnTo>
                    <a:lnTo>
                      <a:pt x="499" y="54"/>
                    </a:lnTo>
                    <a:lnTo>
                      <a:pt x="501" y="62"/>
                    </a:lnTo>
                    <a:lnTo>
                      <a:pt x="501" y="66"/>
                    </a:lnTo>
                    <a:lnTo>
                      <a:pt x="495" y="72"/>
                    </a:lnTo>
                    <a:lnTo>
                      <a:pt x="493" y="76"/>
                    </a:lnTo>
                    <a:lnTo>
                      <a:pt x="491" y="78"/>
                    </a:lnTo>
                    <a:lnTo>
                      <a:pt x="482" y="84"/>
                    </a:lnTo>
                    <a:lnTo>
                      <a:pt x="484" y="84"/>
                    </a:lnTo>
                    <a:lnTo>
                      <a:pt x="488" y="84"/>
                    </a:lnTo>
                    <a:lnTo>
                      <a:pt x="493" y="82"/>
                    </a:lnTo>
                    <a:lnTo>
                      <a:pt x="497" y="80"/>
                    </a:lnTo>
                    <a:lnTo>
                      <a:pt x="501" y="84"/>
                    </a:lnTo>
                    <a:lnTo>
                      <a:pt x="501" y="88"/>
                    </a:lnTo>
                    <a:lnTo>
                      <a:pt x="505" y="96"/>
                    </a:lnTo>
                    <a:lnTo>
                      <a:pt x="511" y="105"/>
                    </a:lnTo>
                    <a:lnTo>
                      <a:pt x="517" y="111"/>
                    </a:lnTo>
                    <a:lnTo>
                      <a:pt x="515" y="113"/>
                    </a:lnTo>
                    <a:lnTo>
                      <a:pt x="513" y="111"/>
                    </a:lnTo>
                    <a:lnTo>
                      <a:pt x="511" y="111"/>
                    </a:lnTo>
                    <a:lnTo>
                      <a:pt x="509" y="111"/>
                    </a:lnTo>
                    <a:lnTo>
                      <a:pt x="505" y="111"/>
                    </a:lnTo>
                    <a:lnTo>
                      <a:pt x="503" y="111"/>
                    </a:lnTo>
                    <a:lnTo>
                      <a:pt x="501" y="109"/>
                    </a:lnTo>
                    <a:lnTo>
                      <a:pt x="499" y="107"/>
                    </a:lnTo>
                    <a:lnTo>
                      <a:pt x="499" y="103"/>
                    </a:lnTo>
                    <a:lnTo>
                      <a:pt x="499" y="101"/>
                    </a:lnTo>
                    <a:lnTo>
                      <a:pt x="495" y="103"/>
                    </a:lnTo>
                    <a:lnTo>
                      <a:pt x="495" y="105"/>
                    </a:lnTo>
                    <a:lnTo>
                      <a:pt x="491" y="107"/>
                    </a:lnTo>
                    <a:lnTo>
                      <a:pt x="488" y="107"/>
                    </a:lnTo>
                    <a:lnTo>
                      <a:pt x="484" y="111"/>
                    </a:lnTo>
                    <a:lnTo>
                      <a:pt x="480" y="115"/>
                    </a:lnTo>
                    <a:lnTo>
                      <a:pt x="480" y="119"/>
                    </a:lnTo>
                    <a:lnTo>
                      <a:pt x="478" y="123"/>
                    </a:lnTo>
                    <a:lnTo>
                      <a:pt x="474" y="125"/>
                    </a:lnTo>
                    <a:lnTo>
                      <a:pt x="470" y="125"/>
                    </a:lnTo>
                    <a:lnTo>
                      <a:pt x="464" y="127"/>
                    </a:lnTo>
                    <a:lnTo>
                      <a:pt x="462" y="129"/>
                    </a:lnTo>
                    <a:lnTo>
                      <a:pt x="458" y="131"/>
                    </a:lnTo>
                    <a:lnTo>
                      <a:pt x="458" y="133"/>
                    </a:lnTo>
                    <a:lnTo>
                      <a:pt x="456" y="137"/>
                    </a:lnTo>
                    <a:lnTo>
                      <a:pt x="456" y="141"/>
                    </a:lnTo>
                    <a:lnTo>
                      <a:pt x="454" y="146"/>
                    </a:lnTo>
                    <a:lnTo>
                      <a:pt x="452" y="146"/>
                    </a:lnTo>
                    <a:lnTo>
                      <a:pt x="450" y="150"/>
                    </a:lnTo>
                    <a:lnTo>
                      <a:pt x="444" y="154"/>
                    </a:lnTo>
                    <a:lnTo>
                      <a:pt x="437" y="154"/>
                    </a:lnTo>
                    <a:lnTo>
                      <a:pt x="429" y="154"/>
                    </a:lnTo>
                    <a:lnTo>
                      <a:pt x="421" y="152"/>
                    </a:lnTo>
                    <a:lnTo>
                      <a:pt x="413" y="152"/>
                    </a:lnTo>
                    <a:lnTo>
                      <a:pt x="409" y="154"/>
                    </a:lnTo>
                    <a:lnTo>
                      <a:pt x="403" y="156"/>
                    </a:lnTo>
                    <a:lnTo>
                      <a:pt x="405" y="156"/>
                    </a:lnTo>
                    <a:lnTo>
                      <a:pt x="409" y="154"/>
                    </a:lnTo>
                    <a:lnTo>
                      <a:pt x="415" y="154"/>
                    </a:lnTo>
                    <a:lnTo>
                      <a:pt x="419" y="156"/>
                    </a:lnTo>
                    <a:lnTo>
                      <a:pt x="423" y="156"/>
                    </a:lnTo>
                    <a:lnTo>
                      <a:pt x="433" y="158"/>
                    </a:lnTo>
                    <a:lnTo>
                      <a:pt x="446" y="156"/>
                    </a:lnTo>
                    <a:lnTo>
                      <a:pt x="450" y="154"/>
                    </a:lnTo>
                    <a:lnTo>
                      <a:pt x="452" y="154"/>
                    </a:lnTo>
                    <a:lnTo>
                      <a:pt x="454" y="150"/>
                    </a:lnTo>
                    <a:lnTo>
                      <a:pt x="458" y="148"/>
                    </a:lnTo>
                    <a:lnTo>
                      <a:pt x="458" y="146"/>
                    </a:lnTo>
                    <a:lnTo>
                      <a:pt x="458" y="141"/>
                    </a:lnTo>
                    <a:lnTo>
                      <a:pt x="460" y="137"/>
                    </a:lnTo>
                    <a:lnTo>
                      <a:pt x="462" y="133"/>
                    </a:lnTo>
                    <a:lnTo>
                      <a:pt x="464" y="131"/>
                    </a:lnTo>
                    <a:lnTo>
                      <a:pt x="470" y="129"/>
                    </a:lnTo>
                    <a:lnTo>
                      <a:pt x="472" y="129"/>
                    </a:lnTo>
                    <a:lnTo>
                      <a:pt x="476" y="129"/>
                    </a:lnTo>
                    <a:lnTo>
                      <a:pt x="478" y="127"/>
                    </a:lnTo>
                    <a:lnTo>
                      <a:pt x="480" y="123"/>
                    </a:lnTo>
                    <a:lnTo>
                      <a:pt x="484" y="119"/>
                    </a:lnTo>
                    <a:lnTo>
                      <a:pt x="486" y="115"/>
                    </a:lnTo>
                    <a:lnTo>
                      <a:pt x="493" y="113"/>
                    </a:lnTo>
                    <a:lnTo>
                      <a:pt x="497" y="113"/>
                    </a:lnTo>
                    <a:lnTo>
                      <a:pt x="497" y="115"/>
                    </a:lnTo>
                    <a:lnTo>
                      <a:pt x="499" y="115"/>
                    </a:lnTo>
                    <a:lnTo>
                      <a:pt x="501" y="117"/>
                    </a:lnTo>
                    <a:lnTo>
                      <a:pt x="505" y="115"/>
                    </a:lnTo>
                    <a:lnTo>
                      <a:pt x="507" y="115"/>
                    </a:lnTo>
                    <a:lnTo>
                      <a:pt x="511" y="117"/>
                    </a:lnTo>
                    <a:lnTo>
                      <a:pt x="511" y="119"/>
                    </a:lnTo>
                    <a:lnTo>
                      <a:pt x="513" y="123"/>
                    </a:lnTo>
                    <a:lnTo>
                      <a:pt x="517" y="125"/>
                    </a:lnTo>
                    <a:lnTo>
                      <a:pt x="523" y="127"/>
                    </a:lnTo>
                    <a:lnTo>
                      <a:pt x="529" y="131"/>
                    </a:lnTo>
                    <a:lnTo>
                      <a:pt x="542" y="137"/>
                    </a:lnTo>
                    <a:lnTo>
                      <a:pt x="544" y="141"/>
                    </a:lnTo>
                    <a:lnTo>
                      <a:pt x="546" y="146"/>
                    </a:lnTo>
                    <a:lnTo>
                      <a:pt x="546" y="148"/>
                    </a:lnTo>
                    <a:lnTo>
                      <a:pt x="546" y="152"/>
                    </a:lnTo>
                    <a:lnTo>
                      <a:pt x="544" y="154"/>
                    </a:lnTo>
                    <a:lnTo>
                      <a:pt x="544" y="156"/>
                    </a:lnTo>
                    <a:lnTo>
                      <a:pt x="544" y="160"/>
                    </a:lnTo>
                    <a:lnTo>
                      <a:pt x="544" y="164"/>
                    </a:lnTo>
                    <a:lnTo>
                      <a:pt x="546" y="168"/>
                    </a:lnTo>
                    <a:lnTo>
                      <a:pt x="544" y="170"/>
                    </a:lnTo>
                    <a:lnTo>
                      <a:pt x="542" y="172"/>
                    </a:lnTo>
                    <a:lnTo>
                      <a:pt x="535" y="176"/>
                    </a:lnTo>
                    <a:lnTo>
                      <a:pt x="533" y="178"/>
                    </a:lnTo>
                    <a:lnTo>
                      <a:pt x="531" y="178"/>
                    </a:lnTo>
                    <a:lnTo>
                      <a:pt x="527" y="182"/>
                    </a:lnTo>
                    <a:lnTo>
                      <a:pt x="525" y="182"/>
                    </a:lnTo>
                    <a:lnTo>
                      <a:pt x="525" y="184"/>
                    </a:lnTo>
                    <a:lnTo>
                      <a:pt x="521" y="184"/>
                    </a:lnTo>
                    <a:lnTo>
                      <a:pt x="519" y="184"/>
                    </a:lnTo>
                    <a:lnTo>
                      <a:pt x="519" y="184"/>
                    </a:lnTo>
                    <a:lnTo>
                      <a:pt x="517" y="182"/>
                    </a:lnTo>
                    <a:lnTo>
                      <a:pt x="515" y="180"/>
                    </a:lnTo>
                    <a:lnTo>
                      <a:pt x="513" y="182"/>
                    </a:lnTo>
                    <a:lnTo>
                      <a:pt x="509" y="182"/>
                    </a:lnTo>
                    <a:lnTo>
                      <a:pt x="507" y="184"/>
                    </a:lnTo>
                    <a:lnTo>
                      <a:pt x="507" y="186"/>
                    </a:lnTo>
                    <a:lnTo>
                      <a:pt x="507" y="195"/>
                    </a:lnTo>
                    <a:lnTo>
                      <a:pt x="505" y="195"/>
                    </a:lnTo>
                    <a:lnTo>
                      <a:pt x="505" y="197"/>
                    </a:lnTo>
                    <a:lnTo>
                      <a:pt x="507" y="199"/>
                    </a:lnTo>
                    <a:lnTo>
                      <a:pt x="511" y="199"/>
                    </a:lnTo>
                    <a:lnTo>
                      <a:pt x="515" y="197"/>
                    </a:lnTo>
                    <a:lnTo>
                      <a:pt x="517" y="197"/>
                    </a:lnTo>
                    <a:lnTo>
                      <a:pt x="523" y="195"/>
                    </a:lnTo>
                    <a:lnTo>
                      <a:pt x="523" y="195"/>
                    </a:lnTo>
                    <a:lnTo>
                      <a:pt x="523" y="193"/>
                    </a:lnTo>
                    <a:lnTo>
                      <a:pt x="523" y="188"/>
                    </a:lnTo>
                    <a:lnTo>
                      <a:pt x="525" y="188"/>
                    </a:lnTo>
                    <a:lnTo>
                      <a:pt x="529" y="186"/>
                    </a:lnTo>
                    <a:lnTo>
                      <a:pt x="531" y="184"/>
                    </a:lnTo>
                    <a:lnTo>
                      <a:pt x="529" y="191"/>
                    </a:lnTo>
                    <a:lnTo>
                      <a:pt x="531" y="195"/>
                    </a:lnTo>
                    <a:lnTo>
                      <a:pt x="533" y="201"/>
                    </a:lnTo>
                    <a:lnTo>
                      <a:pt x="533" y="209"/>
                    </a:lnTo>
                    <a:lnTo>
                      <a:pt x="531" y="213"/>
                    </a:lnTo>
                    <a:lnTo>
                      <a:pt x="529" y="217"/>
                    </a:lnTo>
                    <a:lnTo>
                      <a:pt x="521" y="221"/>
                    </a:lnTo>
                    <a:lnTo>
                      <a:pt x="513" y="225"/>
                    </a:lnTo>
                    <a:lnTo>
                      <a:pt x="511" y="227"/>
                    </a:lnTo>
                    <a:lnTo>
                      <a:pt x="505" y="231"/>
                    </a:lnTo>
                    <a:lnTo>
                      <a:pt x="501" y="236"/>
                    </a:lnTo>
                    <a:lnTo>
                      <a:pt x="497" y="240"/>
                    </a:lnTo>
                    <a:lnTo>
                      <a:pt x="493" y="240"/>
                    </a:lnTo>
                    <a:lnTo>
                      <a:pt x="488" y="240"/>
                    </a:lnTo>
                    <a:lnTo>
                      <a:pt x="486" y="238"/>
                    </a:lnTo>
                    <a:lnTo>
                      <a:pt x="484" y="233"/>
                    </a:lnTo>
                    <a:lnTo>
                      <a:pt x="484" y="231"/>
                    </a:lnTo>
                    <a:lnTo>
                      <a:pt x="484" y="229"/>
                    </a:lnTo>
                    <a:lnTo>
                      <a:pt x="486" y="227"/>
                    </a:lnTo>
                    <a:lnTo>
                      <a:pt x="488" y="227"/>
                    </a:lnTo>
                    <a:lnTo>
                      <a:pt x="488" y="229"/>
                    </a:lnTo>
                    <a:lnTo>
                      <a:pt x="488" y="231"/>
                    </a:lnTo>
                    <a:lnTo>
                      <a:pt x="491" y="233"/>
                    </a:lnTo>
                    <a:lnTo>
                      <a:pt x="493" y="236"/>
                    </a:lnTo>
                    <a:lnTo>
                      <a:pt x="495" y="233"/>
                    </a:lnTo>
                    <a:lnTo>
                      <a:pt x="497" y="233"/>
                    </a:lnTo>
                    <a:lnTo>
                      <a:pt x="495" y="229"/>
                    </a:lnTo>
                    <a:lnTo>
                      <a:pt x="493" y="225"/>
                    </a:lnTo>
                    <a:lnTo>
                      <a:pt x="491" y="223"/>
                    </a:lnTo>
                    <a:lnTo>
                      <a:pt x="488" y="221"/>
                    </a:lnTo>
                    <a:lnTo>
                      <a:pt x="484" y="221"/>
                    </a:lnTo>
                    <a:lnTo>
                      <a:pt x="482" y="221"/>
                    </a:lnTo>
                    <a:lnTo>
                      <a:pt x="478" y="219"/>
                    </a:lnTo>
                    <a:lnTo>
                      <a:pt x="474" y="219"/>
                    </a:lnTo>
                    <a:lnTo>
                      <a:pt x="470" y="219"/>
                    </a:lnTo>
                    <a:lnTo>
                      <a:pt x="464" y="219"/>
                    </a:lnTo>
                    <a:lnTo>
                      <a:pt x="460" y="221"/>
                    </a:lnTo>
                    <a:lnTo>
                      <a:pt x="458" y="223"/>
                    </a:lnTo>
                    <a:lnTo>
                      <a:pt x="454" y="227"/>
                    </a:lnTo>
                    <a:lnTo>
                      <a:pt x="454" y="229"/>
                    </a:lnTo>
                    <a:lnTo>
                      <a:pt x="452" y="233"/>
                    </a:lnTo>
                    <a:lnTo>
                      <a:pt x="450" y="236"/>
                    </a:lnTo>
                    <a:lnTo>
                      <a:pt x="441" y="238"/>
                    </a:lnTo>
                    <a:lnTo>
                      <a:pt x="435" y="240"/>
                    </a:lnTo>
                    <a:lnTo>
                      <a:pt x="433" y="242"/>
                    </a:lnTo>
                    <a:lnTo>
                      <a:pt x="433" y="246"/>
                    </a:lnTo>
                    <a:lnTo>
                      <a:pt x="427" y="248"/>
                    </a:lnTo>
                    <a:lnTo>
                      <a:pt x="423" y="252"/>
                    </a:lnTo>
                    <a:lnTo>
                      <a:pt x="417" y="256"/>
                    </a:lnTo>
                    <a:lnTo>
                      <a:pt x="409" y="260"/>
                    </a:lnTo>
                    <a:lnTo>
                      <a:pt x="403" y="262"/>
                    </a:lnTo>
                    <a:lnTo>
                      <a:pt x="401" y="264"/>
                    </a:lnTo>
                    <a:lnTo>
                      <a:pt x="401" y="266"/>
                    </a:lnTo>
                    <a:lnTo>
                      <a:pt x="405" y="266"/>
                    </a:lnTo>
                    <a:lnTo>
                      <a:pt x="407" y="268"/>
                    </a:lnTo>
                    <a:lnTo>
                      <a:pt x="409" y="270"/>
                    </a:lnTo>
                    <a:lnTo>
                      <a:pt x="409" y="278"/>
                    </a:lnTo>
                    <a:lnTo>
                      <a:pt x="409" y="280"/>
                    </a:lnTo>
                    <a:lnTo>
                      <a:pt x="411" y="285"/>
                    </a:lnTo>
                    <a:lnTo>
                      <a:pt x="413" y="287"/>
                    </a:lnTo>
                    <a:lnTo>
                      <a:pt x="417" y="289"/>
                    </a:lnTo>
                    <a:lnTo>
                      <a:pt x="419" y="293"/>
                    </a:lnTo>
                    <a:lnTo>
                      <a:pt x="417" y="295"/>
                    </a:lnTo>
                    <a:lnTo>
                      <a:pt x="415" y="295"/>
                    </a:lnTo>
                    <a:lnTo>
                      <a:pt x="411" y="295"/>
                    </a:lnTo>
                    <a:lnTo>
                      <a:pt x="407" y="295"/>
                    </a:lnTo>
                    <a:lnTo>
                      <a:pt x="403" y="293"/>
                    </a:lnTo>
                    <a:lnTo>
                      <a:pt x="401" y="293"/>
                    </a:lnTo>
                    <a:lnTo>
                      <a:pt x="399" y="291"/>
                    </a:lnTo>
                    <a:lnTo>
                      <a:pt x="397" y="291"/>
                    </a:lnTo>
                    <a:lnTo>
                      <a:pt x="394" y="291"/>
                    </a:lnTo>
                    <a:lnTo>
                      <a:pt x="392" y="291"/>
                    </a:lnTo>
                    <a:lnTo>
                      <a:pt x="392" y="291"/>
                    </a:lnTo>
                    <a:lnTo>
                      <a:pt x="390" y="291"/>
                    </a:lnTo>
                    <a:lnTo>
                      <a:pt x="390" y="293"/>
                    </a:lnTo>
                    <a:lnTo>
                      <a:pt x="390" y="291"/>
                    </a:lnTo>
                    <a:lnTo>
                      <a:pt x="380" y="285"/>
                    </a:lnTo>
                    <a:lnTo>
                      <a:pt x="374" y="276"/>
                    </a:lnTo>
                    <a:lnTo>
                      <a:pt x="370" y="272"/>
                    </a:lnTo>
                    <a:lnTo>
                      <a:pt x="358" y="270"/>
                    </a:lnTo>
                    <a:lnTo>
                      <a:pt x="350" y="266"/>
                    </a:lnTo>
                    <a:lnTo>
                      <a:pt x="341" y="266"/>
                    </a:lnTo>
                    <a:lnTo>
                      <a:pt x="337" y="262"/>
                    </a:lnTo>
                    <a:lnTo>
                      <a:pt x="327" y="262"/>
                    </a:lnTo>
                    <a:lnTo>
                      <a:pt x="325" y="266"/>
                    </a:lnTo>
                    <a:lnTo>
                      <a:pt x="319" y="266"/>
                    </a:lnTo>
                    <a:lnTo>
                      <a:pt x="305" y="266"/>
                    </a:lnTo>
                    <a:lnTo>
                      <a:pt x="303" y="264"/>
                    </a:lnTo>
                    <a:lnTo>
                      <a:pt x="292" y="256"/>
                    </a:lnTo>
                    <a:lnTo>
                      <a:pt x="272" y="246"/>
                    </a:lnTo>
                    <a:lnTo>
                      <a:pt x="266" y="244"/>
                    </a:lnTo>
                    <a:lnTo>
                      <a:pt x="262" y="248"/>
                    </a:lnTo>
                    <a:lnTo>
                      <a:pt x="260" y="280"/>
                    </a:lnTo>
                    <a:lnTo>
                      <a:pt x="253" y="285"/>
                    </a:lnTo>
                    <a:lnTo>
                      <a:pt x="241" y="283"/>
                    </a:lnTo>
                    <a:lnTo>
                      <a:pt x="239" y="283"/>
                    </a:lnTo>
                    <a:lnTo>
                      <a:pt x="231" y="283"/>
                    </a:lnTo>
                    <a:lnTo>
                      <a:pt x="202" y="274"/>
                    </a:lnTo>
                    <a:lnTo>
                      <a:pt x="198" y="262"/>
                    </a:lnTo>
                    <a:lnTo>
                      <a:pt x="209" y="242"/>
                    </a:lnTo>
                    <a:lnTo>
                      <a:pt x="170" y="231"/>
                    </a:lnTo>
                    <a:lnTo>
                      <a:pt x="153" y="254"/>
                    </a:lnTo>
                    <a:lnTo>
                      <a:pt x="131" y="256"/>
                    </a:lnTo>
                    <a:lnTo>
                      <a:pt x="125" y="244"/>
                    </a:lnTo>
                    <a:lnTo>
                      <a:pt x="112" y="246"/>
                    </a:lnTo>
                    <a:lnTo>
                      <a:pt x="143" y="209"/>
                    </a:lnTo>
                    <a:lnTo>
                      <a:pt x="137" y="199"/>
                    </a:lnTo>
                    <a:lnTo>
                      <a:pt x="119" y="201"/>
                    </a:lnTo>
                    <a:lnTo>
                      <a:pt x="90" y="170"/>
                    </a:lnTo>
                    <a:lnTo>
                      <a:pt x="88" y="170"/>
                    </a:lnTo>
                    <a:lnTo>
                      <a:pt x="82" y="170"/>
                    </a:lnTo>
                    <a:lnTo>
                      <a:pt x="63" y="191"/>
                    </a:lnTo>
                    <a:lnTo>
                      <a:pt x="53" y="193"/>
                    </a:lnTo>
                    <a:lnTo>
                      <a:pt x="45" y="193"/>
                    </a:lnTo>
                    <a:lnTo>
                      <a:pt x="45" y="213"/>
                    </a:lnTo>
                    <a:lnTo>
                      <a:pt x="37" y="213"/>
                    </a:lnTo>
                    <a:lnTo>
                      <a:pt x="25" y="209"/>
                    </a:lnTo>
                    <a:lnTo>
                      <a:pt x="27" y="203"/>
                    </a:lnTo>
                    <a:lnTo>
                      <a:pt x="25" y="178"/>
                    </a:lnTo>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2" name="Freeform 554"/>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3" name="Freeform 555"/>
              <p:cNvSpPr>
                <a:spLocks/>
              </p:cNvSpPr>
              <p:nvPr/>
            </p:nvSpPr>
            <p:spPr bwMode="auto">
              <a:xfrm>
                <a:off x="5156" y="1868"/>
                <a:ext cx="249" cy="351"/>
              </a:xfrm>
              <a:custGeom>
                <a:avLst/>
                <a:gdLst>
                  <a:gd name="T0" fmla="*/ 145 w 249"/>
                  <a:gd name="T1" fmla="*/ 12 h 351"/>
                  <a:gd name="T2" fmla="*/ 130 w 249"/>
                  <a:gd name="T3" fmla="*/ 28 h 351"/>
                  <a:gd name="T4" fmla="*/ 114 w 249"/>
                  <a:gd name="T5" fmla="*/ 24 h 351"/>
                  <a:gd name="T6" fmla="*/ 108 w 249"/>
                  <a:gd name="T7" fmla="*/ 41 h 351"/>
                  <a:gd name="T8" fmla="*/ 110 w 249"/>
                  <a:gd name="T9" fmla="*/ 73 h 351"/>
                  <a:gd name="T10" fmla="*/ 104 w 249"/>
                  <a:gd name="T11" fmla="*/ 102 h 351"/>
                  <a:gd name="T12" fmla="*/ 81 w 249"/>
                  <a:gd name="T13" fmla="*/ 118 h 351"/>
                  <a:gd name="T14" fmla="*/ 61 w 249"/>
                  <a:gd name="T15" fmla="*/ 116 h 351"/>
                  <a:gd name="T16" fmla="*/ 42 w 249"/>
                  <a:gd name="T17" fmla="*/ 118 h 351"/>
                  <a:gd name="T18" fmla="*/ 22 w 249"/>
                  <a:gd name="T19" fmla="*/ 139 h 351"/>
                  <a:gd name="T20" fmla="*/ 22 w 249"/>
                  <a:gd name="T21" fmla="*/ 159 h 351"/>
                  <a:gd name="T22" fmla="*/ 8 w 249"/>
                  <a:gd name="T23" fmla="*/ 176 h 351"/>
                  <a:gd name="T24" fmla="*/ 10 w 249"/>
                  <a:gd name="T25" fmla="*/ 196 h 351"/>
                  <a:gd name="T26" fmla="*/ 2 w 249"/>
                  <a:gd name="T27" fmla="*/ 223 h 351"/>
                  <a:gd name="T28" fmla="*/ 12 w 249"/>
                  <a:gd name="T29" fmla="*/ 237 h 351"/>
                  <a:gd name="T30" fmla="*/ 24 w 249"/>
                  <a:gd name="T31" fmla="*/ 245 h 351"/>
                  <a:gd name="T32" fmla="*/ 42 w 249"/>
                  <a:gd name="T33" fmla="*/ 257 h 351"/>
                  <a:gd name="T34" fmla="*/ 71 w 249"/>
                  <a:gd name="T35" fmla="*/ 274 h 351"/>
                  <a:gd name="T36" fmla="*/ 87 w 249"/>
                  <a:gd name="T37" fmla="*/ 292 h 351"/>
                  <a:gd name="T38" fmla="*/ 87 w 249"/>
                  <a:gd name="T39" fmla="*/ 317 h 351"/>
                  <a:gd name="T40" fmla="*/ 79 w 249"/>
                  <a:gd name="T41" fmla="*/ 329 h 351"/>
                  <a:gd name="T42" fmla="*/ 75 w 249"/>
                  <a:gd name="T43" fmla="*/ 351 h 351"/>
                  <a:gd name="T44" fmla="*/ 198 w 249"/>
                  <a:gd name="T45" fmla="*/ 347 h 351"/>
                  <a:gd name="T46" fmla="*/ 208 w 249"/>
                  <a:gd name="T47" fmla="*/ 347 h 351"/>
                  <a:gd name="T48" fmla="*/ 208 w 249"/>
                  <a:gd name="T49" fmla="*/ 333 h 351"/>
                  <a:gd name="T50" fmla="*/ 204 w 249"/>
                  <a:gd name="T51" fmla="*/ 312 h 351"/>
                  <a:gd name="T52" fmla="*/ 194 w 249"/>
                  <a:gd name="T53" fmla="*/ 278 h 351"/>
                  <a:gd name="T54" fmla="*/ 183 w 249"/>
                  <a:gd name="T55" fmla="*/ 249 h 351"/>
                  <a:gd name="T56" fmla="*/ 175 w 249"/>
                  <a:gd name="T57" fmla="*/ 233 h 351"/>
                  <a:gd name="T58" fmla="*/ 171 w 249"/>
                  <a:gd name="T59" fmla="*/ 218 h 351"/>
                  <a:gd name="T60" fmla="*/ 179 w 249"/>
                  <a:gd name="T61" fmla="*/ 208 h 351"/>
                  <a:gd name="T62" fmla="*/ 177 w 249"/>
                  <a:gd name="T63" fmla="*/ 204 h 351"/>
                  <a:gd name="T64" fmla="*/ 173 w 249"/>
                  <a:gd name="T65" fmla="*/ 204 h 351"/>
                  <a:gd name="T66" fmla="*/ 177 w 249"/>
                  <a:gd name="T67" fmla="*/ 194 h 351"/>
                  <a:gd name="T68" fmla="*/ 177 w 249"/>
                  <a:gd name="T69" fmla="*/ 188 h 351"/>
                  <a:gd name="T70" fmla="*/ 181 w 249"/>
                  <a:gd name="T71" fmla="*/ 176 h 351"/>
                  <a:gd name="T72" fmla="*/ 192 w 249"/>
                  <a:gd name="T73" fmla="*/ 159 h 351"/>
                  <a:gd name="T74" fmla="*/ 214 w 249"/>
                  <a:gd name="T75" fmla="*/ 145 h 351"/>
                  <a:gd name="T76" fmla="*/ 222 w 249"/>
                  <a:gd name="T77" fmla="*/ 124 h 351"/>
                  <a:gd name="T78" fmla="*/ 239 w 249"/>
                  <a:gd name="T79" fmla="*/ 114 h 351"/>
                  <a:gd name="T80" fmla="*/ 249 w 249"/>
                  <a:gd name="T81" fmla="*/ 102 h 351"/>
                  <a:gd name="T82" fmla="*/ 249 w 249"/>
                  <a:gd name="T83" fmla="*/ 51 h 351"/>
                  <a:gd name="T84" fmla="*/ 235 w 249"/>
                  <a:gd name="T85" fmla="*/ 43 h 351"/>
                  <a:gd name="T86" fmla="*/ 220 w 249"/>
                  <a:gd name="T87" fmla="*/ 32 h 351"/>
                  <a:gd name="T88" fmla="*/ 202 w 249"/>
                  <a:gd name="T89" fmla="*/ 43 h 351"/>
                  <a:gd name="T90" fmla="*/ 196 w 249"/>
                  <a:gd name="T91" fmla="*/ 51 h 351"/>
                  <a:gd name="T92" fmla="*/ 194 w 249"/>
                  <a:gd name="T93" fmla="*/ 32 h 351"/>
                  <a:gd name="T94" fmla="*/ 181 w 249"/>
                  <a:gd name="T95" fmla="*/ 12 h 351"/>
                  <a:gd name="T96" fmla="*/ 167 w 249"/>
                  <a:gd name="T97" fmla="*/ 2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9" h="351">
                    <a:moveTo>
                      <a:pt x="153" y="0"/>
                    </a:move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190" y="351"/>
                    </a:lnTo>
                    <a:lnTo>
                      <a:pt x="194" y="349"/>
                    </a:lnTo>
                    <a:lnTo>
                      <a:pt x="196" y="347"/>
                    </a:lnTo>
                    <a:lnTo>
                      <a:pt x="198" y="347"/>
                    </a:lnTo>
                    <a:lnTo>
                      <a:pt x="202" y="351"/>
                    </a:lnTo>
                    <a:lnTo>
                      <a:pt x="206" y="351"/>
                    </a:lnTo>
                    <a:lnTo>
                      <a:pt x="208" y="349"/>
                    </a:lnTo>
                    <a:lnTo>
                      <a:pt x="208" y="347"/>
                    </a:lnTo>
                    <a:lnTo>
                      <a:pt x="204" y="347"/>
                    </a:lnTo>
                    <a:lnTo>
                      <a:pt x="204" y="345"/>
                    </a:lnTo>
                    <a:lnTo>
                      <a:pt x="206" y="341"/>
                    </a:lnTo>
                    <a:lnTo>
                      <a:pt x="208" y="333"/>
                    </a:lnTo>
                    <a:lnTo>
                      <a:pt x="208" y="327"/>
                    </a:lnTo>
                    <a:lnTo>
                      <a:pt x="208" y="319"/>
                    </a:lnTo>
                    <a:lnTo>
                      <a:pt x="206"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3" y="116"/>
                    </a:lnTo>
                    <a:lnTo>
                      <a:pt x="235" y="116"/>
                    </a:lnTo>
                    <a:lnTo>
                      <a:pt x="239" y="114"/>
                    </a:lnTo>
                    <a:lnTo>
                      <a:pt x="243" y="114"/>
                    </a:lnTo>
                    <a:lnTo>
                      <a:pt x="245" y="110"/>
                    </a:lnTo>
                    <a:lnTo>
                      <a:pt x="247" y="106"/>
                    </a:lnTo>
                    <a:lnTo>
                      <a:pt x="249" y="102"/>
                    </a:lnTo>
                    <a:lnTo>
                      <a:pt x="247" y="98"/>
                    </a:lnTo>
                    <a:lnTo>
                      <a:pt x="249" y="96"/>
                    </a:lnTo>
                    <a:lnTo>
                      <a:pt x="249" y="96"/>
                    </a:lnTo>
                    <a:lnTo>
                      <a:pt x="249" y="51"/>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4" name="Freeform 556"/>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45" name="Freeform 557"/>
              <p:cNvSpPr>
                <a:spLocks/>
              </p:cNvSpPr>
              <p:nvPr/>
            </p:nvSpPr>
            <p:spPr bwMode="auto">
              <a:xfrm>
                <a:off x="5156" y="1868"/>
                <a:ext cx="277" cy="388"/>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46" name="Freeform 558"/>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7" name="Freeform 559"/>
              <p:cNvSpPr>
                <a:spLocks/>
              </p:cNvSpPr>
              <p:nvPr/>
            </p:nvSpPr>
            <p:spPr bwMode="auto">
              <a:xfrm>
                <a:off x="5205" y="2221"/>
                <a:ext cx="139" cy="166"/>
              </a:xfrm>
              <a:custGeom>
                <a:avLst/>
                <a:gdLst>
                  <a:gd name="T0" fmla="*/ 132 w 139"/>
                  <a:gd name="T1" fmla="*/ 7 h 166"/>
                  <a:gd name="T2" fmla="*/ 130 w 139"/>
                  <a:gd name="T3" fmla="*/ 17 h 166"/>
                  <a:gd name="T4" fmla="*/ 116 w 139"/>
                  <a:gd name="T5" fmla="*/ 17 h 166"/>
                  <a:gd name="T6" fmla="*/ 116 w 139"/>
                  <a:gd name="T7" fmla="*/ 9 h 166"/>
                  <a:gd name="T8" fmla="*/ 116 w 139"/>
                  <a:gd name="T9" fmla="*/ 7 h 166"/>
                  <a:gd name="T10" fmla="*/ 110 w 139"/>
                  <a:gd name="T11" fmla="*/ 11 h 166"/>
                  <a:gd name="T12" fmla="*/ 100 w 139"/>
                  <a:gd name="T13" fmla="*/ 4 h 166"/>
                  <a:gd name="T14" fmla="*/ 92 w 139"/>
                  <a:gd name="T15" fmla="*/ 2 h 166"/>
                  <a:gd name="T16" fmla="*/ 83 w 139"/>
                  <a:gd name="T17" fmla="*/ 19 h 166"/>
                  <a:gd name="T18" fmla="*/ 75 w 139"/>
                  <a:gd name="T19" fmla="*/ 23 h 166"/>
                  <a:gd name="T20" fmla="*/ 51 w 139"/>
                  <a:gd name="T21" fmla="*/ 21 h 166"/>
                  <a:gd name="T22" fmla="*/ 40 w 139"/>
                  <a:gd name="T23" fmla="*/ 23 h 166"/>
                  <a:gd name="T24" fmla="*/ 34 w 139"/>
                  <a:gd name="T25" fmla="*/ 27 h 166"/>
                  <a:gd name="T26" fmla="*/ 10 w 139"/>
                  <a:gd name="T27" fmla="*/ 39 h 166"/>
                  <a:gd name="T28" fmla="*/ 0 w 139"/>
                  <a:gd name="T29" fmla="*/ 47 h 166"/>
                  <a:gd name="T30" fmla="*/ 10 w 139"/>
                  <a:gd name="T31" fmla="*/ 66 h 166"/>
                  <a:gd name="T32" fmla="*/ 14 w 139"/>
                  <a:gd name="T33" fmla="*/ 80 h 166"/>
                  <a:gd name="T34" fmla="*/ 14 w 139"/>
                  <a:gd name="T35" fmla="*/ 86 h 166"/>
                  <a:gd name="T36" fmla="*/ 8 w 139"/>
                  <a:gd name="T37" fmla="*/ 101 h 166"/>
                  <a:gd name="T38" fmla="*/ 2 w 139"/>
                  <a:gd name="T39" fmla="*/ 125 h 166"/>
                  <a:gd name="T40" fmla="*/ 12 w 139"/>
                  <a:gd name="T41" fmla="*/ 137 h 166"/>
                  <a:gd name="T42" fmla="*/ 18 w 139"/>
                  <a:gd name="T43" fmla="*/ 158 h 166"/>
                  <a:gd name="T44" fmla="*/ 24 w 139"/>
                  <a:gd name="T45" fmla="*/ 166 h 166"/>
                  <a:gd name="T46" fmla="*/ 32 w 139"/>
                  <a:gd name="T47" fmla="*/ 162 h 166"/>
                  <a:gd name="T48" fmla="*/ 45 w 139"/>
                  <a:gd name="T49" fmla="*/ 160 h 166"/>
                  <a:gd name="T50" fmla="*/ 57 w 139"/>
                  <a:gd name="T51" fmla="*/ 162 h 166"/>
                  <a:gd name="T52" fmla="*/ 59 w 139"/>
                  <a:gd name="T53" fmla="*/ 166 h 166"/>
                  <a:gd name="T54" fmla="*/ 71 w 139"/>
                  <a:gd name="T55" fmla="*/ 164 h 166"/>
                  <a:gd name="T56" fmla="*/ 79 w 139"/>
                  <a:gd name="T57" fmla="*/ 166 h 166"/>
                  <a:gd name="T58" fmla="*/ 112 w 139"/>
                  <a:gd name="T59" fmla="*/ 162 h 166"/>
                  <a:gd name="T60" fmla="*/ 112 w 139"/>
                  <a:gd name="T61" fmla="*/ 152 h 166"/>
                  <a:gd name="T62" fmla="*/ 124 w 139"/>
                  <a:gd name="T63" fmla="*/ 150 h 166"/>
                  <a:gd name="T64" fmla="*/ 132 w 139"/>
                  <a:gd name="T65" fmla="*/ 137 h 166"/>
                  <a:gd name="T66" fmla="*/ 139 w 139"/>
                  <a:gd name="T67"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166">
                    <a:moveTo>
                      <a:pt x="137" y="2"/>
                    </a:moveTo>
                    <a:lnTo>
                      <a:pt x="132" y="7"/>
                    </a:lnTo>
                    <a:lnTo>
                      <a:pt x="130" y="15"/>
                    </a:lnTo>
                    <a:lnTo>
                      <a:pt x="130" y="17"/>
                    </a:lnTo>
                    <a:lnTo>
                      <a:pt x="118" y="19"/>
                    </a:lnTo>
                    <a:lnTo>
                      <a:pt x="116" y="17"/>
                    </a:lnTo>
                    <a:lnTo>
                      <a:pt x="116" y="11"/>
                    </a:lnTo>
                    <a:lnTo>
                      <a:pt x="116" y="9"/>
                    </a:lnTo>
                    <a:lnTo>
                      <a:pt x="116" y="7"/>
                    </a:lnTo>
                    <a:lnTo>
                      <a:pt x="116" y="7"/>
                    </a:lnTo>
                    <a:lnTo>
                      <a:pt x="114" y="11"/>
                    </a:lnTo>
                    <a:lnTo>
                      <a:pt x="110" y="11"/>
                    </a:lnTo>
                    <a:lnTo>
                      <a:pt x="110" y="4"/>
                    </a:lnTo>
                    <a:lnTo>
                      <a:pt x="100" y="4"/>
                    </a:lnTo>
                    <a:lnTo>
                      <a:pt x="96" y="7"/>
                    </a:lnTo>
                    <a:lnTo>
                      <a:pt x="92" y="2"/>
                    </a:lnTo>
                    <a:lnTo>
                      <a:pt x="87" y="7"/>
                    </a:lnTo>
                    <a:lnTo>
                      <a:pt x="83" y="19"/>
                    </a:lnTo>
                    <a:lnTo>
                      <a:pt x="79" y="23"/>
                    </a:lnTo>
                    <a:lnTo>
                      <a:pt x="75" y="23"/>
                    </a:lnTo>
                    <a:lnTo>
                      <a:pt x="67" y="23"/>
                    </a:lnTo>
                    <a:lnTo>
                      <a:pt x="51" y="21"/>
                    </a:lnTo>
                    <a:lnTo>
                      <a:pt x="43" y="21"/>
                    </a:lnTo>
                    <a:lnTo>
                      <a:pt x="40" y="23"/>
                    </a:lnTo>
                    <a:lnTo>
                      <a:pt x="36" y="27"/>
                    </a:lnTo>
                    <a:lnTo>
                      <a:pt x="34" y="27"/>
                    </a:lnTo>
                    <a:lnTo>
                      <a:pt x="18" y="35"/>
                    </a:lnTo>
                    <a:lnTo>
                      <a:pt x="10" y="39"/>
                    </a:lnTo>
                    <a:lnTo>
                      <a:pt x="4" y="45"/>
                    </a:lnTo>
                    <a:lnTo>
                      <a:pt x="0" y="47"/>
                    </a:lnTo>
                    <a:lnTo>
                      <a:pt x="4" y="56"/>
                    </a:lnTo>
                    <a:lnTo>
                      <a:pt x="10" y="66"/>
                    </a:lnTo>
                    <a:lnTo>
                      <a:pt x="14" y="78"/>
                    </a:lnTo>
                    <a:lnTo>
                      <a:pt x="14" y="80"/>
                    </a:lnTo>
                    <a:lnTo>
                      <a:pt x="18" y="82"/>
                    </a:lnTo>
                    <a:lnTo>
                      <a:pt x="14" y="86"/>
                    </a:lnTo>
                    <a:lnTo>
                      <a:pt x="12" y="92"/>
                    </a:lnTo>
                    <a:lnTo>
                      <a:pt x="8" y="101"/>
                    </a:lnTo>
                    <a:lnTo>
                      <a:pt x="6" y="115"/>
                    </a:lnTo>
                    <a:lnTo>
                      <a:pt x="2" y="125"/>
                    </a:lnTo>
                    <a:lnTo>
                      <a:pt x="2" y="129"/>
                    </a:lnTo>
                    <a:lnTo>
                      <a:pt x="12" y="137"/>
                    </a:lnTo>
                    <a:lnTo>
                      <a:pt x="10" y="143"/>
                    </a:lnTo>
                    <a:lnTo>
                      <a:pt x="18" y="158"/>
                    </a:lnTo>
                    <a:lnTo>
                      <a:pt x="22" y="164"/>
                    </a:lnTo>
                    <a:lnTo>
                      <a:pt x="24" y="166"/>
                    </a:lnTo>
                    <a:lnTo>
                      <a:pt x="28" y="164"/>
                    </a:lnTo>
                    <a:lnTo>
                      <a:pt x="32" y="162"/>
                    </a:lnTo>
                    <a:lnTo>
                      <a:pt x="36" y="160"/>
                    </a:lnTo>
                    <a:lnTo>
                      <a:pt x="45" y="160"/>
                    </a:lnTo>
                    <a:lnTo>
                      <a:pt x="53" y="160"/>
                    </a:lnTo>
                    <a:lnTo>
                      <a:pt x="57" y="162"/>
                    </a:lnTo>
                    <a:lnTo>
                      <a:pt x="59" y="164"/>
                    </a:lnTo>
                    <a:lnTo>
                      <a:pt x="59" y="166"/>
                    </a:lnTo>
                    <a:lnTo>
                      <a:pt x="71" y="166"/>
                    </a:lnTo>
                    <a:lnTo>
                      <a:pt x="71" y="164"/>
                    </a:lnTo>
                    <a:lnTo>
                      <a:pt x="75" y="164"/>
                    </a:lnTo>
                    <a:lnTo>
                      <a:pt x="79" y="166"/>
                    </a:lnTo>
                    <a:lnTo>
                      <a:pt x="114" y="166"/>
                    </a:lnTo>
                    <a:lnTo>
                      <a:pt x="112" y="162"/>
                    </a:lnTo>
                    <a:lnTo>
                      <a:pt x="110" y="154"/>
                    </a:lnTo>
                    <a:lnTo>
                      <a:pt x="112" y="152"/>
                    </a:lnTo>
                    <a:lnTo>
                      <a:pt x="120" y="152"/>
                    </a:lnTo>
                    <a:lnTo>
                      <a:pt x="124" y="150"/>
                    </a:lnTo>
                    <a:lnTo>
                      <a:pt x="126" y="146"/>
                    </a:lnTo>
                    <a:lnTo>
                      <a:pt x="132" y="137"/>
                    </a:lnTo>
                    <a:lnTo>
                      <a:pt x="139" y="131"/>
                    </a:lnTo>
                    <a:lnTo>
                      <a:pt x="139" y="0"/>
                    </a:lnTo>
                    <a:lnTo>
                      <a:pt x="137"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48" name="Freeform 560"/>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49" name="Freeform 561"/>
              <p:cNvSpPr>
                <a:spLocks/>
              </p:cNvSpPr>
              <p:nvPr/>
            </p:nvSpPr>
            <p:spPr bwMode="auto">
              <a:xfrm>
                <a:off x="5205" y="2215"/>
                <a:ext cx="165" cy="213"/>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50" name="Freeform 562"/>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1" name="Rectangle 563"/>
              <p:cNvSpPr>
                <a:spLocks noChangeArrowheads="1"/>
              </p:cNvSpPr>
              <p:nvPr/>
            </p:nvSpPr>
            <p:spPr bwMode="auto">
              <a:xfrm>
                <a:off x="5421" y="2246"/>
                <a:ext cx="37" cy="2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52" name="Freeform 564"/>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53" name="Freeform 565"/>
              <p:cNvSpPr>
                <a:spLocks/>
              </p:cNvSpPr>
              <p:nvPr/>
            </p:nvSpPr>
            <p:spPr bwMode="auto">
              <a:xfrm>
                <a:off x="5450" y="2285"/>
                <a:ext cx="37" cy="2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4" name="Freeform 566"/>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5" name="Freeform 567"/>
              <p:cNvSpPr>
                <a:spLocks/>
              </p:cNvSpPr>
              <p:nvPr/>
            </p:nvSpPr>
            <p:spPr bwMode="auto">
              <a:xfrm>
                <a:off x="5525" y="2238"/>
                <a:ext cx="80" cy="229"/>
              </a:xfrm>
              <a:custGeom>
                <a:avLst/>
                <a:gdLst>
                  <a:gd name="T0" fmla="*/ 15 w 80"/>
                  <a:gd name="T1" fmla="*/ 8 h 229"/>
                  <a:gd name="T2" fmla="*/ 2 w 80"/>
                  <a:gd name="T3" fmla="*/ 28 h 229"/>
                  <a:gd name="T4" fmla="*/ 0 w 80"/>
                  <a:gd name="T5" fmla="*/ 37 h 229"/>
                  <a:gd name="T6" fmla="*/ 5 w 80"/>
                  <a:gd name="T7" fmla="*/ 61 h 229"/>
                  <a:gd name="T8" fmla="*/ 7 w 80"/>
                  <a:gd name="T9" fmla="*/ 63 h 229"/>
                  <a:gd name="T10" fmla="*/ 7 w 80"/>
                  <a:gd name="T11" fmla="*/ 67 h 229"/>
                  <a:gd name="T12" fmla="*/ 9 w 80"/>
                  <a:gd name="T13" fmla="*/ 69 h 229"/>
                  <a:gd name="T14" fmla="*/ 11 w 80"/>
                  <a:gd name="T15" fmla="*/ 73 h 229"/>
                  <a:gd name="T16" fmla="*/ 21 w 80"/>
                  <a:gd name="T17" fmla="*/ 71 h 229"/>
                  <a:gd name="T18" fmla="*/ 33 w 80"/>
                  <a:gd name="T19" fmla="*/ 75 h 229"/>
                  <a:gd name="T20" fmla="*/ 39 w 80"/>
                  <a:gd name="T21" fmla="*/ 79 h 229"/>
                  <a:gd name="T22" fmla="*/ 45 w 80"/>
                  <a:gd name="T23" fmla="*/ 86 h 229"/>
                  <a:gd name="T24" fmla="*/ 49 w 80"/>
                  <a:gd name="T25" fmla="*/ 96 h 229"/>
                  <a:gd name="T26" fmla="*/ 52 w 80"/>
                  <a:gd name="T27" fmla="*/ 102 h 229"/>
                  <a:gd name="T28" fmla="*/ 47 w 80"/>
                  <a:gd name="T29" fmla="*/ 135 h 229"/>
                  <a:gd name="T30" fmla="*/ 45 w 80"/>
                  <a:gd name="T31" fmla="*/ 141 h 229"/>
                  <a:gd name="T32" fmla="*/ 43 w 80"/>
                  <a:gd name="T33" fmla="*/ 149 h 229"/>
                  <a:gd name="T34" fmla="*/ 41 w 80"/>
                  <a:gd name="T35" fmla="*/ 151 h 229"/>
                  <a:gd name="T36" fmla="*/ 39 w 80"/>
                  <a:gd name="T37" fmla="*/ 155 h 229"/>
                  <a:gd name="T38" fmla="*/ 35 w 80"/>
                  <a:gd name="T39" fmla="*/ 155 h 229"/>
                  <a:gd name="T40" fmla="*/ 31 w 80"/>
                  <a:gd name="T41" fmla="*/ 155 h 229"/>
                  <a:gd name="T42" fmla="*/ 23 w 80"/>
                  <a:gd name="T43" fmla="*/ 155 h 229"/>
                  <a:gd name="T44" fmla="*/ 19 w 80"/>
                  <a:gd name="T45" fmla="*/ 159 h 229"/>
                  <a:gd name="T46" fmla="*/ 11 w 80"/>
                  <a:gd name="T47" fmla="*/ 167 h 229"/>
                  <a:gd name="T48" fmla="*/ 9 w 80"/>
                  <a:gd name="T49" fmla="*/ 174 h 229"/>
                  <a:gd name="T50" fmla="*/ 7 w 80"/>
                  <a:gd name="T51" fmla="*/ 202 h 229"/>
                  <a:gd name="T52" fmla="*/ 11 w 80"/>
                  <a:gd name="T53" fmla="*/ 229 h 229"/>
                  <a:gd name="T54" fmla="*/ 80 w 80"/>
                  <a:gd name="T55" fmla="*/ 229 h 229"/>
                  <a:gd name="T56" fmla="*/ 80 w 80"/>
                  <a:gd name="T57" fmla="*/ 139 h 229"/>
                  <a:gd name="T58" fmla="*/ 76 w 80"/>
                  <a:gd name="T59" fmla="*/ 139 h 229"/>
                  <a:gd name="T60" fmla="*/ 72 w 80"/>
                  <a:gd name="T61" fmla="*/ 135 h 229"/>
                  <a:gd name="T62" fmla="*/ 68 w 80"/>
                  <a:gd name="T63" fmla="*/ 131 h 229"/>
                  <a:gd name="T64" fmla="*/ 70 w 80"/>
                  <a:gd name="T65" fmla="*/ 124 h 229"/>
                  <a:gd name="T66" fmla="*/ 70 w 80"/>
                  <a:gd name="T67" fmla="*/ 122 h 229"/>
                  <a:gd name="T68" fmla="*/ 66 w 80"/>
                  <a:gd name="T69" fmla="*/ 122 h 229"/>
                  <a:gd name="T70" fmla="*/ 62 w 80"/>
                  <a:gd name="T71" fmla="*/ 120 h 229"/>
                  <a:gd name="T72" fmla="*/ 58 w 80"/>
                  <a:gd name="T73" fmla="*/ 116 h 229"/>
                  <a:gd name="T74" fmla="*/ 58 w 80"/>
                  <a:gd name="T75" fmla="*/ 108 h 229"/>
                  <a:gd name="T76" fmla="*/ 62 w 80"/>
                  <a:gd name="T77" fmla="*/ 104 h 229"/>
                  <a:gd name="T78" fmla="*/ 64 w 80"/>
                  <a:gd name="T79" fmla="*/ 100 h 229"/>
                  <a:gd name="T80" fmla="*/ 74 w 80"/>
                  <a:gd name="T81" fmla="*/ 100 h 229"/>
                  <a:gd name="T82" fmla="*/ 74 w 80"/>
                  <a:gd name="T83" fmla="*/ 98 h 229"/>
                  <a:gd name="T84" fmla="*/ 74 w 80"/>
                  <a:gd name="T85" fmla="*/ 94 h 229"/>
                  <a:gd name="T86" fmla="*/ 78 w 80"/>
                  <a:gd name="T87" fmla="*/ 96 h 229"/>
                  <a:gd name="T88" fmla="*/ 80 w 80"/>
                  <a:gd name="T89" fmla="*/ 98 h 229"/>
                  <a:gd name="T90" fmla="*/ 80 w 80"/>
                  <a:gd name="T91" fmla="*/ 90 h 229"/>
                  <a:gd name="T92" fmla="*/ 76 w 80"/>
                  <a:gd name="T93" fmla="*/ 88 h 229"/>
                  <a:gd name="T94" fmla="*/ 70 w 80"/>
                  <a:gd name="T95" fmla="*/ 86 h 229"/>
                  <a:gd name="T96" fmla="*/ 64 w 80"/>
                  <a:gd name="T97" fmla="*/ 86 h 229"/>
                  <a:gd name="T98" fmla="*/ 54 w 80"/>
                  <a:gd name="T99" fmla="*/ 82 h 229"/>
                  <a:gd name="T100" fmla="*/ 47 w 80"/>
                  <a:gd name="T101" fmla="*/ 73 h 229"/>
                  <a:gd name="T102" fmla="*/ 39 w 80"/>
                  <a:gd name="T103" fmla="*/ 55 h 229"/>
                  <a:gd name="T104" fmla="*/ 35 w 80"/>
                  <a:gd name="T105" fmla="*/ 47 h 229"/>
                  <a:gd name="T106" fmla="*/ 29 w 80"/>
                  <a:gd name="T107" fmla="*/ 28 h 229"/>
                  <a:gd name="T108" fmla="*/ 25 w 80"/>
                  <a:gd name="T109" fmla="*/ 0 h 229"/>
                  <a:gd name="T110" fmla="*/ 15 w 80"/>
                  <a:gd name="T111" fmla="*/ 8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 h="229">
                    <a:moveTo>
                      <a:pt x="15" y="8"/>
                    </a:moveTo>
                    <a:lnTo>
                      <a:pt x="2" y="28"/>
                    </a:lnTo>
                    <a:lnTo>
                      <a:pt x="0" y="37"/>
                    </a:lnTo>
                    <a:lnTo>
                      <a:pt x="5"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29"/>
                    </a:lnTo>
                    <a:lnTo>
                      <a:pt x="80" y="22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0" y="98"/>
                    </a:lnTo>
                    <a:lnTo>
                      <a:pt x="80" y="90"/>
                    </a:lnTo>
                    <a:lnTo>
                      <a:pt x="76" y="88"/>
                    </a:lnTo>
                    <a:lnTo>
                      <a:pt x="70" y="86"/>
                    </a:lnTo>
                    <a:lnTo>
                      <a:pt x="64" y="86"/>
                    </a:lnTo>
                    <a:lnTo>
                      <a:pt x="54" y="82"/>
                    </a:lnTo>
                    <a:lnTo>
                      <a:pt x="47" y="73"/>
                    </a:lnTo>
                    <a:lnTo>
                      <a:pt x="39" y="55"/>
                    </a:lnTo>
                    <a:lnTo>
                      <a:pt x="35" y="47"/>
                    </a:lnTo>
                    <a:lnTo>
                      <a:pt x="29" y="28"/>
                    </a:lnTo>
                    <a:lnTo>
                      <a:pt x="25" y="0"/>
                    </a:lnTo>
                    <a:lnTo>
                      <a:pt x="15"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6" name="Freeform 568"/>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57" name="Freeform 569"/>
              <p:cNvSpPr>
                <a:spLocks/>
              </p:cNvSpPr>
              <p:nvPr/>
            </p:nvSpPr>
            <p:spPr bwMode="auto">
              <a:xfrm>
                <a:off x="5525" y="2238"/>
                <a:ext cx="111" cy="270"/>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8" name="Freeform 570"/>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59" name="Freeform 571"/>
              <p:cNvSpPr>
                <a:spLocks/>
              </p:cNvSpPr>
              <p:nvPr/>
            </p:nvSpPr>
            <p:spPr bwMode="auto">
              <a:xfrm>
                <a:off x="5282" y="1733"/>
                <a:ext cx="407" cy="366"/>
              </a:xfrm>
              <a:custGeom>
                <a:avLst/>
                <a:gdLst>
                  <a:gd name="T0" fmla="*/ 229 w 407"/>
                  <a:gd name="T1" fmla="*/ 24 h 366"/>
                  <a:gd name="T2" fmla="*/ 184 w 407"/>
                  <a:gd name="T3" fmla="*/ 28 h 366"/>
                  <a:gd name="T4" fmla="*/ 149 w 407"/>
                  <a:gd name="T5" fmla="*/ 55 h 366"/>
                  <a:gd name="T6" fmla="*/ 139 w 407"/>
                  <a:gd name="T7" fmla="*/ 65 h 366"/>
                  <a:gd name="T8" fmla="*/ 111 w 407"/>
                  <a:gd name="T9" fmla="*/ 57 h 366"/>
                  <a:gd name="T10" fmla="*/ 70 w 407"/>
                  <a:gd name="T11" fmla="*/ 61 h 366"/>
                  <a:gd name="T12" fmla="*/ 53 w 407"/>
                  <a:gd name="T13" fmla="*/ 47 h 366"/>
                  <a:gd name="T14" fmla="*/ 33 w 407"/>
                  <a:gd name="T15" fmla="*/ 55 h 366"/>
                  <a:gd name="T16" fmla="*/ 43 w 407"/>
                  <a:gd name="T17" fmla="*/ 84 h 366"/>
                  <a:gd name="T18" fmla="*/ 23 w 407"/>
                  <a:gd name="T19" fmla="*/ 92 h 366"/>
                  <a:gd name="T20" fmla="*/ 8 w 407"/>
                  <a:gd name="T21" fmla="*/ 112 h 366"/>
                  <a:gd name="T22" fmla="*/ 0 w 407"/>
                  <a:gd name="T23" fmla="*/ 129 h 366"/>
                  <a:gd name="T24" fmla="*/ 25 w 407"/>
                  <a:gd name="T25" fmla="*/ 135 h 366"/>
                  <a:gd name="T26" fmla="*/ 49 w 407"/>
                  <a:gd name="T27" fmla="*/ 145 h 366"/>
                  <a:gd name="T28" fmla="*/ 64 w 407"/>
                  <a:gd name="T29" fmla="*/ 186 h 366"/>
                  <a:gd name="T30" fmla="*/ 76 w 407"/>
                  <a:gd name="T31" fmla="*/ 180 h 366"/>
                  <a:gd name="T32" fmla="*/ 96 w 407"/>
                  <a:gd name="T33" fmla="*/ 169 h 366"/>
                  <a:gd name="T34" fmla="*/ 123 w 407"/>
                  <a:gd name="T35" fmla="*/ 186 h 366"/>
                  <a:gd name="T36" fmla="*/ 149 w 407"/>
                  <a:gd name="T37" fmla="*/ 178 h 366"/>
                  <a:gd name="T38" fmla="*/ 172 w 407"/>
                  <a:gd name="T39" fmla="*/ 174 h 366"/>
                  <a:gd name="T40" fmla="*/ 190 w 407"/>
                  <a:gd name="T41" fmla="*/ 176 h 366"/>
                  <a:gd name="T42" fmla="*/ 203 w 407"/>
                  <a:gd name="T43" fmla="*/ 188 h 366"/>
                  <a:gd name="T44" fmla="*/ 203 w 407"/>
                  <a:gd name="T45" fmla="*/ 198 h 366"/>
                  <a:gd name="T46" fmla="*/ 219 w 407"/>
                  <a:gd name="T47" fmla="*/ 194 h 366"/>
                  <a:gd name="T48" fmla="*/ 221 w 407"/>
                  <a:gd name="T49" fmla="*/ 202 h 366"/>
                  <a:gd name="T50" fmla="*/ 219 w 407"/>
                  <a:gd name="T51" fmla="*/ 212 h 366"/>
                  <a:gd name="T52" fmla="*/ 205 w 407"/>
                  <a:gd name="T53" fmla="*/ 229 h 366"/>
                  <a:gd name="T54" fmla="*/ 190 w 407"/>
                  <a:gd name="T55" fmla="*/ 253 h 366"/>
                  <a:gd name="T56" fmla="*/ 209 w 407"/>
                  <a:gd name="T57" fmla="*/ 263 h 366"/>
                  <a:gd name="T58" fmla="*/ 188 w 407"/>
                  <a:gd name="T59" fmla="*/ 280 h 366"/>
                  <a:gd name="T60" fmla="*/ 182 w 407"/>
                  <a:gd name="T61" fmla="*/ 257 h 366"/>
                  <a:gd name="T62" fmla="*/ 166 w 407"/>
                  <a:gd name="T63" fmla="*/ 261 h 366"/>
                  <a:gd name="T64" fmla="*/ 129 w 407"/>
                  <a:gd name="T65" fmla="*/ 280 h 366"/>
                  <a:gd name="T66" fmla="*/ 139 w 407"/>
                  <a:gd name="T67" fmla="*/ 294 h 366"/>
                  <a:gd name="T68" fmla="*/ 162 w 407"/>
                  <a:gd name="T69" fmla="*/ 323 h 366"/>
                  <a:gd name="T70" fmla="*/ 192 w 407"/>
                  <a:gd name="T71" fmla="*/ 300 h 366"/>
                  <a:gd name="T72" fmla="*/ 227 w 407"/>
                  <a:gd name="T73" fmla="*/ 315 h 366"/>
                  <a:gd name="T74" fmla="*/ 237 w 407"/>
                  <a:gd name="T75" fmla="*/ 331 h 366"/>
                  <a:gd name="T76" fmla="*/ 213 w 407"/>
                  <a:gd name="T77" fmla="*/ 349 h 366"/>
                  <a:gd name="T78" fmla="*/ 260 w 407"/>
                  <a:gd name="T79" fmla="*/ 347 h 366"/>
                  <a:gd name="T80" fmla="*/ 250 w 407"/>
                  <a:gd name="T81" fmla="*/ 308 h 366"/>
                  <a:gd name="T82" fmla="*/ 264 w 407"/>
                  <a:gd name="T83" fmla="*/ 280 h 366"/>
                  <a:gd name="T84" fmla="*/ 278 w 407"/>
                  <a:gd name="T85" fmla="*/ 255 h 366"/>
                  <a:gd name="T86" fmla="*/ 327 w 407"/>
                  <a:gd name="T87" fmla="*/ 253 h 366"/>
                  <a:gd name="T88" fmla="*/ 331 w 407"/>
                  <a:gd name="T89" fmla="*/ 288 h 366"/>
                  <a:gd name="T90" fmla="*/ 309 w 407"/>
                  <a:gd name="T91" fmla="*/ 296 h 366"/>
                  <a:gd name="T92" fmla="*/ 333 w 407"/>
                  <a:gd name="T93" fmla="*/ 329 h 366"/>
                  <a:gd name="T94" fmla="*/ 350 w 407"/>
                  <a:gd name="T95" fmla="*/ 345 h 366"/>
                  <a:gd name="T96" fmla="*/ 374 w 407"/>
                  <a:gd name="T97" fmla="*/ 308 h 366"/>
                  <a:gd name="T98" fmla="*/ 376 w 407"/>
                  <a:gd name="T99" fmla="*/ 253 h 366"/>
                  <a:gd name="T100" fmla="*/ 407 w 407"/>
                  <a:gd name="T101" fmla="*/ 223 h 366"/>
                  <a:gd name="T102" fmla="*/ 364 w 407"/>
                  <a:gd name="T103" fmla="*/ 126 h 366"/>
                  <a:gd name="T104" fmla="*/ 350 w 407"/>
                  <a:gd name="T105" fmla="*/ 126 h 366"/>
                  <a:gd name="T106" fmla="*/ 325 w 407"/>
                  <a:gd name="T107" fmla="*/ 112 h 366"/>
                  <a:gd name="T108" fmla="*/ 335 w 407"/>
                  <a:gd name="T109" fmla="*/ 71 h 366"/>
                  <a:gd name="T110" fmla="*/ 327 w 407"/>
                  <a:gd name="T111" fmla="*/ 45 h 366"/>
                  <a:gd name="T112" fmla="*/ 299 w 407"/>
                  <a:gd name="T113" fmla="*/ 30 h 366"/>
                  <a:gd name="T114" fmla="*/ 274 w 407"/>
                  <a:gd name="T115" fmla="*/ 22 h 366"/>
                  <a:gd name="T116" fmla="*/ 254 w 407"/>
                  <a:gd name="T117" fmla="*/ 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7" h="366">
                    <a:moveTo>
                      <a:pt x="243" y="2"/>
                    </a:moveTo>
                    <a:lnTo>
                      <a:pt x="243" y="4"/>
                    </a:lnTo>
                    <a:lnTo>
                      <a:pt x="243" y="12"/>
                    </a:lnTo>
                    <a:lnTo>
                      <a:pt x="243" y="18"/>
                    </a:lnTo>
                    <a:lnTo>
                      <a:pt x="239" y="22"/>
                    </a:lnTo>
                    <a:lnTo>
                      <a:pt x="229" y="24"/>
                    </a:lnTo>
                    <a:lnTo>
                      <a:pt x="209" y="24"/>
                    </a:lnTo>
                    <a:lnTo>
                      <a:pt x="203" y="22"/>
                    </a:lnTo>
                    <a:lnTo>
                      <a:pt x="196" y="24"/>
                    </a:lnTo>
                    <a:lnTo>
                      <a:pt x="196" y="32"/>
                    </a:lnTo>
                    <a:lnTo>
                      <a:pt x="190" y="32"/>
                    </a:lnTo>
                    <a:lnTo>
                      <a:pt x="184" y="28"/>
                    </a:lnTo>
                    <a:lnTo>
                      <a:pt x="176" y="28"/>
                    </a:lnTo>
                    <a:lnTo>
                      <a:pt x="170" y="26"/>
                    </a:lnTo>
                    <a:lnTo>
                      <a:pt x="166" y="34"/>
                    </a:lnTo>
                    <a:lnTo>
                      <a:pt x="170" y="43"/>
                    </a:lnTo>
                    <a:lnTo>
                      <a:pt x="160" y="53"/>
                    </a:lnTo>
                    <a:lnTo>
                      <a:pt x="149" y="55"/>
                    </a:lnTo>
                    <a:lnTo>
                      <a:pt x="143" y="57"/>
                    </a:lnTo>
                    <a:lnTo>
                      <a:pt x="145" y="59"/>
                    </a:lnTo>
                    <a:lnTo>
                      <a:pt x="145" y="65"/>
                    </a:lnTo>
                    <a:lnTo>
                      <a:pt x="143" y="69"/>
                    </a:lnTo>
                    <a:lnTo>
                      <a:pt x="143" y="67"/>
                    </a:lnTo>
                    <a:lnTo>
                      <a:pt x="139" y="65"/>
                    </a:lnTo>
                    <a:lnTo>
                      <a:pt x="131" y="63"/>
                    </a:lnTo>
                    <a:lnTo>
                      <a:pt x="123" y="65"/>
                    </a:lnTo>
                    <a:lnTo>
                      <a:pt x="119" y="63"/>
                    </a:lnTo>
                    <a:lnTo>
                      <a:pt x="117" y="61"/>
                    </a:lnTo>
                    <a:lnTo>
                      <a:pt x="115" y="57"/>
                    </a:lnTo>
                    <a:lnTo>
                      <a:pt x="111" y="57"/>
                    </a:lnTo>
                    <a:lnTo>
                      <a:pt x="109" y="59"/>
                    </a:lnTo>
                    <a:lnTo>
                      <a:pt x="94" y="61"/>
                    </a:lnTo>
                    <a:lnTo>
                      <a:pt x="86" y="63"/>
                    </a:lnTo>
                    <a:lnTo>
                      <a:pt x="82" y="67"/>
                    </a:lnTo>
                    <a:lnTo>
                      <a:pt x="74" y="63"/>
                    </a:lnTo>
                    <a:lnTo>
                      <a:pt x="70" y="61"/>
                    </a:lnTo>
                    <a:lnTo>
                      <a:pt x="66" y="59"/>
                    </a:lnTo>
                    <a:lnTo>
                      <a:pt x="66" y="51"/>
                    </a:lnTo>
                    <a:lnTo>
                      <a:pt x="64" y="51"/>
                    </a:lnTo>
                    <a:lnTo>
                      <a:pt x="62" y="49"/>
                    </a:lnTo>
                    <a:lnTo>
                      <a:pt x="55" y="49"/>
                    </a:lnTo>
                    <a:lnTo>
                      <a:pt x="53" y="47"/>
                    </a:lnTo>
                    <a:lnTo>
                      <a:pt x="49" y="45"/>
                    </a:lnTo>
                    <a:lnTo>
                      <a:pt x="47" y="45"/>
                    </a:lnTo>
                    <a:lnTo>
                      <a:pt x="39" y="51"/>
                    </a:lnTo>
                    <a:lnTo>
                      <a:pt x="39" y="53"/>
                    </a:lnTo>
                    <a:lnTo>
                      <a:pt x="33" y="55"/>
                    </a:lnTo>
                    <a:lnTo>
                      <a:pt x="33" y="55"/>
                    </a:lnTo>
                    <a:lnTo>
                      <a:pt x="31" y="57"/>
                    </a:lnTo>
                    <a:lnTo>
                      <a:pt x="23" y="59"/>
                    </a:lnTo>
                    <a:lnTo>
                      <a:pt x="21" y="61"/>
                    </a:lnTo>
                    <a:lnTo>
                      <a:pt x="29" y="67"/>
                    </a:lnTo>
                    <a:lnTo>
                      <a:pt x="41" y="77"/>
                    </a:lnTo>
                    <a:lnTo>
                      <a:pt x="43" y="84"/>
                    </a:lnTo>
                    <a:lnTo>
                      <a:pt x="41" y="88"/>
                    </a:lnTo>
                    <a:lnTo>
                      <a:pt x="41" y="92"/>
                    </a:lnTo>
                    <a:lnTo>
                      <a:pt x="39" y="98"/>
                    </a:lnTo>
                    <a:lnTo>
                      <a:pt x="33" y="98"/>
                    </a:lnTo>
                    <a:lnTo>
                      <a:pt x="27" y="96"/>
                    </a:lnTo>
                    <a:lnTo>
                      <a:pt x="23" y="92"/>
                    </a:lnTo>
                    <a:lnTo>
                      <a:pt x="21" y="92"/>
                    </a:lnTo>
                    <a:lnTo>
                      <a:pt x="15" y="100"/>
                    </a:lnTo>
                    <a:lnTo>
                      <a:pt x="13" y="102"/>
                    </a:lnTo>
                    <a:lnTo>
                      <a:pt x="13" y="108"/>
                    </a:lnTo>
                    <a:lnTo>
                      <a:pt x="15" y="108"/>
                    </a:lnTo>
                    <a:lnTo>
                      <a:pt x="8" y="112"/>
                    </a:lnTo>
                    <a:lnTo>
                      <a:pt x="4" y="112"/>
                    </a:lnTo>
                    <a:lnTo>
                      <a:pt x="2" y="116"/>
                    </a:lnTo>
                    <a:lnTo>
                      <a:pt x="2" y="118"/>
                    </a:lnTo>
                    <a:lnTo>
                      <a:pt x="0" y="120"/>
                    </a:lnTo>
                    <a:lnTo>
                      <a:pt x="0" y="122"/>
                    </a:lnTo>
                    <a:lnTo>
                      <a:pt x="0" y="129"/>
                    </a:lnTo>
                    <a:lnTo>
                      <a:pt x="2" y="135"/>
                    </a:lnTo>
                    <a:lnTo>
                      <a:pt x="6" y="137"/>
                    </a:lnTo>
                    <a:lnTo>
                      <a:pt x="15" y="135"/>
                    </a:lnTo>
                    <a:lnTo>
                      <a:pt x="19" y="137"/>
                    </a:lnTo>
                    <a:lnTo>
                      <a:pt x="19" y="137"/>
                    </a:lnTo>
                    <a:lnTo>
                      <a:pt x="25" y="135"/>
                    </a:lnTo>
                    <a:lnTo>
                      <a:pt x="29" y="135"/>
                    </a:lnTo>
                    <a:lnTo>
                      <a:pt x="37" y="135"/>
                    </a:lnTo>
                    <a:lnTo>
                      <a:pt x="41" y="137"/>
                    </a:lnTo>
                    <a:lnTo>
                      <a:pt x="45" y="141"/>
                    </a:lnTo>
                    <a:lnTo>
                      <a:pt x="47" y="145"/>
                    </a:lnTo>
                    <a:lnTo>
                      <a:pt x="49" y="145"/>
                    </a:lnTo>
                    <a:lnTo>
                      <a:pt x="55" y="147"/>
                    </a:lnTo>
                    <a:lnTo>
                      <a:pt x="70" y="145"/>
                    </a:lnTo>
                    <a:lnTo>
                      <a:pt x="72" y="145"/>
                    </a:lnTo>
                    <a:lnTo>
                      <a:pt x="72" y="147"/>
                    </a:lnTo>
                    <a:lnTo>
                      <a:pt x="68" y="167"/>
                    </a:lnTo>
                    <a:lnTo>
                      <a:pt x="64" y="186"/>
                    </a:lnTo>
                    <a:lnTo>
                      <a:pt x="66" y="186"/>
                    </a:lnTo>
                    <a:lnTo>
                      <a:pt x="68" y="186"/>
                    </a:lnTo>
                    <a:lnTo>
                      <a:pt x="70" y="186"/>
                    </a:lnTo>
                    <a:lnTo>
                      <a:pt x="74" y="184"/>
                    </a:lnTo>
                    <a:lnTo>
                      <a:pt x="76" y="184"/>
                    </a:lnTo>
                    <a:lnTo>
                      <a:pt x="76" y="180"/>
                    </a:lnTo>
                    <a:lnTo>
                      <a:pt x="76" y="178"/>
                    </a:lnTo>
                    <a:lnTo>
                      <a:pt x="86" y="174"/>
                    </a:lnTo>
                    <a:lnTo>
                      <a:pt x="90" y="171"/>
                    </a:lnTo>
                    <a:lnTo>
                      <a:pt x="90" y="169"/>
                    </a:lnTo>
                    <a:lnTo>
                      <a:pt x="94" y="167"/>
                    </a:lnTo>
                    <a:lnTo>
                      <a:pt x="96" y="169"/>
                    </a:lnTo>
                    <a:lnTo>
                      <a:pt x="98" y="171"/>
                    </a:lnTo>
                    <a:lnTo>
                      <a:pt x="102" y="171"/>
                    </a:lnTo>
                    <a:lnTo>
                      <a:pt x="109" y="178"/>
                    </a:lnTo>
                    <a:lnTo>
                      <a:pt x="111" y="178"/>
                    </a:lnTo>
                    <a:lnTo>
                      <a:pt x="117" y="180"/>
                    </a:lnTo>
                    <a:lnTo>
                      <a:pt x="123" y="186"/>
                    </a:lnTo>
                    <a:lnTo>
                      <a:pt x="129" y="188"/>
                    </a:lnTo>
                    <a:lnTo>
                      <a:pt x="135" y="188"/>
                    </a:lnTo>
                    <a:lnTo>
                      <a:pt x="149" y="188"/>
                    </a:lnTo>
                    <a:lnTo>
                      <a:pt x="147" y="184"/>
                    </a:lnTo>
                    <a:lnTo>
                      <a:pt x="149" y="182"/>
                    </a:lnTo>
                    <a:lnTo>
                      <a:pt x="149" y="178"/>
                    </a:lnTo>
                    <a:lnTo>
                      <a:pt x="156" y="176"/>
                    </a:lnTo>
                    <a:lnTo>
                      <a:pt x="162" y="178"/>
                    </a:lnTo>
                    <a:lnTo>
                      <a:pt x="168" y="180"/>
                    </a:lnTo>
                    <a:lnTo>
                      <a:pt x="168" y="180"/>
                    </a:lnTo>
                    <a:lnTo>
                      <a:pt x="170" y="178"/>
                    </a:lnTo>
                    <a:lnTo>
                      <a:pt x="172" y="174"/>
                    </a:lnTo>
                    <a:lnTo>
                      <a:pt x="176" y="174"/>
                    </a:lnTo>
                    <a:lnTo>
                      <a:pt x="178" y="171"/>
                    </a:lnTo>
                    <a:lnTo>
                      <a:pt x="180" y="174"/>
                    </a:lnTo>
                    <a:lnTo>
                      <a:pt x="184" y="176"/>
                    </a:lnTo>
                    <a:lnTo>
                      <a:pt x="188" y="176"/>
                    </a:lnTo>
                    <a:lnTo>
                      <a:pt x="190" y="176"/>
                    </a:lnTo>
                    <a:lnTo>
                      <a:pt x="190" y="180"/>
                    </a:lnTo>
                    <a:lnTo>
                      <a:pt x="190" y="186"/>
                    </a:lnTo>
                    <a:lnTo>
                      <a:pt x="192" y="188"/>
                    </a:lnTo>
                    <a:lnTo>
                      <a:pt x="194" y="190"/>
                    </a:lnTo>
                    <a:lnTo>
                      <a:pt x="198" y="190"/>
                    </a:lnTo>
                    <a:lnTo>
                      <a:pt x="203" y="188"/>
                    </a:lnTo>
                    <a:lnTo>
                      <a:pt x="203" y="190"/>
                    </a:lnTo>
                    <a:lnTo>
                      <a:pt x="203" y="192"/>
                    </a:lnTo>
                    <a:lnTo>
                      <a:pt x="201" y="194"/>
                    </a:lnTo>
                    <a:lnTo>
                      <a:pt x="198" y="196"/>
                    </a:lnTo>
                    <a:lnTo>
                      <a:pt x="201" y="196"/>
                    </a:lnTo>
                    <a:lnTo>
                      <a:pt x="203" y="198"/>
                    </a:lnTo>
                    <a:lnTo>
                      <a:pt x="205" y="194"/>
                    </a:lnTo>
                    <a:lnTo>
                      <a:pt x="207" y="190"/>
                    </a:lnTo>
                    <a:lnTo>
                      <a:pt x="209" y="188"/>
                    </a:lnTo>
                    <a:lnTo>
                      <a:pt x="213" y="190"/>
                    </a:lnTo>
                    <a:lnTo>
                      <a:pt x="215" y="192"/>
                    </a:lnTo>
                    <a:lnTo>
                      <a:pt x="219" y="194"/>
                    </a:lnTo>
                    <a:lnTo>
                      <a:pt x="221" y="196"/>
                    </a:lnTo>
                    <a:lnTo>
                      <a:pt x="223" y="194"/>
                    </a:lnTo>
                    <a:lnTo>
                      <a:pt x="221" y="196"/>
                    </a:lnTo>
                    <a:lnTo>
                      <a:pt x="223" y="196"/>
                    </a:lnTo>
                    <a:lnTo>
                      <a:pt x="221" y="200"/>
                    </a:lnTo>
                    <a:lnTo>
                      <a:pt x="221" y="202"/>
                    </a:lnTo>
                    <a:lnTo>
                      <a:pt x="223" y="204"/>
                    </a:lnTo>
                    <a:lnTo>
                      <a:pt x="223" y="206"/>
                    </a:lnTo>
                    <a:lnTo>
                      <a:pt x="225" y="208"/>
                    </a:lnTo>
                    <a:lnTo>
                      <a:pt x="225" y="210"/>
                    </a:lnTo>
                    <a:lnTo>
                      <a:pt x="221" y="212"/>
                    </a:lnTo>
                    <a:lnTo>
                      <a:pt x="219" y="212"/>
                    </a:lnTo>
                    <a:lnTo>
                      <a:pt x="217" y="212"/>
                    </a:lnTo>
                    <a:lnTo>
                      <a:pt x="215" y="212"/>
                    </a:lnTo>
                    <a:lnTo>
                      <a:pt x="213" y="214"/>
                    </a:lnTo>
                    <a:lnTo>
                      <a:pt x="211" y="218"/>
                    </a:lnTo>
                    <a:lnTo>
                      <a:pt x="209" y="223"/>
                    </a:lnTo>
                    <a:lnTo>
                      <a:pt x="205" y="229"/>
                    </a:lnTo>
                    <a:lnTo>
                      <a:pt x="201" y="235"/>
                    </a:lnTo>
                    <a:lnTo>
                      <a:pt x="196" y="237"/>
                    </a:lnTo>
                    <a:lnTo>
                      <a:pt x="194" y="241"/>
                    </a:lnTo>
                    <a:lnTo>
                      <a:pt x="190" y="245"/>
                    </a:lnTo>
                    <a:lnTo>
                      <a:pt x="188" y="251"/>
                    </a:lnTo>
                    <a:lnTo>
                      <a:pt x="190" y="253"/>
                    </a:lnTo>
                    <a:lnTo>
                      <a:pt x="194" y="249"/>
                    </a:lnTo>
                    <a:lnTo>
                      <a:pt x="198" y="249"/>
                    </a:lnTo>
                    <a:lnTo>
                      <a:pt x="203" y="253"/>
                    </a:lnTo>
                    <a:lnTo>
                      <a:pt x="203" y="255"/>
                    </a:lnTo>
                    <a:lnTo>
                      <a:pt x="207" y="259"/>
                    </a:lnTo>
                    <a:lnTo>
                      <a:pt x="209" y="263"/>
                    </a:lnTo>
                    <a:lnTo>
                      <a:pt x="209" y="268"/>
                    </a:lnTo>
                    <a:lnTo>
                      <a:pt x="207" y="272"/>
                    </a:lnTo>
                    <a:lnTo>
                      <a:pt x="203" y="278"/>
                    </a:lnTo>
                    <a:lnTo>
                      <a:pt x="198" y="282"/>
                    </a:lnTo>
                    <a:lnTo>
                      <a:pt x="194" y="282"/>
                    </a:lnTo>
                    <a:lnTo>
                      <a:pt x="188" y="280"/>
                    </a:lnTo>
                    <a:lnTo>
                      <a:pt x="182" y="278"/>
                    </a:lnTo>
                    <a:lnTo>
                      <a:pt x="180" y="274"/>
                    </a:lnTo>
                    <a:lnTo>
                      <a:pt x="176" y="270"/>
                    </a:lnTo>
                    <a:lnTo>
                      <a:pt x="176" y="266"/>
                    </a:lnTo>
                    <a:lnTo>
                      <a:pt x="180" y="263"/>
                    </a:lnTo>
                    <a:lnTo>
                      <a:pt x="182" y="257"/>
                    </a:lnTo>
                    <a:lnTo>
                      <a:pt x="180" y="257"/>
                    </a:lnTo>
                    <a:lnTo>
                      <a:pt x="176" y="257"/>
                    </a:lnTo>
                    <a:lnTo>
                      <a:pt x="174" y="259"/>
                    </a:lnTo>
                    <a:lnTo>
                      <a:pt x="170" y="257"/>
                    </a:lnTo>
                    <a:lnTo>
                      <a:pt x="170" y="259"/>
                    </a:lnTo>
                    <a:lnTo>
                      <a:pt x="166" y="261"/>
                    </a:lnTo>
                    <a:lnTo>
                      <a:pt x="166" y="266"/>
                    </a:lnTo>
                    <a:lnTo>
                      <a:pt x="164" y="270"/>
                    </a:lnTo>
                    <a:lnTo>
                      <a:pt x="156" y="274"/>
                    </a:lnTo>
                    <a:lnTo>
                      <a:pt x="147" y="280"/>
                    </a:lnTo>
                    <a:lnTo>
                      <a:pt x="135" y="282"/>
                    </a:lnTo>
                    <a:lnTo>
                      <a:pt x="129" y="280"/>
                    </a:lnTo>
                    <a:lnTo>
                      <a:pt x="125" y="282"/>
                    </a:lnTo>
                    <a:lnTo>
                      <a:pt x="125" y="288"/>
                    </a:lnTo>
                    <a:lnTo>
                      <a:pt x="127" y="290"/>
                    </a:lnTo>
                    <a:lnTo>
                      <a:pt x="129" y="290"/>
                    </a:lnTo>
                    <a:lnTo>
                      <a:pt x="133" y="290"/>
                    </a:lnTo>
                    <a:lnTo>
                      <a:pt x="139" y="294"/>
                    </a:lnTo>
                    <a:lnTo>
                      <a:pt x="143" y="300"/>
                    </a:lnTo>
                    <a:lnTo>
                      <a:pt x="145" y="304"/>
                    </a:lnTo>
                    <a:lnTo>
                      <a:pt x="143" y="313"/>
                    </a:lnTo>
                    <a:lnTo>
                      <a:pt x="145" y="319"/>
                    </a:lnTo>
                    <a:lnTo>
                      <a:pt x="154" y="323"/>
                    </a:lnTo>
                    <a:lnTo>
                      <a:pt x="162" y="323"/>
                    </a:lnTo>
                    <a:lnTo>
                      <a:pt x="170" y="321"/>
                    </a:lnTo>
                    <a:lnTo>
                      <a:pt x="176" y="319"/>
                    </a:lnTo>
                    <a:lnTo>
                      <a:pt x="182" y="313"/>
                    </a:lnTo>
                    <a:lnTo>
                      <a:pt x="184" y="304"/>
                    </a:lnTo>
                    <a:lnTo>
                      <a:pt x="188" y="302"/>
                    </a:lnTo>
                    <a:lnTo>
                      <a:pt x="192" y="300"/>
                    </a:lnTo>
                    <a:lnTo>
                      <a:pt x="198" y="302"/>
                    </a:lnTo>
                    <a:lnTo>
                      <a:pt x="207" y="304"/>
                    </a:lnTo>
                    <a:lnTo>
                      <a:pt x="215" y="311"/>
                    </a:lnTo>
                    <a:lnTo>
                      <a:pt x="221" y="313"/>
                    </a:lnTo>
                    <a:lnTo>
                      <a:pt x="227" y="317"/>
                    </a:lnTo>
                    <a:lnTo>
                      <a:pt x="227" y="315"/>
                    </a:lnTo>
                    <a:lnTo>
                      <a:pt x="231" y="313"/>
                    </a:lnTo>
                    <a:lnTo>
                      <a:pt x="233" y="313"/>
                    </a:lnTo>
                    <a:lnTo>
                      <a:pt x="237" y="313"/>
                    </a:lnTo>
                    <a:lnTo>
                      <a:pt x="241" y="319"/>
                    </a:lnTo>
                    <a:lnTo>
                      <a:pt x="239" y="325"/>
                    </a:lnTo>
                    <a:lnTo>
                      <a:pt x="237" y="331"/>
                    </a:lnTo>
                    <a:lnTo>
                      <a:pt x="237" y="337"/>
                    </a:lnTo>
                    <a:lnTo>
                      <a:pt x="233" y="341"/>
                    </a:lnTo>
                    <a:lnTo>
                      <a:pt x="229" y="341"/>
                    </a:lnTo>
                    <a:lnTo>
                      <a:pt x="223" y="341"/>
                    </a:lnTo>
                    <a:lnTo>
                      <a:pt x="217" y="341"/>
                    </a:lnTo>
                    <a:lnTo>
                      <a:pt x="213" y="349"/>
                    </a:lnTo>
                    <a:lnTo>
                      <a:pt x="215" y="355"/>
                    </a:lnTo>
                    <a:lnTo>
                      <a:pt x="217" y="366"/>
                    </a:lnTo>
                    <a:lnTo>
                      <a:pt x="264" y="366"/>
                    </a:lnTo>
                    <a:lnTo>
                      <a:pt x="264" y="362"/>
                    </a:lnTo>
                    <a:lnTo>
                      <a:pt x="262" y="355"/>
                    </a:lnTo>
                    <a:lnTo>
                      <a:pt x="260" y="347"/>
                    </a:lnTo>
                    <a:lnTo>
                      <a:pt x="258" y="341"/>
                    </a:lnTo>
                    <a:lnTo>
                      <a:pt x="252" y="331"/>
                    </a:lnTo>
                    <a:lnTo>
                      <a:pt x="248" y="327"/>
                    </a:lnTo>
                    <a:lnTo>
                      <a:pt x="243" y="319"/>
                    </a:lnTo>
                    <a:lnTo>
                      <a:pt x="245" y="315"/>
                    </a:lnTo>
                    <a:lnTo>
                      <a:pt x="250" y="308"/>
                    </a:lnTo>
                    <a:lnTo>
                      <a:pt x="250" y="302"/>
                    </a:lnTo>
                    <a:lnTo>
                      <a:pt x="254" y="296"/>
                    </a:lnTo>
                    <a:lnTo>
                      <a:pt x="260" y="288"/>
                    </a:lnTo>
                    <a:lnTo>
                      <a:pt x="262" y="286"/>
                    </a:lnTo>
                    <a:lnTo>
                      <a:pt x="262" y="282"/>
                    </a:lnTo>
                    <a:lnTo>
                      <a:pt x="264" y="280"/>
                    </a:lnTo>
                    <a:lnTo>
                      <a:pt x="268" y="278"/>
                    </a:lnTo>
                    <a:lnTo>
                      <a:pt x="270" y="274"/>
                    </a:lnTo>
                    <a:lnTo>
                      <a:pt x="270" y="268"/>
                    </a:lnTo>
                    <a:lnTo>
                      <a:pt x="272" y="266"/>
                    </a:lnTo>
                    <a:lnTo>
                      <a:pt x="274" y="259"/>
                    </a:lnTo>
                    <a:lnTo>
                      <a:pt x="278" y="255"/>
                    </a:lnTo>
                    <a:lnTo>
                      <a:pt x="288" y="249"/>
                    </a:lnTo>
                    <a:lnTo>
                      <a:pt x="295" y="247"/>
                    </a:lnTo>
                    <a:lnTo>
                      <a:pt x="301" y="247"/>
                    </a:lnTo>
                    <a:lnTo>
                      <a:pt x="309" y="249"/>
                    </a:lnTo>
                    <a:lnTo>
                      <a:pt x="317" y="249"/>
                    </a:lnTo>
                    <a:lnTo>
                      <a:pt x="327" y="253"/>
                    </a:lnTo>
                    <a:lnTo>
                      <a:pt x="333" y="259"/>
                    </a:lnTo>
                    <a:lnTo>
                      <a:pt x="335" y="266"/>
                    </a:lnTo>
                    <a:lnTo>
                      <a:pt x="335" y="272"/>
                    </a:lnTo>
                    <a:lnTo>
                      <a:pt x="335" y="276"/>
                    </a:lnTo>
                    <a:lnTo>
                      <a:pt x="331" y="284"/>
                    </a:lnTo>
                    <a:lnTo>
                      <a:pt x="331" y="288"/>
                    </a:lnTo>
                    <a:lnTo>
                      <a:pt x="329" y="292"/>
                    </a:lnTo>
                    <a:lnTo>
                      <a:pt x="327" y="294"/>
                    </a:lnTo>
                    <a:lnTo>
                      <a:pt x="321" y="296"/>
                    </a:lnTo>
                    <a:lnTo>
                      <a:pt x="317" y="294"/>
                    </a:lnTo>
                    <a:lnTo>
                      <a:pt x="311" y="292"/>
                    </a:lnTo>
                    <a:lnTo>
                      <a:pt x="309" y="296"/>
                    </a:lnTo>
                    <a:lnTo>
                      <a:pt x="311" y="302"/>
                    </a:lnTo>
                    <a:lnTo>
                      <a:pt x="313" y="311"/>
                    </a:lnTo>
                    <a:lnTo>
                      <a:pt x="325" y="321"/>
                    </a:lnTo>
                    <a:lnTo>
                      <a:pt x="329" y="325"/>
                    </a:lnTo>
                    <a:lnTo>
                      <a:pt x="331" y="327"/>
                    </a:lnTo>
                    <a:lnTo>
                      <a:pt x="333" y="329"/>
                    </a:lnTo>
                    <a:lnTo>
                      <a:pt x="337" y="331"/>
                    </a:lnTo>
                    <a:lnTo>
                      <a:pt x="339" y="333"/>
                    </a:lnTo>
                    <a:lnTo>
                      <a:pt x="339" y="337"/>
                    </a:lnTo>
                    <a:lnTo>
                      <a:pt x="339" y="341"/>
                    </a:lnTo>
                    <a:lnTo>
                      <a:pt x="344" y="345"/>
                    </a:lnTo>
                    <a:lnTo>
                      <a:pt x="350" y="345"/>
                    </a:lnTo>
                    <a:lnTo>
                      <a:pt x="360" y="343"/>
                    </a:lnTo>
                    <a:lnTo>
                      <a:pt x="364" y="339"/>
                    </a:lnTo>
                    <a:lnTo>
                      <a:pt x="368" y="333"/>
                    </a:lnTo>
                    <a:lnTo>
                      <a:pt x="370" y="325"/>
                    </a:lnTo>
                    <a:lnTo>
                      <a:pt x="372" y="317"/>
                    </a:lnTo>
                    <a:lnTo>
                      <a:pt x="374" y="308"/>
                    </a:lnTo>
                    <a:lnTo>
                      <a:pt x="376" y="300"/>
                    </a:lnTo>
                    <a:lnTo>
                      <a:pt x="376" y="292"/>
                    </a:lnTo>
                    <a:lnTo>
                      <a:pt x="372" y="282"/>
                    </a:lnTo>
                    <a:lnTo>
                      <a:pt x="372" y="274"/>
                    </a:lnTo>
                    <a:lnTo>
                      <a:pt x="372" y="263"/>
                    </a:lnTo>
                    <a:lnTo>
                      <a:pt x="376" y="253"/>
                    </a:lnTo>
                    <a:lnTo>
                      <a:pt x="378" y="245"/>
                    </a:lnTo>
                    <a:lnTo>
                      <a:pt x="384" y="237"/>
                    </a:lnTo>
                    <a:lnTo>
                      <a:pt x="393" y="233"/>
                    </a:lnTo>
                    <a:lnTo>
                      <a:pt x="397" y="231"/>
                    </a:lnTo>
                    <a:lnTo>
                      <a:pt x="401" y="229"/>
                    </a:lnTo>
                    <a:lnTo>
                      <a:pt x="407" y="223"/>
                    </a:lnTo>
                    <a:lnTo>
                      <a:pt x="407" y="141"/>
                    </a:lnTo>
                    <a:lnTo>
                      <a:pt x="399" y="135"/>
                    </a:lnTo>
                    <a:lnTo>
                      <a:pt x="376" y="126"/>
                    </a:lnTo>
                    <a:lnTo>
                      <a:pt x="368" y="126"/>
                    </a:lnTo>
                    <a:lnTo>
                      <a:pt x="368" y="129"/>
                    </a:lnTo>
                    <a:lnTo>
                      <a:pt x="364" y="126"/>
                    </a:lnTo>
                    <a:lnTo>
                      <a:pt x="364" y="122"/>
                    </a:lnTo>
                    <a:lnTo>
                      <a:pt x="358" y="118"/>
                    </a:lnTo>
                    <a:lnTo>
                      <a:pt x="356" y="120"/>
                    </a:lnTo>
                    <a:lnTo>
                      <a:pt x="352" y="122"/>
                    </a:lnTo>
                    <a:lnTo>
                      <a:pt x="352" y="124"/>
                    </a:lnTo>
                    <a:lnTo>
                      <a:pt x="350" y="126"/>
                    </a:lnTo>
                    <a:lnTo>
                      <a:pt x="348" y="129"/>
                    </a:lnTo>
                    <a:lnTo>
                      <a:pt x="346" y="129"/>
                    </a:lnTo>
                    <a:lnTo>
                      <a:pt x="344" y="126"/>
                    </a:lnTo>
                    <a:lnTo>
                      <a:pt x="339" y="124"/>
                    </a:lnTo>
                    <a:lnTo>
                      <a:pt x="331" y="118"/>
                    </a:lnTo>
                    <a:lnTo>
                      <a:pt x="325" y="112"/>
                    </a:lnTo>
                    <a:lnTo>
                      <a:pt x="311" y="100"/>
                    </a:lnTo>
                    <a:lnTo>
                      <a:pt x="305" y="94"/>
                    </a:lnTo>
                    <a:lnTo>
                      <a:pt x="303" y="86"/>
                    </a:lnTo>
                    <a:lnTo>
                      <a:pt x="313" y="84"/>
                    </a:lnTo>
                    <a:lnTo>
                      <a:pt x="329" y="77"/>
                    </a:lnTo>
                    <a:lnTo>
                      <a:pt x="335" y="71"/>
                    </a:lnTo>
                    <a:lnTo>
                      <a:pt x="344" y="63"/>
                    </a:lnTo>
                    <a:lnTo>
                      <a:pt x="342" y="63"/>
                    </a:lnTo>
                    <a:lnTo>
                      <a:pt x="335" y="55"/>
                    </a:lnTo>
                    <a:lnTo>
                      <a:pt x="333" y="49"/>
                    </a:lnTo>
                    <a:lnTo>
                      <a:pt x="331" y="45"/>
                    </a:lnTo>
                    <a:lnTo>
                      <a:pt x="327" y="45"/>
                    </a:lnTo>
                    <a:lnTo>
                      <a:pt x="325" y="41"/>
                    </a:lnTo>
                    <a:lnTo>
                      <a:pt x="317" y="37"/>
                    </a:lnTo>
                    <a:lnTo>
                      <a:pt x="313" y="32"/>
                    </a:lnTo>
                    <a:lnTo>
                      <a:pt x="311" y="30"/>
                    </a:lnTo>
                    <a:lnTo>
                      <a:pt x="307" y="30"/>
                    </a:lnTo>
                    <a:lnTo>
                      <a:pt x="299" y="30"/>
                    </a:lnTo>
                    <a:lnTo>
                      <a:pt x="295" y="34"/>
                    </a:lnTo>
                    <a:lnTo>
                      <a:pt x="292" y="32"/>
                    </a:lnTo>
                    <a:lnTo>
                      <a:pt x="290" y="30"/>
                    </a:lnTo>
                    <a:lnTo>
                      <a:pt x="288" y="30"/>
                    </a:lnTo>
                    <a:lnTo>
                      <a:pt x="280" y="24"/>
                    </a:lnTo>
                    <a:lnTo>
                      <a:pt x="274" y="22"/>
                    </a:lnTo>
                    <a:lnTo>
                      <a:pt x="274" y="18"/>
                    </a:lnTo>
                    <a:lnTo>
                      <a:pt x="268" y="16"/>
                    </a:lnTo>
                    <a:lnTo>
                      <a:pt x="262" y="18"/>
                    </a:lnTo>
                    <a:lnTo>
                      <a:pt x="260" y="8"/>
                    </a:lnTo>
                    <a:lnTo>
                      <a:pt x="256" y="6"/>
                    </a:lnTo>
                    <a:lnTo>
                      <a:pt x="254" y="4"/>
                    </a:lnTo>
                    <a:lnTo>
                      <a:pt x="250" y="2"/>
                    </a:lnTo>
                    <a:lnTo>
                      <a:pt x="245" y="0"/>
                    </a:lnTo>
                    <a:lnTo>
                      <a:pt x="243"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0" name="Freeform 572"/>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61" name="Freeform 573"/>
              <p:cNvSpPr>
                <a:spLocks/>
              </p:cNvSpPr>
              <p:nvPr/>
            </p:nvSpPr>
            <p:spPr bwMode="auto">
              <a:xfrm>
                <a:off x="5282" y="1733"/>
                <a:ext cx="442" cy="4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62" name="Freeform 574"/>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3" name="Freeform 575"/>
              <p:cNvSpPr>
                <a:spLocks noEditPoints="1"/>
              </p:cNvSpPr>
              <p:nvPr/>
            </p:nvSpPr>
            <p:spPr bwMode="auto">
              <a:xfrm>
                <a:off x="4972" y="1733"/>
                <a:ext cx="329" cy="261"/>
              </a:xfrm>
              <a:custGeom>
                <a:avLst/>
                <a:gdLst>
                  <a:gd name="T0" fmla="*/ 112 w 329"/>
                  <a:gd name="T1" fmla="*/ 69 h 261"/>
                  <a:gd name="T2" fmla="*/ 112 w 329"/>
                  <a:gd name="T3" fmla="*/ 69 h 261"/>
                  <a:gd name="T4" fmla="*/ 79 w 329"/>
                  <a:gd name="T5" fmla="*/ 8 h 261"/>
                  <a:gd name="T6" fmla="*/ 63 w 329"/>
                  <a:gd name="T7" fmla="*/ 10 h 261"/>
                  <a:gd name="T8" fmla="*/ 55 w 329"/>
                  <a:gd name="T9" fmla="*/ 26 h 261"/>
                  <a:gd name="T10" fmla="*/ 61 w 329"/>
                  <a:gd name="T11" fmla="*/ 39 h 261"/>
                  <a:gd name="T12" fmla="*/ 43 w 329"/>
                  <a:gd name="T13" fmla="*/ 51 h 261"/>
                  <a:gd name="T14" fmla="*/ 36 w 329"/>
                  <a:gd name="T15" fmla="*/ 73 h 261"/>
                  <a:gd name="T16" fmla="*/ 22 w 329"/>
                  <a:gd name="T17" fmla="*/ 98 h 261"/>
                  <a:gd name="T18" fmla="*/ 22 w 329"/>
                  <a:gd name="T19" fmla="*/ 118 h 261"/>
                  <a:gd name="T20" fmla="*/ 22 w 329"/>
                  <a:gd name="T21" fmla="*/ 139 h 261"/>
                  <a:gd name="T22" fmla="*/ 4 w 329"/>
                  <a:gd name="T23" fmla="*/ 137 h 261"/>
                  <a:gd name="T24" fmla="*/ 8 w 329"/>
                  <a:gd name="T25" fmla="*/ 155 h 261"/>
                  <a:gd name="T26" fmla="*/ 32 w 329"/>
                  <a:gd name="T27" fmla="*/ 171 h 261"/>
                  <a:gd name="T28" fmla="*/ 55 w 329"/>
                  <a:gd name="T29" fmla="*/ 176 h 261"/>
                  <a:gd name="T30" fmla="*/ 67 w 329"/>
                  <a:gd name="T31" fmla="*/ 182 h 261"/>
                  <a:gd name="T32" fmla="*/ 63 w 329"/>
                  <a:gd name="T33" fmla="*/ 204 h 261"/>
                  <a:gd name="T34" fmla="*/ 65 w 329"/>
                  <a:gd name="T35" fmla="*/ 212 h 261"/>
                  <a:gd name="T36" fmla="*/ 67 w 329"/>
                  <a:gd name="T37" fmla="*/ 237 h 261"/>
                  <a:gd name="T38" fmla="*/ 75 w 329"/>
                  <a:gd name="T39" fmla="*/ 243 h 261"/>
                  <a:gd name="T40" fmla="*/ 71 w 329"/>
                  <a:gd name="T41" fmla="*/ 257 h 261"/>
                  <a:gd name="T42" fmla="*/ 226 w 329"/>
                  <a:gd name="T43" fmla="*/ 253 h 261"/>
                  <a:gd name="T44" fmla="*/ 247 w 329"/>
                  <a:gd name="T45" fmla="*/ 251 h 261"/>
                  <a:gd name="T46" fmla="*/ 265 w 329"/>
                  <a:gd name="T47" fmla="*/ 253 h 261"/>
                  <a:gd name="T48" fmla="*/ 290 w 329"/>
                  <a:gd name="T49" fmla="*/ 239 h 261"/>
                  <a:gd name="T50" fmla="*/ 296 w 329"/>
                  <a:gd name="T51" fmla="*/ 208 h 261"/>
                  <a:gd name="T52" fmla="*/ 292 w 329"/>
                  <a:gd name="T53" fmla="*/ 176 h 261"/>
                  <a:gd name="T54" fmla="*/ 300 w 329"/>
                  <a:gd name="T55" fmla="*/ 159 h 261"/>
                  <a:gd name="T56" fmla="*/ 316 w 329"/>
                  <a:gd name="T57" fmla="*/ 165 h 261"/>
                  <a:gd name="T58" fmla="*/ 329 w 329"/>
                  <a:gd name="T59" fmla="*/ 151 h 261"/>
                  <a:gd name="T60" fmla="*/ 318 w 329"/>
                  <a:gd name="T61" fmla="*/ 137 h 261"/>
                  <a:gd name="T62" fmla="*/ 310 w 329"/>
                  <a:gd name="T63" fmla="*/ 122 h 261"/>
                  <a:gd name="T64" fmla="*/ 318 w 329"/>
                  <a:gd name="T65" fmla="*/ 112 h 261"/>
                  <a:gd name="T66" fmla="*/ 325 w 329"/>
                  <a:gd name="T67" fmla="*/ 102 h 261"/>
                  <a:gd name="T68" fmla="*/ 323 w 329"/>
                  <a:gd name="T69" fmla="*/ 63 h 261"/>
                  <a:gd name="T70" fmla="*/ 298 w 329"/>
                  <a:gd name="T71" fmla="*/ 65 h 261"/>
                  <a:gd name="T72" fmla="*/ 286 w 329"/>
                  <a:gd name="T73" fmla="*/ 82 h 261"/>
                  <a:gd name="T74" fmla="*/ 271 w 329"/>
                  <a:gd name="T75" fmla="*/ 86 h 261"/>
                  <a:gd name="T76" fmla="*/ 257 w 329"/>
                  <a:gd name="T77" fmla="*/ 79 h 261"/>
                  <a:gd name="T78" fmla="*/ 239 w 329"/>
                  <a:gd name="T79" fmla="*/ 75 h 261"/>
                  <a:gd name="T80" fmla="*/ 224 w 329"/>
                  <a:gd name="T81" fmla="*/ 69 h 261"/>
                  <a:gd name="T82" fmla="*/ 196 w 329"/>
                  <a:gd name="T83" fmla="*/ 75 h 261"/>
                  <a:gd name="T84" fmla="*/ 157 w 329"/>
                  <a:gd name="T85" fmla="*/ 96 h 261"/>
                  <a:gd name="T86" fmla="*/ 139 w 329"/>
                  <a:gd name="T87" fmla="*/ 67 h 261"/>
                  <a:gd name="T88" fmla="*/ 124 w 329"/>
                  <a:gd name="T89" fmla="*/ 77 h 261"/>
                  <a:gd name="T90" fmla="*/ 110 w 329"/>
                  <a:gd name="T91" fmla="*/ 67 h 261"/>
                  <a:gd name="T92" fmla="*/ 90 w 329"/>
                  <a:gd name="T93" fmla="*/ 61 h 261"/>
                  <a:gd name="T94" fmla="*/ 79 w 329"/>
                  <a:gd name="T95" fmla="*/ 45 h 261"/>
                  <a:gd name="T96" fmla="*/ 94 w 329"/>
                  <a:gd name="T97" fmla="*/ 37 h 261"/>
                  <a:gd name="T98" fmla="*/ 106 w 329"/>
                  <a:gd name="T99" fmla="*/ 39 h 261"/>
                  <a:gd name="T100" fmla="*/ 108 w 329"/>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9" h="261">
                    <a:moveTo>
                      <a:pt x="124" y="77"/>
                    </a:moveTo>
                    <a:lnTo>
                      <a:pt x="128" y="71"/>
                    </a:lnTo>
                    <a:lnTo>
                      <a:pt x="124" y="77"/>
                    </a:lnTo>
                    <a:close/>
                    <a:moveTo>
                      <a:pt x="112" y="69"/>
                    </a:moveTo>
                    <a:lnTo>
                      <a:pt x="116" y="75"/>
                    </a:lnTo>
                    <a:lnTo>
                      <a:pt x="114" y="73"/>
                    </a:lnTo>
                    <a:lnTo>
                      <a:pt x="114" y="71"/>
                    </a:lnTo>
                    <a:lnTo>
                      <a:pt x="112" y="69"/>
                    </a:lnTo>
                    <a:close/>
                    <a:moveTo>
                      <a:pt x="100" y="2"/>
                    </a:moveTo>
                    <a:lnTo>
                      <a:pt x="98" y="6"/>
                    </a:lnTo>
                    <a:lnTo>
                      <a:pt x="92" y="4"/>
                    </a:lnTo>
                    <a:lnTo>
                      <a:pt x="79" y="8"/>
                    </a:lnTo>
                    <a:lnTo>
                      <a:pt x="75" y="6"/>
                    </a:lnTo>
                    <a:lnTo>
                      <a:pt x="67" y="6"/>
                    </a:lnTo>
                    <a:lnTo>
                      <a:pt x="65" y="8"/>
                    </a:lnTo>
                    <a:lnTo>
                      <a:pt x="63" y="10"/>
                    </a:lnTo>
                    <a:lnTo>
                      <a:pt x="63" y="14"/>
                    </a:lnTo>
                    <a:lnTo>
                      <a:pt x="57" y="18"/>
                    </a:lnTo>
                    <a:lnTo>
                      <a:pt x="55" y="24"/>
                    </a:lnTo>
                    <a:lnTo>
                      <a:pt x="55" y="26"/>
                    </a:lnTo>
                    <a:lnTo>
                      <a:pt x="55" y="28"/>
                    </a:lnTo>
                    <a:lnTo>
                      <a:pt x="59" y="30"/>
                    </a:lnTo>
                    <a:lnTo>
                      <a:pt x="59" y="34"/>
                    </a:lnTo>
                    <a:lnTo>
                      <a:pt x="61" y="39"/>
                    </a:lnTo>
                    <a:lnTo>
                      <a:pt x="53" y="41"/>
                    </a:lnTo>
                    <a:lnTo>
                      <a:pt x="51" y="41"/>
                    </a:lnTo>
                    <a:lnTo>
                      <a:pt x="47" y="49"/>
                    </a:lnTo>
                    <a:lnTo>
                      <a:pt x="43" y="51"/>
                    </a:lnTo>
                    <a:lnTo>
                      <a:pt x="41" y="63"/>
                    </a:lnTo>
                    <a:lnTo>
                      <a:pt x="34" y="65"/>
                    </a:lnTo>
                    <a:lnTo>
                      <a:pt x="32" y="67"/>
                    </a:lnTo>
                    <a:lnTo>
                      <a:pt x="36" y="73"/>
                    </a:lnTo>
                    <a:lnTo>
                      <a:pt x="36" y="77"/>
                    </a:lnTo>
                    <a:lnTo>
                      <a:pt x="30" y="79"/>
                    </a:lnTo>
                    <a:lnTo>
                      <a:pt x="18" y="86"/>
                    </a:lnTo>
                    <a:lnTo>
                      <a:pt x="22" y="98"/>
                    </a:lnTo>
                    <a:lnTo>
                      <a:pt x="22" y="104"/>
                    </a:lnTo>
                    <a:lnTo>
                      <a:pt x="22" y="106"/>
                    </a:lnTo>
                    <a:lnTo>
                      <a:pt x="26" y="110"/>
                    </a:lnTo>
                    <a:lnTo>
                      <a:pt x="22" y="118"/>
                    </a:lnTo>
                    <a:lnTo>
                      <a:pt x="26" y="124"/>
                    </a:lnTo>
                    <a:lnTo>
                      <a:pt x="30" y="126"/>
                    </a:lnTo>
                    <a:lnTo>
                      <a:pt x="36" y="139"/>
                    </a:lnTo>
                    <a:lnTo>
                      <a:pt x="22" y="139"/>
                    </a:lnTo>
                    <a:lnTo>
                      <a:pt x="20" y="139"/>
                    </a:lnTo>
                    <a:lnTo>
                      <a:pt x="12" y="141"/>
                    </a:lnTo>
                    <a:lnTo>
                      <a:pt x="4" y="137"/>
                    </a:lnTo>
                    <a:lnTo>
                      <a:pt x="4" y="137"/>
                    </a:lnTo>
                    <a:lnTo>
                      <a:pt x="0" y="141"/>
                    </a:lnTo>
                    <a:lnTo>
                      <a:pt x="6" y="149"/>
                    </a:lnTo>
                    <a:lnTo>
                      <a:pt x="2" y="153"/>
                    </a:lnTo>
                    <a:lnTo>
                      <a:pt x="8" y="155"/>
                    </a:lnTo>
                    <a:lnTo>
                      <a:pt x="10" y="157"/>
                    </a:lnTo>
                    <a:lnTo>
                      <a:pt x="10" y="165"/>
                    </a:lnTo>
                    <a:lnTo>
                      <a:pt x="26" y="169"/>
                    </a:lnTo>
                    <a:lnTo>
                      <a:pt x="32" y="171"/>
                    </a:lnTo>
                    <a:lnTo>
                      <a:pt x="41" y="171"/>
                    </a:lnTo>
                    <a:lnTo>
                      <a:pt x="45" y="171"/>
                    </a:lnTo>
                    <a:lnTo>
                      <a:pt x="51" y="171"/>
                    </a:lnTo>
                    <a:lnTo>
                      <a:pt x="55" y="176"/>
                    </a:lnTo>
                    <a:lnTo>
                      <a:pt x="57" y="178"/>
                    </a:lnTo>
                    <a:lnTo>
                      <a:pt x="61" y="180"/>
                    </a:lnTo>
                    <a:lnTo>
                      <a:pt x="65" y="182"/>
                    </a:lnTo>
                    <a:lnTo>
                      <a:pt x="67" y="182"/>
                    </a:lnTo>
                    <a:lnTo>
                      <a:pt x="73" y="200"/>
                    </a:lnTo>
                    <a:lnTo>
                      <a:pt x="71" y="202"/>
                    </a:lnTo>
                    <a:lnTo>
                      <a:pt x="65" y="202"/>
                    </a:lnTo>
                    <a:lnTo>
                      <a:pt x="63" y="204"/>
                    </a:lnTo>
                    <a:lnTo>
                      <a:pt x="57" y="206"/>
                    </a:lnTo>
                    <a:lnTo>
                      <a:pt x="55" y="210"/>
                    </a:lnTo>
                    <a:lnTo>
                      <a:pt x="57" y="212"/>
                    </a:lnTo>
                    <a:lnTo>
                      <a:pt x="65" y="212"/>
                    </a:lnTo>
                    <a:lnTo>
                      <a:pt x="69" y="214"/>
                    </a:lnTo>
                    <a:lnTo>
                      <a:pt x="77" y="225"/>
                    </a:lnTo>
                    <a:lnTo>
                      <a:pt x="77" y="229"/>
                    </a:lnTo>
                    <a:lnTo>
                      <a:pt x="67" y="237"/>
                    </a:lnTo>
                    <a:lnTo>
                      <a:pt x="67" y="237"/>
                    </a:lnTo>
                    <a:lnTo>
                      <a:pt x="67" y="241"/>
                    </a:lnTo>
                    <a:lnTo>
                      <a:pt x="71" y="243"/>
                    </a:lnTo>
                    <a:lnTo>
                      <a:pt x="75" y="243"/>
                    </a:lnTo>
                    <a:lnTo>
                      <a:pt x="75" y="245"/>
                    </a:lnTo>
                    <a:lnTo>
                      <a:pt x="75" y="249"/>
                    </a:lnTo>
                    <a:lnTo>
                      <a:pt x="75" y="253"/>
                    </a:lnTo>
                    <a:lnTo>
                      <a:pt x="71" y="257"/>
                    </a:lnTo>
                    <a:lnTo>
                      <a:pt x="73" y="261"/>
                    </a:lnTo>
                    <a:lnTo>
                      <a:pt x="218" y="261"/>
                    </a:lnTo>
                    <a:lnTo>
                      <a:pt x="224" y="255"/>
                    </a:lnTo>
                    <a:lnTo>
                      <a:pt x="226" y="253"/>
                    </a:lnTo>
                    <a:lnTo>
                      <a:pt x="233" y="253"/>
                    </a:lnTo>
                    <a:lnTo>
                      <a:pt x="233" y="245"/>
                    </a:lnTo>
                    <a:lnTo>
                      <a:pt x="235" y="245"/>
                    </a:lnTo>
                    <a:lnTo>
                      <a:pt x="247" y="251"/>
                    </a:lnTo>
                    <a:lnTo>
                      <a:pt x="253" y="253"/>
                    </a:lnTo>
                    <a:lnTo>
                      <a:pt x="259" y="253"/>
                    </a:lnTo>
                    <a:lnTo>
                      <a:pt x="261" y="249"/>
                    </a:lnTo>
                    <a:lnTo>
                      <a:pt x="265" y="253"/>
                    </a:lnTo>
                    <a:lnTo>
                      <a:pt x="278" y="255"/>
                    </a:lnTo>
                    <a:lnTo>
                      <a:pt x="286" y="259"/>
                    </a:lnTo>
                    <a:lnTo>
                      <a:pt x="292" y="255"/>
                    </a:lnTo>
                    <a:lnTo>
                      <a:pt x="290" y="239"/>
                    </a:lnTo>
                    <a:lnTo>
                      <a:pt x="290" y="231"/>
                    </a:lnTo>
                    <a:lnTo>
                      <a:pt x="290" y="227"/>
                    </a:lnTo>
                    <a:lnTo>
                      <a:pt x="290" y="223"/>
                    </a:lnTo>
                    <a:lnTo>
                      <a:pt x="296" y="208"/>
                    </a:lnTo>
                    <a:lnTo>
                      <a:pt x="296" y="202"/>
                    </a:lnTo>
                    <a:lnTo>
                      <a:pt x="294" y="192"/>
                    </a:lnTo>
                    <a:lnTo>
                      <a:pt x="290" y="186"/>
                    </a:lnTo>
                    <a:lnTo>
                      <a:pt x="292" y="176"/>
                    </a:lnTo>
                    <a:lnTo>
                      <a:pt x="290" y="169"/>
                    </a:lnTo>
                    <a:lnTo>
                      <a:pt x="292" y="163"/>
                    </a:lnTo>
                    <a:lnTo>
                      <a:pt x="294" y="161"/>
                    </a:lnTo>
                    <a:lnTo>
                      <a:pt x="300" y="159"/>
                    </a:lnTo>
                    <a:lnTo>
                      <a:pt x="310" y="157"/>
                    </a:lnTo>
                    <a:lnTo>
                      <a:pt x="312" y="159"/>
                    </a:lnTo>
                    <a:lnTo>
                      <a:pt x="312" y="163"/>
                    </a:lnTo>
                    <a:lnTo>
                      <a:pt x="316" y="165"/>
                    </a:lnTo>
                    <a:lnTo>
                      <a:pt x="320" y="163"/>
                    </a:lnTo>
                    <a:lnTo>
                      <a:pt x="323" y="157"/>
                    </a:lnTo>
                    <a:lnTo>
                      <a:pt x="329" y="153"/>
                    </a:lnTo>
                    <a:lnTo>
                      <a:pt x="329" y="151"/>
                    </a:lnTo>
                    <a:lnTo>
                      <a:pt x="329" y="139"/>
                    </a:lnTo>
                    <a:lnTo>
                      <a:pt x="329" y="139"/>
                    </a:lnTo>
                    <a:lnTo>
                      <a:pt x="325" y="137"/>
                    </a:lnTo>
                    <a:lnTo>
                      <a:pt x="318" y="137"/>
                    </a:lnTo>
                    <a:lnTo>
                      <a:pt x="312" y="137"/>
                    </a:lnTo>
                    <a:lnTo>
                      <a:pt x="312" y="129"/>
                    </a:lnTo>
                    <a:lnTo>
                      <a:pt x="310" y="124"/>
                    </a:lnTo>
                    <a:lnTo>
                      <a:pt x="310" y="122"/>
                    </a:lnTo>
                    <a:lnTo>
                      <a:pt x="314" y="118"/>
                    </a:lnTo>
                    <a:lnTo>
                      <a:pt x="312" y="116"/>
                    </a:lnTo>
                    <a:lnTo>
                      <a:pt x="314" y="112"/>
                    </a:lnTo>
                    <a:lnTo>
                      <a:pt x="318" y="112"/>
                    </a:lnTo>
                    <a:lnTo>
                      <a:pt x="325" y="110"/>
                    </a:lnTo>
                    <a:lnTo>
                      <a:pt x="323" y="108"/>
                    </a:lnTo>
                    <a:lnTo>
                      <a:pt x="325" y="104"/>
                    </a:lnTo>
                    <a:lnTo>
                      <a:pt x="325" y="102"/>
                    </a:lnTo>
                    <a:lnTo>
                      <a:pt x="329" y="96"/>
                    </a:lnTo>
                    <a:lnTo>
                      <a:pt x="329" y="63"/>
                    </a:lnTo>
                    <a:lnTo>
                      <a:pt x="327" y="63"/>
                    </a:lnTo>
                    <a:lnTo>
                      <a:pt x="323" y="63"/>
                    </a:lnTo>
                    <a:lnTo>
                      <a:pt x="312" y="63"/>
                    </a:lnTo>
                    <a:lnTo>
                      <a:pt x="308" y="61"/>
                    </a:lnTo>
                    <a:lnTo>
                      <a:pt x="308" y="63"/>
                    </a:lnTo>
                    <a:lnTo>
                      <a:pt x="298" y="65"/>
                    </a:lnTo>
                    <a:lnTo>
                      <a:pt x="294" y="63"/>
                    </a:lnTo>
                    <a:lnTo>
                      <a:pt x="290" y="71"/>
                    </a:lnTo>
                    <a:lnTo>
                      <a:pt x="290" y="82"/>
                    </a:lnTo>
                    <a:lnTo>
                      <a:pt x="286" y="82"/>
                    </a:lnTo>
                    <a:lnTo>
                      <a:pt x="280" y="77"/>
                    </a:lnTo>
                    <a:lnTo>
                      <a:pt x="278" y="75"/>
                    </a:lnTo>
                    <a:lnTo>
                      <a:pt x="273" y="77"/>
                    </a:lnTo>
                    <a:lnTo>
                      <a:pt x="271" y="86"/>
                    </a:lnTo>
                    <a:lnTo>
                      <a:pt x="269" y="88"/>
                    </a:lnTo>
                    <a:lnTo>
                      <a:pt x="267" y="88"/>
                    </a:lnTo>
                    <a:lnTo>
                      <a:pt x="261" y="79"/>
                    </a:lnTo>
                    <a:lnTo>
                      <a:pt x="257" y="79"/>
                    </a:lnTo>
                    <a:lnTo>
                      <a:pt x="251" y="73"/>
                    </a:lnTo>
                    <a:lnTo>
                      <a:pt x="249" y="73"/>
                    </a:lnTo>
                    <a:lnTo>
                      <a:pt x="243" y="77"/>
                    </a:lnTo>
                    <a:lnTo>
                      <a:pt x="239" y="75"/>
                    </a:lnTo>
                    <a:lnTo>
                      <a:pt x="233" y="67"/>
                    </a:lnTo>
                    <a:lnTo>
                      <a:pt x="231" y="65"/>
                    </a:lnTo>
                    <a:lnTo>
                      <a:pt x="226" y="67"/>
                    </a:lnTo>
                    <a:lnTo>
                      <a:pt x="224" y="69"/>
                    </a:lnTo>
                    <a:lnTo>
                      <a:pt x="218" y="69"/>
                    </a:lnTo>
                    <a:lnTo>
                      <a:pt x="206" y="71"/>
                    </a:lnTo>
                    <a:lnTo>
                      <a:pt x="198" y="75"/>
                    </a:lnTo>
                    <a:lnTo>
                      <a:pt x="196" y="75"/>
                    </a:lnTo>
                    <a:lnTo>
                      <a:pt x="190" y="88"/>
                    </a:lnTo>
                    <a:lnTo>
                      <a:pt x="186" y="90"/>
                    </a:lnTo>
                    <a:lnTo>
                      <a:pt x="161" y="92"/>
                    </a:lnTo>
                    <a:lnTo>
                      <a:pt x="157" y="96"/>
                    </a:lnTo>
                    <a:lnTo>
                      <a:pt x="149" y="82"/>
                    </a:lnTo>
                    <a:lnTo>
                      <a:pt x="149" y="75"/>
                    </a:lnTo>
                    <a:lnTo>
                      <a:pt x="141" y="71"/>
                    </a:lnTo>
                    <a:lnTo>
                      <a:pt x="139" y="67"/>
                    </a:lnTo>
                    <a:lnTo>
                      <a:pt x="141" y="71"/>
                    </a:lnTo>
                    <a:lnTo>
                      <a:pt x="130" y="67"/>
                    </a:lnTo>
                    <a:lnTo>
                      <a:pt x="132" y="75"/>
                    </a:lnTo>
                    <a:lnTo>
                      <a:pt x="124" y="77"/>
                    </a:lnTo>
                    <a:lnTo>
                      <a:pt x="120" y="77"/>
                    </a:lnTo>
                    <a:lnTo>
                      <a:pt x="116" y="75"/>
                    </a:lnTo>
                    <a:lnTo>
                      <a:pt x="112" y="69"/>
                    </a:lnTo>
                    <a:lnTo>
                      <a:pt x="110" y="67"/>
                    </a:lnTo>
                    <a:lnTo>
                      <a:pt x="104" y="63"/>
                    </a:lnTo>
                    <a:lnTo>
                      <a:pt x="100" y="61"/>
                    </a:lnTo>
                    <a:lnTo>
                      <a:pt x="92" y="59"/>
                    </a:lnTo>
                    <a:lnTo>
                      <a:pt x="90" y="61"/>
                    </a:lnTo>
                    <a:lnTo>
                      <a:pt x="85" y="63"/>
                    </a:lnTo>
                    <a:lnTo>
                      <a:pt x="81" y="65"/>
                    </a:lnTo>
                    <a:lnTo>
                      <a:pt x="79" y="59"/>
                    </a:lnTo>
                    <a:lnTo>
                      <a:pt x="79" y="45"/>
                    </a:lnTo>
                    <a:lnTo>
                      <a:pt x="79" y="41"/>
                    </a:lnTo>
                    <a:lnTo>
                      <a:pt x="85" y="34"/>
                    </a:lnTo>
                    <a:lnTo>
                      <a:pt x="92" y="32"/>
                    </a:lnTo>
                    <a:lnTo>
                      <a:pt x="94" y="37"/>
                    </a:lnTo>
                    <a:lnTo>
                      <a:pt x="96" y="43"/>
                    </a:lnTo>
                    <a:lnTo>
                      <a:pt x="98" y="43"/>
                    </a:lnTo>
                    <a:lnTo>
                      <a:pt x="102" y="41"/>
                    </a:lnTo>
                    <a:lnTo>
                      <a:pt x="106" y="39"/>
                    </a:lnTo>
                    <a:lnTo>
                      <a:pt x="106" y="28"/>
                    </a:lnTo>
                    <a:lnTo>
                      <a:pt x="112" y="22"/>
                    </a:lnTo>
                    <a:lnTo>
                      <a:pt x="112" y="14"/>
                    </a:lnTo>
                    <a:lnTo>
                      <a:pt x="108" y="0"/>
                    </a:lnTo>
                    <a:lnTo>
                      <a:pt x="10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4" name="Freeform 576"/>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65" name="Freeform 577"/>
              <p:cNvSpPr>
                <a:spLocks/>
              </p:cNvSpPr>
              <p:nvPr/>
            </p:nvSpPr>
            <p:spPr bwMode="auto">
              <a:xfrm>
                <a:off x="4972" y="1733"/>
                <a:ext cx="355" cy="294"/>
              </a:xfrm>
              <a:custGeom>
                <a:avLst/>
                <a:gdLst>
                  <a:gd name="T0" fmla="*/ 106 w 355"/>
                  <a:gd name="T1" fmla="*/ 28 h 294"/>
                  <a:gd name="T2" fmla="*/ 96 w 355"/>
                  <a:gd name="T3" fmla="*/ 43 h 294"/>
                  <a:gd name="T4" fmla="*/ 79 w 355"/>
                  <a:gd name="T5" fmla="*/ 41 h 294"/>
                  <a:gd name="T6" fmla="*/ 85 w 355"/>
                  <a:gd name="T7" fmla="*/ 63 h 294"/>
                  <a:gd name="T8" fmla="*/ 104 w 355"/>
                  <a:gd name="T9" fmla="*/ 63 h 294"/>
                  <a:gd name="T10" fmla="*/ 110 w 355"/>
                  <a:gd name="T11" fmla="*/ 67 h 294"/>
                  <a:gd name="T12" fmla="*/ 110 w 355"/>
                  <a:gd name="T13" fmla="*/ 67 h 294"/>
                  <a:gd name="T14" fmla="*/ 116 w 355"/>
                  <a:gd name="T15" fmla="*/ 75 h 294"/>
                  <a:gd name="T16" fmla="*/ 124 w 355"/>
                  <a:gd name="T17" fmla="*/ 77 h 294"/>
                  <a:gd name="T18" fmla="*/ 141 w 355"/>
                  <a:gd name="T19" fmla="*/ 71 h 294"/>
                  <a:gd name="T20" fmla="*/ 149 w 355"/>
                  <a:gd name="T21" fmla="*/ 82 h 294"/>
                  <a:gd name="T22" fmla="*/ 190 w 355"/>
                  <a:gd name="T23" fmla="*/ 88 h 294"/>
                  <a:gd name="T24" fmla="*/ 218 w 355"/>
                  <a:gd name="T25" fmla="*/ 69 h 294"/>
                  <a:gd name="T26" fmla="*/ 233 w 355"/>
                  <a:gd name="T27" fmla="*/ 67 h 294"/>
                  <a:gd name="T28" fmla="*/ 251 w 355"/>
                  <a:gd name="T29" fmla="*/ 73 h 294"/>
                  <a:gd name="T30" fmla="*/ 269 w 355"/>
                  <a:gd name="T31" fmla="*/ 88 h 294"/>
                  <a:gd name="T32" fmla="*/ 280 w 355"/>
                  <a:gd name="T33" fmla="*/ 77 h 294"/>
                  <a:gd name="T34" fmla="*/ 294 w 355"/>
                  <a:gd name="T35" fmla="*/ 63 h 294"/>
                  <a:gd name="T36" fmla="*/ 312 w 355"/>
                  <a:gd name="T37" fmla="*/ 63 h 294"/>
                  <a:gd name="T38" fmla="*/ 341 w 355"/>
                  <a:gd name="T39" fmla="*/ 69 h 294"/>
                  <a:gd name="T40" fmla="*/ 353 w 355"/>
                  <a:gd name="T41" fmla="*/ 94 h 294"/>
                  <a:gd name="T42" fmla="*/ 335 w 355"/>
                  <a:gd name="T43" fmla="*/ 94 h 294"/>
                  <a:gd name="T44" fmla="*/ 323 w 355"/>
                  <a:gd name="T45" fmla="*/ 108 h 294"/>
                  <a:gd name="T46" fmla="*/ 312 w 355"/>
                  <a:gd name="T47" fmla="*/ 116 h 294"/>
                  <a:gd name="T48" fmla="*/ 312 w 355"/>
                  <a:gd name="T49" fmla="*/ 129 h 294"/>
                  <a:gd name="T50" fmla="*/ 329 w 355"/>
                  <a:gd name="T51" fmla="*/ 139 h 294"/>
                  <a:gd name="T52" fmla="*/ 323 w 355"/>
                  <a:gd name="T53" fmla="*/ 157 h 294"/>
                  <a:gd name="T54" fmla="*/ 312 w 355"/>
                  <a:gd name="T55" fmla="*/ 159 h 294"/>
                  <a:gd name="T56" fmla="*/ 292 w 355"/>
                  <a:gd name="T57" fmla="*/ 163 h 294"/>
                  <a:gd name="T58" fmla="*/ 294 w 355"/>
                  <a:gd name="T59" fmla="*/ 192 h 294"/>
                  <a:gd name="T60" fmla="*/ 290 w 355"/>
                  <a:gd name="T61" fmla="*/ 227 h 294"/>
                  <a:gd name="T62" fmla="*/ 286 w 355"/>
                  <a:gd name="T63" fmla="*/ 259 h 294"/>
                  <a:gd name="T64" fmla="*/ 259 w 355"/>
                  <a:gd name="T65" fmla="*/ 253 h 294"/>
                  <a:gd name="T66" fmla="*/ 233 w 355"/>
                  <a:gd name="T67" fmla="*/ 245 h 294"/>
                  <a:gd name="T68" fmla="*/ 212 w 355"/>
                  <a:gd name="T69" fmla="*/ 266 h 294"/>
                  <a:gd name="T70" fmla="*/ 200 w 355"/>
                  <a:gd name="T71" fmla="*/ 270 h 294"/>
                  <a:gd name="T72" fmla="*/ 165 w 355"/>
                  <a:gd name="T73" fmla="*/ 270 h 294"/>
                  <a:gd name="T74" fmla="*/ 151 w 355"/>
                  <a:gd name="T75" fmla="*/ 266 h 294"/>
                  <a:gd name="T76" fmla="*/ 135 w 355"/>
                  <a:gd name="T77" fmla="*/ 282 h 294"/>
                  <a:gd name="T78" fmla="*/ 112 w 355"/>
                  <a:gd name="T79" fmla="*/ 290 h 294"/>
                  <a:gd name="T80" fmla="*/ 83 w 355"/>
                  <a:gd name="T81" fmla="*/ 292 h 294"/>
                  <a:gd name="T82" fmla="*/ 67 w 355"/>
                  <a:gd name="T83" fmla="*/ 288 h 294"/>
                  <a:gd name="T84" fmla="*/ 73 w 355"/>
                  <a:gd name="T85" fmla="*/ 266 h 294"/>
                  <a:gd name="T86" fmla="*/ 75 w 355"/>
                  <a:gd name="T87" fmla="*/ 249 h 294"/>
                  <a:gd name="T88" fmla="*/ 67 w 355"/>
                  <a:gd name="T89" fmla="*/ 241 h 294"/>
                  <a:gd name="T90" fmla="*/ 77 w 355"/>
                  <a:gd name="T91" fmla="*/ 225 h 294"/>
                  <a:gd name="T92" fmla="*/ 55 w 355"/>
                  <a:gd name="T93" fmla="*/ 210 h 294"/>
                  <a:gd name="T94" fmla="*/ 71 w 355"/>
                  <a:gd name="T95" fmla="*/ 202 h 294"/>
                  <a:gd name="T96" fmla="*/ 61 w 355"/>
                  <a:gd name="T97" fmla="*/ 180 h 294"/>
                  <a:gd name="T98" fmla="*/ 45 w 355"/>
                  <a:gd name="T99" fmla="*/ 171 h 294"/>
                  <a:gd name="T100" fmla="*/ 10 w 355"/>
                  <a:gd name="T101" fmla="*/ 165 h 294"/>
                  <a:gd name="T102" fmla="*/ 6 w 355"/>
                  <a:gd name="T103" fmla="*/ 149 h 294"/>
                  <a:gd name="T104" fmla="*/ 12 w 355"/>
                  <a:gd name="T105" fmla="*/ 141 h 294"/>
                  <a:gd name="T106" fmla="*/ 30 w 355"/>
                  <a:gd name="T107" fmla="*/ 126 h 294"/>
                  <a:gd name="T108" fmla="*/ 22 w 355"/>
                  <a:gd name="T109" fmla="*/ 106 h 294"/>
                  <a:gd name="T110" fmla="*/ 30 w 355"/>
                  <a:gd name="T111" fmla="*/ 79 h 294"/>
                  <a:gd name="T112" fmla="*/ 34 w 355"/>
                  <a:gd name="T113" fmla="*/ 65 h 294"/>
                  <a:gd name="T114" fmla="*/ 51 w 355"/>
                  <a:gd name="T115" fmla="*/ 41 h 294"/>
                  <a:gd name="T116" fmla="*/ 59 w 355"/>
                  <a:gd name="T117" fmla="*/ 30 h 294"/>
                  <a:gd name="T118" fmla="*/ 57 w 355"/>
                  <a:gd name="T119" fmla="*/ 18 h 294"/>
                  <a:gd name="T120" fmla="*/ 67 w 355"/>
                  <a:gd name="T121" fmla="*/ 6 h 294"/>
                  <a:gd name="T122" fmla="*/ 98 w 355"/>
                  <a:gd name="T123" fmla="*/ 6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5" h="294">
                    <a:moveTo>
                      <a:pt x="108" y="0"/>
                    </a:moveTo>
                    <a:lnTo>
                      <a:pt x="112" y="14"/>
                    </a:lnTo>
                    <a:lnTo>
                      <a:pt x="112" y="22"/>
                    </a:lnTo>
                    <a:lnTo>
                      <a:pt x="106" y="28"/>
                    </a:lnTo>
                    <a:lnTo>
                      <a:pt x="106" y="39"/>
                    </a:lnTo>
                    <a:lnTo>
                      <a:pt x="102" y="41"/>
                    </a:lnTo>
                    <a:lnTo>
                      <a:pt x="98" y="43"/>
                    </a:lnTo>
                    <a:lnTo>
                      <a:pt x="96" y="43"/>
                    </a:lnTo>
                    <a:lnTo>
                      <a:pt x="94" y="37"/>
                    </a:lnTo>
                    <a:lnTo>
                      <a:pt x="92" y="32"/>
                    </a:lnTo>
                    <a:lnTo>
                      <a:pt x="85" y="34"/>
                    </a:lnTo>
                    <a:lnTo>
                      <a:pt x="79" y="41"/>
                    </a:lnTo>
                    <a:lnTo>
                      <a:pt x="79" y="45"/>
                    </a:lnTo>
                    <a:lnTo>
                      <a:pt x="79" y="59"/>
                    </a:lnTo>
                    <a:lnTo>
                      <a:pt x="81" y="65"/>
                    </a:lnTo>
                    <a:lnTo>
                      <a:pt x="85" y="63"/>
                    </a:lnTo>
                    <a:lnTo>
                      <a:pt x="90" y="61"/>
                    </a:lnTo>
                    <a:lnTo>
                      <a:pt x="92" y="59"/>
                    </a:lnTo>
                    <a:lnTo>
                      <a:pt x="100" y="61"/>
                    </a:lnTo>
                    <a:lnTo>
                      <a:pt x="104" y="63"/>
                    </a:lnTo>
                    <a:lnTo>
                      <a:pt x="110" y="67"/>
                    </a:lnTo>
                    <a:lnTo>
                      <a:pt x="112" y="69"/>
                    </a:lnTo>
                    <a:lnTo>
                      <a:pt x="114" y="71"/>
                    </a:lnTo>
                    <a:lnTo>
                      <a:pt x="110" y="67"/>
                    </a:lnTo>
                    <a:lnTo>
                      <a:pt x="114" y="71"/>
                    </a:lnTo>
                    <a:lnTo>
                      <a:pt x="114" y="73"/>
                    </a:lnTo>
                    <a:lnTo>
                      <a:pt x="116" y="75"/>
                    </a:lnTo>
                    <a:lnTo>
                      <a:pt x="110" y="67"/>
                    </a:lnTo>
                    <a:lnTo>
                      <a:pt x="114" y="71"/>
                    </a:lnTo>
                    <a:lnTo>
                      <a:pt x="110" y="67"/>
                    </a:lnTo>
                    <a:lnTo>
                      <a:pt x="112" y="69"/>
                    </a:lnTo>
                    <a:lnTo>
                      <a:pt x="116" y="75"/>
                    </a:lnTo>
                    <a:lnTo>
                      <a:pt x="120" y="77"/>
                    </a:lnTo>
                    <a:lnTo>
                      <a:pt x="124" y="77"/>
                    </a:lnTo>
                    <a:lnTo>
                      <a:pt x="128" y="71"/>
                    </a:lnTo>
                    <a:lnTo>
                      <a:pt x="124" y="77"/>
                    </a:lnTo>
                    <a:lnTo>
                      <a:pt x="132" y="75"/>
                    </a:lnTo>
                    <a:lnTo>
                      <a:pt x="130" y="67"/>
                    </a:lnTo>
                    <a:lnTo>
                      <a:pt x="141" y="71"/>
                    </a:lnTo>
                    <a:lnTo>
                      <a:pt x="141" y="71"/>
                    </a:lnTo>
                    <a:lnTo>
                      <a:pt x="139" y="67"/>
                    </a:lnTo>
                    <a:lnTo>
                      <a:pt x="141" y="71"/>
                    </a:lnTo>
                    <a:lnTo>
                      <a:pt x="149" y="75"/>
                    </a:lnTo>
                    <a:lnTo>
                      <a:pt x="149" y="82"/>
                    </a:lnTo>
                    <a:lnTo>
                      <a:pt x="157" y="96"/>
                    </a:lnTo>
                    <a:lnTo>
                      <a:pt x="161" y="92"/>
                    </a:lnTo>
                    <a:lnTo>
                      <a:pt x="186" y="90"/>
                    </a:lnTo>
                    <a:lnTo>
                      <a:pt x="190" y="88"/>
                    </a:lnTo>
                    <a:lnTo>
                      <a:pt x="196" y="75"/>
                    </a:lnTo>
                    <a:lnTo>
                      <a:pt x="198" y="75"/>
                    </a:lnTo>
                    <a:lnTo>
                      <a:pt x="206" y="71"/>
                    </a:lnTo>
                    <a:lnTo>
                      <a:pt x="218" y="69"/>
                    </a:lnTo>
                    <a:lnTo>
                      <a:pt x="224" y="69"/>
                    </a:lnTo>
                    <a:lnTo>
                      <a:pt x="226" y="67"/>
                    </a:lnTo>
                    <a:lnTo>
                      <a:pt x="231" y="65"/>
                    </a:lnTo>
                    <a:lnTo>
                      <a:pt x="233" y="67"/>
                    </a:lnTo>
                    <a:lnTo>
                      <a:pt x="239" y="75"/>
                    </a:lnTo>
                    <a:lnTo>
                      <a:pt x="243" y="77"/>
                    </a:lnTo>
                    <a:lnTo>
                      <a:pt x="249" y="73"/>
                    </a:lnTo>
                    <a:lnTo>
                      <a:pt x="251" y="73"/>
                    </a:lnTo>
                    <a:lnTo>
                      <a:pt x="257" y="79"/>
                    </a:lnTo>
                    <a:lnTo>
                      <a:pt x="261" y="79"/>
                    </a:lnTo>
                    <a:lnTo>
                      <a:pt x="267" y="88"/>
                    </a:lnTo>
                    <a:lnTo>
                      <a:pt x="269" y="88"/>
                    </a:lnTo>
                    <a:lnTo>
                      <a:pt x="271" y="86"/>
                    </a:lnTo>
                    <a:lnTo>
                      <a:pt x="273" y="77"/>
                    </a:lnTo>
                    <a:lnTo>
                      <a:pt x="278" y="75"/>
                    </a:lnTo>
                    <a:lnTo>
                      <a:pt x="280" y="77"/>
                    </a:lnTo>
                    <a:lnTo>
                      <a:pt x="286" y="82"/>
                    </a:lnTo>
                    <a:lnTo>
                      <a:pt x="290" y="82"/>
                    </a:lnTo>
                    <a:lnTo>
                      <a:pt x="290" y="71"/>
                    </a:lnTo>
                    <a:lnTo>
                      <a:pt x="294" y="63"/>
                    </a:lnTo>
                    <a:lnTo>
                      <a:pt x="298" y="65"/>
                    </a:lnTo>
                    <a:lnTo>
                      <a:pt x="308" y="63"/>
                    </a:lnTo>
                    <a:lnTo>
                      <a:pt x="308" y="61"/>
                    </a:lnTo>
                    <a:lnTo>
                      <a:pt x="312" y="63"/>
                    </a:lnTo>
                    <a:lnTo>
                      <a:pt x="323" y="63"/>
                    </a:lnTo>
                    <a:lnTo>
                      <a:pt x="327" y="63"/>
                    </a:lnTo>
                    <a:lnTo>
                      <a:pt x="333" y="61"/>
                    </a:lnTo>
                    <a:lnTo>
                      <a:pt x="341" y="69"/>
                    </a:lnTo>
                    <a:lnTo>
                      <a:pt x="351" y="79"/>
                    </a:lnTo>
                    <a:lnTo>
                      <a:pt x="355" y="84"/>
                    </a:lnTo>
                    <a:lnTo>
                      <a:pt x="353" y="90"/>
                    </a:lnTo>
                    <a:lnTo>
                      <a:pt x="353" y="94"/>
                    </a:lnTo>
                    <a:lnTo>
                      <a:pt x="351" y="98"/>
                    </a:lnTo>
                    <a:lnTo>
                      <a:pt x="345" y="98"/>
                    </a:lnTo>
                    <a:lnTo>
                      <a:pt x="339" y="98"/>
                    </a:lnTo>
                    <a:lnTo>
                      <a:pt x="335" y="94"/>
                    </a:lnTo>
                    <a:lnTo>
                      <a:pt x="331" y="94"/>
                    </a:lnTo>
                    <a:lnTo>
                      <a:pt x="325" y="102"/>
                    </a:lnTo>
                    <a:lnTo>
                      <a:pt x="325" y="104"/>
                    </a:lnTo>
                    <a:lnTo>
                      <a:pt x="323" y="108"/>
                    </a:lnTo>
                    <a:lnTo>
                      <a:pt x="325" y="110"/>
                    </a:lnTo>
                    <a:lnTo>
                      <a:pt x="318" y="112"/>
                    </a:lnTo>
                    <a:lnTo>
                      <a:pt x="314" y="112"/>
                    </a:lnTo>
                    <a:lnTo>
                      <a:pt x="312" y="116"/>
                    </a:lnTo>
                    <a:lnTo>
                      <a:pt x="314" y="118"/>
                    </a:lnTo>
                    <a:lnTo>
                      <a:pt x="310" y="122"/>
                    </a:lnTo>
                    <a:lnTo>
                      <a:pt x="310" y="124"/>
                    </a:lnTo>
                    <a:lnTo>
                      <a:pt x="312" y="129"/>
                    </a:lnTo>
                    <a:lnTo>
                      <a:pt x="312" y="137"/>
                    </a:lnTo>
                    <a:lnTo>
                      <a:pt x="318" y="137"/>
                    </a:lnTo>
                    <a:lnTo>
                      <a:pt x="325" y="137"/>
                    </a:lnTo>
                    <a:lnTo>
                      <a:pt x="329" y="139"/>
                    </a:lnTo>
                    <a:lnTo>
                      <a:pt x="331" y="139"/>
                    </a:lnTo>
                    <a:lnTo>
                      <a:pt x="331" y="149"/>
                    </a:lnTo>
                    <a:lnTo>
                      <a:pt x="329" y="153"/>
                    </a:lnTo>
                    <a:lnTo>
                      <a:pt x="323" y="157"/>
                    </a:lnTo>
                    <a:lnTo>
                      <a:pt x="320" y="163"/>
                    </a:lnTo>
                    <a:lnTo>
                      <a:pt x="316" y="165"/>
                    </a:lnTo>
                    <a:lnTo>
                      <a:pt x="312" y="163"/>
                    </a:lnTo>
                    <a:lnTo>
                      <a:pt x="312" y="159"/>
                    </a:lnTo>
                    <a:lnTo>
                      <a:pt x="310" y="157"/>
                    </a:lnTo>
                    <a:lnTo>
                      <a:pt x="300" y="159"/>
                    </a:lnTo>
                    <a:lnTo>
                      <a:pt x="294" y="161"/>
                    </a:lnTo>
                    <a:lnTo>
                      <a:pt x="292" y="163"/>
                    </a:lnTo>
                    <a:lnTo>
                      <a:pt x="290" y="169"/>
                    </a:lnTo>
                    <a:lnTo>
                      <a:pt x="292" y="176"/>
                    </a:lnTo>
                    <a:lnTo>
                      <a:pt x="290" y="186"/>
                    </a:lnTo>
                    <a:lnTo>
                      <a:pt x="294" y="192"/>
                    </a:lnTo>
                    <a:lnTo>
                      <a:pt x="296" y="202"/>
                    </a:lnTo>
                    <a:lnTo>
                      <a:pt x="296" y="208"/>
                    </a:lnTo>
                    <a:lnTo>
                      <a:pt x="290" y="223"/>
                    </a:lnTo>
                    <a:lnTo>
                      <a:pt x="290" y="227"/>
                    </a:lnTo>
                    <a:lnTo>
                      <a:pt x="290" y="231"/>
                    </a:lnTo>
                    <a:lnTo>
                      <a:pt x="290" y="239"/>
                    </a:lnTo>
                    <a:lnTo>
                      <a:pt x="292" y="255"/>
                    </a:lnTo>
                    <a:lnTo>
                      <a:pt x="286" y="259"/>
                    </a:lnTo>
                    <a:lnTo>
                      <a:pt x="278" y="255"/>
                    </a:lnTo>
                    <a:lnTo>
                      <a:pt x="265" y="253"/>
                    </a:lnTo>
                    <a:lnTo>
                      <a:pt x="261" y="249"/>
                    </a:lnTo>
                    <a:lnTo>
                      <a:pt x="259" y="253"/>
                    </a:lnTo>
                    <a:lnTo>
                      <a:pt x="253" y="253"/>
                    </a:lnTo>
                    <a:lnTo>
                      <a:pt x="247" y="251"/>
                    </a:lnTo>
                    <a:lnTo>
                      <a:pt x="235" y="245"/>
                    </a:lnTo>
                    <a:lnTo>
                      <a:pt x="233" y="245"/>
                    </a:lnTo>
                    <a:lnTo>
                      <a:pt x="233" y="253"/>
                    </a:lnTo>
                    <a:lnTo>
                      <a:pt x="226" y="253"/>
                    </a:lnTo>
                    <a:lnTo>
                      <a:pt x="224" y="255"/>
                    </a:lnTo>
                    <a:lnTo>
                      <a:pt x="212" y="266"/>
                    </a:lnTo>
                    <a:lnTo>
                      <a:pt x="212" y="272"/>
                    </a:lnTo>
                    <a:lnTo>
                      <a:pt x="208" y="274"/>
                    </a:lnTo>
                    <a:lnTo>
                      <a:pt x="206" y="274"/>
                    </a:lnTo>
                    <a:lnTo>
                      <a:pt x="200" y="270"/>
                    </a:lnTo>
                    <a:lnTo>
                      <a:pt x="188" y="263"/>
                    </a:lnTo>
                    <a:lnTo>
                      <a:pt x="175" y="263"/>
                    </a:lnTo>
                    <a:lnTo>
                      <a:pt x="167" y="270"/>
                    </a:lnTo>
                    <a:lnTo>
                      <a:pt x="165" y="270"/>
                    </a:lnTo>
                    <a:lnTo>
                      <a:pt x="161" y="268"/>
                    </a:lnTo>
                    <a:lnTo>
                      <a:pt x="157" y="268"/>
                    </a:lnTo>
                    <a:lnTo>
                      <a:pt x="153" y="266"/>
                    </a:lnTo>
                    <a:lnTo>
                      <a:pt x="151" y="266"/>
                    </a:lnTo>
                    <a:lnTo>
                      <a:pt x="149" y="266"/>
                    </a:lnTo>
                    <a:lnTo>
                      <a:pt x="147" y="268"/>
                    </a:lnTo>
                    <a:lnTo>
                      <a:pt x="143" y="274"/>
                    </a:lnTo>
                    <a:lnTo>
                      <a:pt x="135" y="282"/>
                    </a:lnTo>
                    <a:lnTo>
                      <a:pt x="124" y="288"/>
                    </a:lnTo>
                    <a:lnTo>
                      <a:pt x="122" y="292"/>
                    </a:lnTo>
                    <a:lnTo>
                      <a:pt x="118" y="290"/>
                    </a:lnTo>
                    <a:lnTo>
                      <a:pt x="112" y="290"/>
                    </a:lnTo>
                    <a:lnTo>
                      <a:pt x="100" y="290"/>
                    </a:lnTo>
                    <a:lnTo>
                      <a:pt x="88" y="294"/>
                    </a:lnTo>
                    <a:lnTo>
                      <a:pt x="88" y="294"/>
                    </a:lnTo>
                    <a:lnTo>
                      <a:pt x="83" y="292"/>
                    </a:lnTo>
                    <a:lnTo>
                      <a:pt x="79" y="286"/>
                    </a:lnTo>
                    <a:lnTo>
                      <a:pt x="75" y="286"/>
                    </a:lnTo>
                    <a:lnTo>
                      <a:pt x="71" y="288"/>
                    </a:lnTo>
                    <a:lnTo>
                      <a:pt x="67" y="288"/>
                    </a:lnTo>
                    <a:lnTo>
                      <a:pt x="65" y="286"/>
                    </a:lnTo>
                    <a:lnTo>
                      <a:pt x="63" y="282"/>
                    </a:lnTo>
                    <a:lnTo>
                      <a:pt x="65" y="272"/>
                    </a:lnTo>
                    <a:lnTo>
                      <a:pt x="73" y="266"/>
                    </a:lnTo>
                    <a:lnTo>
                      <a:pt x="73" y="261"/>
                    </a:lnTo>
                    <a:lnTo>
                      <a:pt x="71" y="257"/>
                    </a:lnTo>
                    <a:lnTo>
                      <a:pt x="75" y="253"/>
                    </a:lnTo>
                    <a:lnTo>
                      <a:pt x="75" y="249"/>
                    </a:lnTo>
                    <a:lnTo>
                      <a:pt x="75" y="245"/>
                    </a:lnTo>
                    <a:lnTo>
                      <a:pt x="75" y="243"/>
                    </a:lnTo>
                    <a:lnTo>
                      <a:pt x="71" y="243"/>
                    </a:lnTo>
                    <a:lnTo>
                      <a:pt x="67" y="241"/>
                    </a:lnTo>
                    <a:lnTo>
                      <a:pt x="67" y="237"/>
                    </a:lnTo>
                    <a:lnTo>
                      <a:pt x="67" y="237"/>
                    </a:lnTo>
                    <a:lnTo>
                      <a:pt x="77" y="229"/>
                    </a:lnTo>
                    <a:lnTo>
                      <a:pt x="77" y="225"/>
                    </a:lnTo>
                    <a:lnTo>
                      <a:pt x="69" y="214"/>
                    </a:lnTo>
                    <a:lnTo>
                      <a:pt x="65" y="212"/>
                    </a:lnTo>
                    <a:lnTo>
                      <a:pt x="57" y="212"/>
                    </a:lnTo>
                    <a:lnTo>
                      <a:pt x="55" y="210"/>
                    </a:lnTo>
                    <a:lnTo>
                      <a:pt x="57" y="206"/>
                    </a:lnTo>
                    <a:lnTo>
                      <a:pt x="63" y="204"/>
                    </a:lnTo>
                    <a:lnTo>
                      <a:pt x="65" y="202"/>
                    </a:lnTo>
                    <a:lnTo>
                      <a:pt x="71" y="202"/>
                    </a:lnTo>
                    <a:lnTo>
                      <a:pt x="73" y="200"/>
                    </a:lnTo>
                    <a:lnTo>
                      <a:pt x="67" y="182"/>
                    </a:lnTo>
                    <a:lnTo>
                      <a:pt x="65" y="182"/>
                    </a:lnTo>
                    <a:lnTo>
                      <a:pt x="61" y="180"/>
                    </a:lnTo>
                    <a:lnTo>
                      <a:pt x="57" y="178"/>
                    </a:lnTo>
                    <a:lnTo>
                      <a:pt x="55" y="176"/>
                    </a:lnTo>
                    <a:lnTo>
                      <a:pt x="51" y="171"/>
                    </a:lnTo>
                    <a:lnTo>
                      <a:pt x="45" y="171"/>
                    </a:lnTo>
                    <a:lnTo>
                      <a:pt x="41" y="171"/>
                    </a:lnTo>
                    <a:lnTo>
                      <a:pt x="32" y="171"/>
                    </a:lnTo>
                    <a:lnTo>
                      <a:pt x="26" y="169"/>
                    </a:lnTo>
                    <a:lnTo>
                      <a:pt x="10" y="165"/>
                    </a:lnTo>
                    <a:lnTo>
                      <a:pt x="10" y="157"/>
                    </a:lnTo>
                    <a:lnTo>
                      <a:pt x="8" y="155"/>
                    </a:lnTo>
                    <a:lnTo>
                      <a:pt x="2" y="153"/>
                    </a:lnTo>
                    <a:lnTo>
                      <a:pt x="6" y="149"/>
                    </a:lnTo>
                    <a:lnTo>
                      <a:pt x="0" y="141"/>
                    </a:lnTo>
                    <a:lnTo>
                      <a:pt x="4" y="137"/>
                    </a:lnTo>
                    <a:lnTo>
                      <a:pt x="4" y="137"/>
                    </a:lnTo>
                    <a:lnTo>
                      <a:pt x="12" y="141"/>
                    </a:lnTo>
                    <a:lnTo>
                      <a:pt x="20" y="139"/>
                    </a:lnTo>
                    <a:lnTo>
                      <a:pt x="22" y="139"/>
                    </a:lnTo>
                    <a:lnTo>
                      <a:pt x="36" y="139"/>
                    </a:lnTo>
                    <a:lnTo>
                      <a:pt x="30" y="126"/>
                    </a:lnTo>
                    <a:lnTo>
                      <a:pt x="26" y="124"/>
                    </a:lnTo>
                    <a:lnTo>
                      <a:pt x="22" y="118"/>
                    </a:lnTo>
                    <a:lnTo>
                      <a:pt x="26" y="110"/>
                    </a:lnTo>
                    <a:lnTo>
                      <a:pt x="22" y="106"/>
                    </a:lnTo>
                    <a:lnTo>
                      <a:pt x="22" y="104"/>
                    </a:lnTo>
                    <a:lnTo>
                      <a:pt x="22" y="98"/>
                    </a:lnTo>
                    <a:lnTo>
                      <a:pt x="18" y="86"/>
                    </a:lnTo>
                    <a:lnTo>
                      <a:pt x="30" y="79"/>
                    </a:lnTo>
                    <a:lnTo>
                      <a:pt x="36" y="77"/>
                    </a:lnTo>
                    <a:lnTo>
                      <a:pt x="36" y="73"/>
                    </a:lnTo>
                    <a:lnTo>
                      <a:pt x="32" y="67"/>
                    </a:lnTo>
                    <a:lnTo>
                      <a:pt x="34" y="65"/>
                    </a:lnTo>
                    <a:lnTo>
                      <a:pt x="41" y="63"/>
                    </a:lnTo>
                    <a:lnTo>
                      <a:pt x="43" y="51"/>
                    </a:lnTo>
                    <a:lnTo>
                      <a:pt x="47" y="49"/>
                    </a:lnTo>
                    <a:lnTo>
                      <a:pt x="51" y="41"/>
                    </a:lnTo>
                    <a:lnTo>
                      <a:pt x="53" y="41"/>
                    </a:lnTo>
                    <a:lnTo>
                      <a:pt x="61" y="39"/>
                    </a:lnTo>
                    <a:lnTo>
                      <a:pt x="59" y="34"/>
                    </a:lnTo>
                    <a:lnTo>
                      <a:pt x="59" y="30"/>
                    </a:lnTo>
                    <a:lnTo>
                      <a:pt x="55" y="28"/>
                    </a:lnTo>
                    <a:lnTo>
                      <a:pt x="55" y="26"/>
                    </a:lnTo>
                    <a:lnTo>
                      <a:pt x="55" y="24"/>
                    </a:lnTo>
                    <a:lnTo>
                      <a:pt x="57" y="18"/>
                    </a:lnTo>
                    <a:lnTo>
                      <a:pt x="61" y="14"/>
                    </a:lnTo>
                    <a:lnTo>
                      <a:pt x="63" y="10"/>
                    </a:lnTo>
                    <a:lnTo>
                      <a:pt x="65" y="8"/>
                    </a:lnTo>
                    <a:lnTo>
                      <a:pt x="67" y="6"/>
                    </a:lnTo>
                    <a:lnTo>
                      <a:pt x="75" y="6"/>
                    </a:lnTo>
                    <a:lnTo>
                      <a:pt x="79" y="8"/>
                    </a:lnTo>
                    <a:lnTo>
                      <a:pt x="92" y="4"/>
                    </a:lnTo>
                    <a:lnTo>
                      <a:pt x="98" y="6"/>
                    </a:lnTo>
                    <a:lnTo>
                      <a:pt x="100" y="2"/>
                    </a:lnTo>
                    <a:lnTo>
                      <a:pt x="108"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66" name="Freeform 578"/>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7" name="Freeform 579"/>
              <p:cNvSpPr>
                <a:spLocks noEditPoints="1"/>
              </p:cNvSpPr>
              <p:nvPr/>
            </p:nvSpPr>
            <p:spPr bwMode="auto">
              <a:xfrm>
                <a:off x="5325" y="1549"/>
                <a:ext cx="431" cy="323"/>
              </a:xfrm>
              <a:custGeom>
                <a:avLst/>
                <a:gdLst>
                  <a:gd name="T0" fmla="*/ 49 w 431"/>
                  <a:gd name="T1" fmla="*/ 2 h 323"/>
                  <a:gd name="T2" fmla="*/ 39 w 431"/>
                  <a:gd name="T3" fmla="*/ 26 h 323"/>
                  <a:gd name="T4" fmla="*/ 23 w 431"/>
                  <a:gd name="T5" fmla="*/ 47 h 323"/>
                  <a:gd name="T6" fmla="*/ 19 w 431"/>
                  <a:gd name="T7" fmla="*/ 61 h 323"/>
                  <a:gd name="T8" fmla="*/ 8 w 431"/>
                  <a:gd name="T9" fmla="*/ 71 h 323"/>
                  <a:gd name="T10" fmla="*/ 4 w 431"/>
                  <a:gd name="T11" fmla="*/ 94 h 323"/>
                  <a:gd name="T12" fmla="*/ 8 w 431"/>
                  <a:gd name="T13" fmla="*/ 114 h 323"/>
                  <a:gd name="T14" fmla="*/ 4 w 431"/>
                  <a:gd name="T15" fmla="*/ 135 h 323"/>
                  <a:gd name="T16" fmla="*/ 6 w 431"/>
                  <a:gd name="T17" fmla="*/ 147 h 323"/>
                  <a:gd name="T18" fmla="*/ 35 w 431"/>
                  <a:gd name="T19" fmla="*/ 153 h 323"/>
                  <a:gd name="T20" fmla="*/ 41 w 431"/>
                  <a:gd name="T21" fmla="*/ 157 h 323"/>
                  <a:gd name="T22" fmla="*/ 27 w 431"/>
                  <a:gd name="T23" fmla="*/ 159 h 323"/>
                  <a:gd name="T24" fmla="*/ 6 w 431"/>
                  <a:gd name="T25" fmla="*/ 176 h 323"/>
                  <a:gd name="T26" fmla="*/ 8 w 431"/>
                  <a:gd name="T27" fmla="*/ 194 h 323"/>
                  <a:gd name="T28" fmla="*/ 25 w 431"/>
                  <a:gd name="T29" fmla="*/ 231 h 323"/>
                  <a:gd name="T30" fmla="*/ 27 w 431"/>
                  <a:gd name="T31" fmla="*/ 245 h 323"/>
                  <a:gd name="T32" fmla="*/ 51 w 431"/>
                  <a:gd name="T33" fmla="*/ 245 h 323"/>
                  <a:gd name="T34" fmla="*/ 74 w 431"/>
                  <a:gd name="T35" fmla="*/ 245 h 323"/>
                  <a:gd name="T36" fmla="*/ 96 w 431"/>
                  <a:gd name="T37" fmla="*/ 249 h 323"/>
                  <a:gd name="T38" fmla="*/ 100 w 431"/>
                  <a:gd name="T39" fmla="*/ 241 h 323"/>
                  <a:gd name="T40" fmla="*/ 123 w 431"/>
                  <a:gd name="T41" fmla="*/ 218 h 323"/>
                  <a:gd name="T42" fmla="*/ 141 w 431"/>
                  <a:gd name="T43" fmla="*/ 212 h 323"/>
                  <a:gd name="T44" fmla="*/ 160 w 431"/>
                  <a:gd name="T45" fmla="*/ 206 h 323"/>
                  <a:gd name="T46" fmla="*/ 200 w 431"/>
                  <a:gd name="T47" fmla="*/ 202 h 323"/>
                  <a:gd name="T48" fmla="*/ 202 w 431"/>
                  <a:gd name="T49" fmla="*/ 184 h 323"/>
                  <a:gd name="T50" fmla="*/ 217 w 431"/>
                  <a:gd name="T51" fmla="*/ 192 h 323"/>
                  <a:gd name="T52" fmla="*/ 231 w 431"/>
                  <a:gd name="T53" fmla="*/ 206 h 323"/>
                  <a:gd name="T54" fmla="*/ 249 w 431"/>
                  <a:gd name="T55" fmla="*/ 216 h 323"/>
                  <a:gd name="T56" fmla="*/ 268 w 431"/>
                  <a:gd name="T57" fmla="*/ 214 h 323"/>
                  <a:gd name="T58" fmla="*/ 284 w 431"/>
                  <a:gd name="T59" fmla="*/ 229 h 323"/>
                  <a:gd name="T60" fmla="*/ 299 w 431"/>
                  <a:gd name="T61" fmla="*/ 247 h 323"/>
                  <a:gd name="T62" fmla="*/ 270 w 431"/>
                  <a:gd name="T63" fmla="*/ 268 h 323"/>
                  <a:gd name="T64" fmla="*/ 282 w 431"/>
                  <a:gd name="T65" fmla="*/ 296 h 323"/>
                  <a:gd name="T66" fmla="*/ 303 w 431"/>
                  <a:gd name="T67" fmla="*/ 313 h 323"/>
                  <a:gd name="T68" fmla="*/ 309 w 431"/>
                  <a:gd name="T69" fmla="*/ 306 h 323"/>
                  <a:gd name="T70" fmla="*/ 321 w 431"/>
                  <a:gd name="T71" fmla="*/ 310 h 323"/>
                  <a:gd name="T72" fmla="*/ 356 w 431"/>
                  <a:gd name="T73" fmla="*/ 319 h 323"/>
                  <a:gd name="T74" fmla="*/ 431 w 431"/>
                  <a:gd name="T75" fmla="*/ 308 h 323"/>
                  <a:gd name="T76" fmla="*/ 411 w 431"/>
                  <a:gd name="T77" fmla="*/ 122 h 323"/>
                  <a:gd name="T78" fmla="*/ 386 w 431"/>
                  <a:gd name="T79" fmla="*/ 81 h 323"/>
                  <a:gd name="T80" fmla="*/ 356 w 431"/>
                  <a:gd name="T81" fmla="*/ 71 h 323"/>
                  <a:gd name="T82" fmla="*/ 323 w 431"/>
                  <a:gd name="T83" fmla="*/ 77 h 323"/>
                  <a:gd name="T84" fmla="*/ 294 w 431"/>
                  <a:gd name="T85" fmla="*/ 81 h 323"/>
                  <a:gd name="T86" fmla="*/ 266 w 431"/>
                  <a:gd name="T87" fmla="*/ 86 h 323"/>
                  <a:gd name="T88" fmla="*/ 235 w 431"/>
                  <a:gd name="T89" fmla="*/ 96 h 323"/>
                  <a:gd name="T90" fmla="*/ 196 w 431"/>
                  <a:gd name="T91" fmla="*/ 102 h 323"/>
                  <a:gd name="T92" fmla="*/ 141 w 431"/>
                  <a:gd name="T93" fmla="*/ 94 h 323"/>
                  <a:gd name="T94" fmla="*/ 92 w 431"/>
                  <a:gd name="T95" fmla="*/ 59 h 323"/>
                  <a:gd name="T96" fmla="*/ 70 w 431"/>
                  <a:gd name="T97" fmla="*/ 10 h 323"/>
                  <a:gd name="T98" fmla="*/ 51 w 431"/>
                  <a:gd name="T99"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1" h="323">
                    <a:moveTo>
                      <a:pt x="129" y="208"/>
                    </a:moveTo>
                    <a:lnTo>
                      <a:pt x="127" y="210"/>
                    </a:lnTo>
                    <a:lnTo>
                      <a:pt x="129" y="208"/>
                    </a:lnTo>
                    <a:close/>
                    <a:moveTo>
                      <a:pt x="49" y="2"/>
                    </a:moveTo>
                    <a:lnTo>
                      <a:pt x="49" y="6"/>
                    </a:lnTo>
                    <a:lnTo>
                      <a:pt x="49" y="14"/>
                    </a:lnTo>
                    <a:lnTo>
                      <a:pt x="47" y="18"/>
                    </a:lnTo>
                    <a:lnTo>
                      <a:pt x="39" y="26"/>
                    </a:lnTo>
                    <a:lnTo>
                      <a:pt x="33" y="32"/>
                    </a:lnTo>
                    <a:lnTo>
                      <a:pt x="29" y="37"/>
                    </a:lnTo>
                    <a:lnTo>
                      <a:pt x="27" y="43"/>
                    </a:lnTo>
                    <a:lnTo>
                      <a:pt x="23" y="47"/>
                    </a:lnTo>
                    <a:lnTo>
                      <a:pt x="21" y="49"/>
                    </a:lnTo>
                    <a:lnTo>
                      <a:pt x="19" y="53"/>
                    </a:lnTo>
                    <a:lnTo>
                      <a:pt x="19" y="57"/>
                    </a:lnTo>
                    <a:lnTo>
                      <a:pt x="19" y="61"/>
                    </a:lnTo>
                    <a:lnTo>
                      <a:pt x="14" y="63"/>
                    </a:lnTo>
                    <a:lnTo>
                      <a:pt x="12" y="65"/>
                    </a:lnTo>
                    <a:lnTo>
                      <a:pt x="10" y="67"/>
                    </a:lnTo>
                    <a:lnTo>
                      <a:pt x="8" y="71"/>
                    </a:lnTo>
                    <a:lnTo>
                      <a:pt x="6" y="73"/>
                    </a:lnTo>
                    <a:lnTo>
                      <a:pt x="2" y="81"/>
                    </a:lnTo>
                    <a:lnTo>
                      <a:pt x="2" y="88"/>
                    </a:lnTo>
                    <a:lnTo>
                      <a:pt x="4" y="94"/>
                    </a:lnTo>
                    <a:lnTo>
                      <a:pt x="6" y="100"/>
                    </a:lnTo>
                    <a:lnTo>
                      <a:pt x="6" y="106"/>
                    </a:lnTo>
                    <a:lnTo>
                      <a:pt x="6" y="112"/>
                    </a:lnTo>
                    <a:lnTo>
                      <a:pt x="8" y="114"/>
                    </a:lnTo>
                    <a:lnTo>
                      <a:pt x="10" y="120"/>
                    </a:lnTo>
                    <a:lnTo>
                      <a:pt x="10" y="124"/>
                    </a:lnTo>
                    <a:lnTo>
                      <a:pt x="8" y="126"/>
                    </a:lnTo>
                    <a:lnTo>
                      <a:pt x="4" y="135"/>
                    </a:lnTo>
                    <a:lnTo>
                      <a:pt x="0" y="141"/>
                    </a:lnTo>
                    <a:lnTo>
                      <a:pt x="0" y="143"/>
                    </a:lnTo>
                    <a:lnTo>
                      <a:pt x="4" y="145"/>
                    </a:lnTo>
                    <a:lnTo>
                      <a:pt x="6" y="147"/>
                    </a:lnTo>
                    <a:lnTo>
                      <a:pt x="10" y="151"/>
                    </a:lnTo>
                    <a:lnTo>
                      <a:pt x="19" y="153"/>
                    </a:lnTo>
                    <a:lnTo>
                      <a:pt x="27" y="153"/>
                    </a:lnTo>
                    <a:lnTo>
                      <a:pt x="35" y="153"/>
                    </a:lnTo>
                    <a:lnTo>
                      <a:pt x="41" y="153"/>
                    </a:lnTo>
                    <a:lnTo>
                      <a:pt x="45" y="155"/>
                    </a:lnTo>
                    <a:lnTo>
                      <a:pt x="45" y="155"/>
                    </a:lnTo>
                    <a:lnTo>
                      <a:pt x="41" y="157"/>
                    </a:lnTo>
                    <a:lnTo>
                      <a:pt x="35" y="157"/>
                    </a:lnTo>
                    <a:lnTo>
                      <a:pt x="31" y="155"/>
                    </a:lnTo>
                    <a:lnTo>
                      <a:pt x="29" y="157"/>
                    </a:lnTo>
                    <a:lnTo>
                      <a:pt x="27" y="159"/>
                    </a:lnTo>
                    <a:lnTo>
                      <a:pt x="14" y="157"/>
                    </a:lnTo>
                    <a:lnTo>
                      <a:pt x="2" y="153"/>
                    </a:lnTo>
                    <a:lnTo>
                      <a:pt x="2" y="159"/>
                    </a:lnTo>
                    <a:lnTo>
                      <a:pt x="6" y="176"/>
                    </a:lnTo>
                    <a:lnTo>
                      <a:pt x="4" y="180"/>
                    </a:lnTo>
                    <a:lnTo>
                      <a:pt x="4" y="182"/>
                    </a:lnTo>
                    <a:lnTo>
                      <a:pt x="6" y="188"/>
                    </a:lnTo>
                    <a:lnTo>
                      <a:pt x="8" y="194"/>
                    </a:lnTo>
                    <a:lnTo>
                      <a:pt x="21" y="200"/>
                    </a:lnTo>
                    <a:lnTo>
                      <a:pt x="19" y="206"/>
                    </a:lnTo>
                    <a:lnTo>
                      <a:pt x="25" y="212"/>
                    </a:lnTo>
                    <a:lnTo>
                      <a:pt x="25" y="231"/>
                    </a:lnTo>
                    <a:lnTo>
                      <a:pt x="23" y="235"/>
                    </a:lnTo>
                    <a:lnTo>
                      <a:pt x="23" y="235"/>
                    </a:lnTo>
                    <a:lnTo>
                      <a:pt x="23" y="243"/>
                    </a:lnTo>
                    <a:lnTo>
                      <a:pt x="27" y="245"/>
                    </a:lnTo>
                    <a:lnTo>
                      <a:pt x="31" y="247"/>
                    </a:lnTo>
                    <a:lnTo>
                      <a:pt x="39" y="251"/>
                    </a:lnTo>
                    <a:lnTo>
                      <a:pt x="43" y="247"/>
                    </a:lnTo>
                    <a:lnTo>
                      <a:pt x="51" y="245"/>
                    </a:lnTo>
                    <a:lnTo>
                      <a:pt x="66" y="243"/>
                    </a:lnTo>
                    <a:lnTo>
                      <a:pt x="68" y="241"/>
                    </a:lnTo>
                    <a:lnTo>
                      <a:pt x="72" y="241"/>
                    </a:lnTo>
                    <a:lnTo>
                      <a:pt x="74" y="245"/>
                    </a:lnTo>
                    <a:lnTo>
                      <a:pt x="76" y="249"/>
                    </a:lnTo>
                    <a:lnTo>
                      <a:pt x="80" y="249"/>
                    </a:lnTo>
                    <a:lnTo>
                      <a:pt x="88" y="247"/>
                    </a:lnTo>
                    <a:lnTo>
                      <a:pt x="96" y="249"/>
                    </a:lnTo>
                    <a:lnTo>
                      <a:pt x="100" y="253"/>
                    </a:lnTo>
                    <a:lnTo>
                      <a:pt x="102" y="249"/>
                    </a:lnTo>
                    <a:lnTo>
                      <a:pt x="102" y="243"/>
                    </a:lnTo>
                    <a:lnTo>
                      <a:pt x="100" y="241"/>
                    </a:lnTo>
                    <a:lnTo>
                      <a:pt x="106" y="239"/>
                    </a:lnTo>
                    <a:lnTo>
                      <a:pt x="117" y="237"/>
                    </a:lnTo>
                    <a:lnTo>
                      <a:pt x="127" y="227"/>
                    </a:lnTo>
                    <a:lnTo>
                      <a:pt x="123" y="218"/>
                    </a:lnTo>
                    <a:lnTo>
                      <a:pt x="127" y="210"/>
                    </a:lnTo>
                    <a:lnTo>
                      <a:pt x="127" y="210"/>
                    </a:lnTo>
                    <a:lnTo>
                      <a:pt x="133" y="212"/>
                    </a:lnTo>
                    <a:lnTo>
                      <a:pt x="141" y="212"/>
                    </a:lnTo>
                    <a:lnTo>
                      <a:pt x="147" y="216"/>
                    </a:lnTo>
                    <a:lnTo>
                      <a:pt x="153" y="216"/>
                    </a:lnTo>
                    <a:lnTo>
                      <a:pt x="153" y="208"/>
                    </a:lnTo>
                    <a:lnTo>
                      <a:pt x="160" y="206"/>
                    </a:lnTo>
                    <a:lnTo>
                      <a:pt x="166" y="208"/>
                    </a:lnTo>
                    <a:lnTo>
                      <a:pt x="186" y="208"/>
                    </a:lnTo>
                    <a:lnTo>
                      <a:pt x="196" y="206"/>
                    </a:lnTo>
                    <a:lnTo>
                      <a:pt x="200" y="202"/>
                    </a:lnTo>
                    <a:lnTo>
                      <a:pt x="200" y="196"/>
                    </a:lnTo>
                    <a:lnTo>
                      <a:pt x="200" y="188"/>
                    </a:lnTo>
                    <a:lnTo>
                      <a:pt x="200" y="186"/>
                    </a:lnTo>
                    <a:lnTo>
                      <a:pt x="202" y="184"/>
                    </a:lnTo>
                    <a:lnTo>
                      <a:pt x="207" y="186"/>
                    </a:lnTo>
                    <a:lnTo>
                      <a:pt x="211" y="188"/>
                    </a:lnTo>
                    <a:lnTo>
                      <a:pt x="213" y="190"/>
                    </a:lnTo>
                    <a:lnTo>
                      <a:pt x="217" y="192"/>
                    </a:lnTo>
                    <a:lnTo>
                      <a:pt x="219" y="202"/>
                    </a:lnTo>
                    <a:lnTo>
                      <a:pt x="225" y="200"/>
                    </a:lnTo>
                    <a:lnTo>
                      <a:pt x="231" y="202"/>
                    </a:lnTo>
                    <a:lnTo>
                      <a:pt x="231" y="206"/>
                    </a:lnTo>
                    <a:lnTo>
                      <a:pt x="237" y="208"/>
                    </a:lnTo>
                    <a:lnTo>
                      <a:pt x="245" y="214"/>
                    </a:lnTo>
                    <a:lnTo>
                      <a:pt x="247" y="214"/>
                    </a:lnTo>
                    <a:lnTo>
                      <a:pt x="249" y="216"/>
                    </a:lnTo>
                    <a:lnTo>
                      <a:pt x="252" y="218"/>
                    </a:lnTo>
                    <a:lnTo>
                      <a:pt x="256" y="214"/>
                    </a:lnTo>
                    <a:lnTo>
                      <a:pt x="264" y="214"/>
                    </a:lnTo>
                    <a:lnTo>
                      <a:pt x="268" y="214"/>
                    </a:lnTo>
                    <a:lnTo>
                      <a:pt x="270" y="216"/>
                    </a:lnTo>
                    <a:lnTo>
                      <a:pt x="274" y="221"/>
                    </a:lnTo>
                    <a:lnTo>
                      <a:pt x="282" y="225"/>
                    </a:lnTo>
                    <a:lnTo>
                      <a:pt x="284" y="229"/>
                    </a:lnTo>
                    <a:lnTo>
                      <a:pt x="288" y="229"/>
                    </a:lnTo>
                    <a:lnTo>
                      <a:pt x="290" y="233"/>
                    </a:lnTo>
                    <a:lnTo>
                      <a:pt x="292" y="239"/>
                    </a:lnTo>
                    <a:lnTo>
                      <a:pt x="299" y="247"/>
                    </a:lnTo>
                    <a:lnTo>
                      <a:pt x="301" y="247"/>
                    </a:lnTo>
                    <a:lnTo>
                      <a:pt x="292" y="255"/>
                    </a:lnTo>
                    <a:lnTo>
                      <a:pt x="286" y="261"/>
                    </a:lnTo>
                    <a:lnTo>
                      <a:pt x="270" y="268"/>
                    </a:lnTo>
                    <a:lnTo>
                      <a:pt x="260" y="270"/>
                    </a:lnTo>
                    <a:lnTo>
                      <a:pt x="262" y="278"/>
                    </a:lnTo>
                    <a:lnTo>
                      <a:pt x="268" y="284"/>
                    </a:lnTo>
                    <a:lnTo>
                      <a:pt x="282" y="296"/>
                    </a:lnTo>
                    <a:lnTo>
                      <a:pt x="288" y="302"/>
                    </a:lnTo>
                    <a:lnTo>
                      <a:pt x="296" y="308"/>
                    </a:lnTo>
                    <a:lnTo>
                      <a:pt x="301" y="310"/>
                    </a:lnTo>
                    <a:lnTo>
                      <a:pt x="303" y="313"/>
                    </a:lnTo>
                    <a:lnTo>
                      <a:pt x="305" y="313"/>
                    </a:lnTo>
                    <a:lnTo>
                      <a:pt x="307" y="310"/>
                    </a:lnTo>
                    <a:lnTo>
                      <a:pt x="309" y="308"/>
                    </a:lnTo>
                    <a:lnTo>
                      <a:pt x="309" y="306"/>
                    </a:lnTo>
                    <a:lnTo>
                      <a:pt x="313" y="304"/>
                    </a:lnTo>
                    <a:lnTo>
                      <a:pt x="315" y="302"/>
                    </a:lnTo>
                    <a:lnTo>
                      <a:pt x="321" y="306"/>
                    </a:lnTo>
                    <a:lnTo>
                      <a:pt x="321" y="310"/>
                    </a:lnTo>
                    <a:lnTo>
                      <a:pt x="325" y="313"/>
                    </a:lnTo>
                    <a:lnTo>
                      <a:pt x="325" y="310"/>
                    </a:lnTo>
                    <a:lnTo>
                      <a:pt x="333" y="310"/>
                    </a:lnTo>
                    <a:lnTo>
                      <a:pt x="356" y="319"/>
                    </a:lnTo>
                    <a:lnTo>
                      <a:pt x="364" y="323"/>
                    </a:lnTo>
                    <a:lnTo>
                      <a:pt x="421" y="323"/>
                    </a:lnTo>
                    <a:lnTo>
                      <a:pt x="427" y="315"/>
                    </a:lnTo>
                    <a:lnTo>
                      <a:pt x="431" y="308"/>
                    </a:lnTo>
                    <a:lnTo>
                      <a:pt x="431" y="139"/>
                    </a:lnTo>
                    <a:lnTo>
                      <a:pt x="425" y="135"/>
                    </a:lnTo>
                    <a:lnTo>
                      <a:pt x="415" y="131"/>
                    </a:lnTo>
                    <a:lnTo>
                      <a:pt x="411" y="122"/>
                    </a:lnTo>
                    <a:lnTo>
                      <a:pt x="407" y="108"/>
                    </a:lnTo>
                    <a:lnTo>
                      <a:pt x="403" y="94"/>
                    </a:lnTo>
                    <a:lnTo>
                      <a:pt x="393" y="86"/>
                    </a:lnTo>
                    <a:lnTo>
                      <a:pt x="386" y="81"/>
                    </a:lnTo>
                    <a:lnTo>
                      <a:pt x="378" y="79"/>
                    </a:lnTo>
                    <a:lnTo>
                      <a:pt x="370" y="77"/>
                    </a:lnTo>
                    <a:lnTo>
                      <a:pt x="362" y="71"/>
                    </a:lnTo>
                    <a:lnTo>
                      <a:pt x="356" y="71"/>
                    </a:lnTo>
                    <a:lnTo>
                      <a:pt x="348" y="71"/>
                    </a:lnTo>
                    <a:lnTo>
                      <a:pt x="339" y="73"/>
                    </a:lnTo>
                    <a:lnTo>
                      <a:pt x="331" y="75"/>
                    </a:lnTo>
                    <a:lnTo>
                      <a:pt x="323" y="77"/>
                    </a:lnTo>
                    <a:lnTo>
                      <a:pt x="313" y="77"/>
                    </a:lnTo>
                    <a:lnTo>
                      <a:pt x="309" y="77"/>
                    </a:lnTo>
                    <a:lnTo>
                      <a:pt x="303" y="79"/>
                    </a:lnTo>
                    <a:lnTo>
                      <a:pt x="294" y="81"/>
                    </a:lnTo>
                    <a:lnTo>
                      <a:pt x="288" y="79"/>
                    </a:lnTo>
                    <a:lnTo>
                      <a:pt x="280" y="81"/>
                    </a:lnTo>
                    <a:lnTo>
                      <a:pt x="276" y="84"/>
                    </a:lnTo>
                    <a:lnTo>
                      <a:pt x="266" y="86"/>
                    </a:lnTo>
                    <a:lnTo>
                      <a:pt x="258" y="88"/>
                    </a:lnTo>
                    <a:lnTo>
                      <a:pt x="249" y="88"/>
                    </a:lnTo>
                    <a:lnTo>
                      <a:pt x="243" y="92"/>
                    </a:lnTo>
                    <a:lnTo>
                      <a:pt x="235" y="96"/>
                    </a:lnTo>
                    <a:lnTo>
                      <a:pt x="225" y="98"/>
                    </a:lnTo>
                    <a:lnTo>
                      <a:pt x="213" y="100"/>
                    </a:lnTo>
                    <a:lnTo>
                      <a:pt x="202" y="102"/>
                    </a:lnTo>
                    <a:lnTo>
                      <a:pt x="196" y="102"/>
                    </a:lnTo>
                    <a:lnTo>
                      <a:pt x="182" y="104"/>
                    </a:lnTo>
                    <a:lnTo>
                      <a:pt x="168" y="102"/>
                    </a:lnTo>
                    <a:lnTo>
                      <a:pt x="153" y="98"/>
                    </a:lnTo>
                    <a:lnTo>
                      <a:pt x="141" y="94"/>
                    </a:lnTo>
                    <a:lnTo>
                      <a:pt x="127" y="92"/>
                    </a:lnTo>
                    <a:lnTo>
                      <a:pt x="117" y="84"/>
                    </a:lnTo>
                    <a:lnTo>
                      <a:pt x="102" y="71"/>
                    </a:lnTo>
                    <a:lnTo>
                      <a:pt x="92" y="59"/>
                    </a:lnTo>
                    <a:lnTo>
                      <a:pt x="82" y="45"/>
                    </a:lnTo>
                    <a:lnTo>
                      <a:pt x="74" y="30"/>
                    </a:lnTo>
                    <a:lnTo>
                      <a:pt x="74" y="18"/>
                    </a:lnTo>
                    <a:lnTo>
                      <a:pt x="70" y="10"/>
                    </a:lnTo>
                    <a:lnTo>
                      <a:pt x="66" y="10"/>
                    </a:lnTo>
                    <a:lnTo>
                      <a:pt x="59" y="8"/>
                    </a:lnTo>
                    <a:lnTo>
                      <a:pt x="55" y="2"/>
                    </a:lnTo>
                    <a:lnTo>
                      <a:pt x="51" y="0"/>
                    </a:lnTo>
                    <a:lnTo>
                      <a:pt x="49"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68" name="Freeform 580"/>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69" name="Freeform 581"/>
              <p:cNvSpPr>
                <a:spLocks/>
              </p:cNvSpPr>
              <p:nvPr/>
            </p:nvSpPr>
            <p:spPr bwMode="auto">
              <a:xfrm>
                <a:off x="5325" y="1549"/>
                <a:ext cx="466" cy="353"/>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70" name="Freeform 582"/>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1" name="Freeform 583"/>
              <p:cNvSpPr>
                <a:spLocks/>
              </p:cNvSpPr>
              <p:nvPr/>
            </p:nvSpPr>
            <p:spPr bwMode="auto">
              <a:xfrm>
                <a:off x="3977" y="1941"/>
                <a:ext cx="476" cy="518"/>
              </a:xfrm>
              <a:custGeom>
                <a:avLst/>
                <a:gdLst>
                  <a:gd name="T0" fmla="*/ 20 w 476"/>
                  <a:gd name="T1" fmla="*/ 4 h 518"/>
                  <a:gd name="T2" fmla="*/ 14 w 476"/>
                  <a:gd name="T3" fmla="*/ 100 h 518"/>
                  <a:gd name="T4" fmla="*/ 0 w 476"/>
                  <a:gd name="T5" fmla="*/ 235 h 518"/>
                  <a:gd name="T6" fmla="*/ 12 w 476"/>
                  <a:gd name="T7" fmla="*/ 303 h 518"/>
                  <a:gd name="T8" fmla="*/ 18 w 476"/>
                  <a:gd name="T9" fmla="*/ 284 h 518"/>
                  <a:gd name="T10" fmla="*/ 18 w 476"/>
                  <a:gd name="T11" fmla="*/ 242 h 518"/>
                  <a:gd name="T12" fmla="*/ 28 w 476"/>
                  <a:gd name="T13" fmla="*/ 188 h 518"/>
                  <a:gd name="T14" fmla="*/ 28 w 476"/>
                  <a:gd name="T15" fmla="*/ 172 h 518"/>
                  <a:gd name="T16" fmla="*/ 55 w 476"/>
                  <a:gd name="T17" fmla="*/ 186 h 518"/>
                  <a:gd name="T18" fmla="*/ 98 w 476"/>
                  <a:gd name="T19" fmla="*/ 211 h 518"/>
                  <a:gd name="T20" fmla="*/ 130 w 476"/>
                  <a:gd name="T21" fmla="*/ 256 h 518"/>
                  <a:gd name="T22" fmla="*/ 134 w 476"/>
                  <a:gd name="T23" fmla="*/ 301 h 518"/>
                  <a:gd name="T24" fmla="*/ 155 w 476"/>
                  <a:gd name="T25" fmla="*/ 342 h 518"/>
                  <a:gd name="T26" fmla="*/ 167 w 476"/>
                  <a:gd name="T27" fmla="*/ 358 h 518"/>
                  <a:gd name="T28" fmla="*/ 175 w 476"/>
                  <a:gd name="T29" fmla="*/ 372 h 518"/>
                  <a:gd name="T30" fmla="*/ 169 w 476"/>
                  <a:gd name="T31" fmla="*/ 405 h 518"/>
                  <a:gd name="T32" fmla="*/ 177 w 476"/>
                  <a:gd name="T33" fmla="*/ 413 h 518"/>
                  <a:gd name="T34" fmla="*/ 151 w 476"/>
                  <a:gd name="T35" fmla="*/ 442 h 518"/>
                  <a:gd name="T36" fmla="*/ 112 w 476"/>
                  <a:gd name="T37" fmla="*/ 477 h 518"/>
                  <a:gd name="T38" fmla="*/ 94 w 476"/>
                  <a:gd name="T39" fmla="*/ 477 h 518"/>
                  <a:gd name="T40" fmla="*/ 85 w 476"/>
                  <a:gd name="T41" fmla="*/ 493 h 518"/>
                  <a:gd name="T42" fmla="*/ 75 w 476"/>
                  <a:gd name="T43" fmla="*/ 471 h 518"/>
                  <a:gd name="T44" fmla="*/ 100 w 476"/>
                  <a:gd name="T45" fmla="*/ 464 h 518"/>
                  <a:gd name="T46" fmla="*/ 100 w 476"/>
                  <a:gd name="T47" fmla="*/ 440 h 518"/>
                  <a:gd name="T48" fmla="*/ 83 w 476"/>
                  <a:gd name="T49" fmla="*/ 444 h 518"/>
                  <a:gd name="T50" fmla="*/ 89 w 476"/>
                  <a:gd name="T51" fmla="*/ 428 h 518"/>
                  <a:gd name="T52" fmla="*/ 71 w 476"/>
                  <a:gd name="T53" fmla="*/ 423 h 518"/>
                  <a:gd name="T54" fmla="*/ 67 w 476"/>
                  <a:gd name="T55" fmla="*/ 442 h 518"/>
                  <a:gd name="T56" fmla="*/ 65 w 476"/>
                  <a:gd name="T57" fmla="*/ 464 h 518"/>
                  <a:gd name="T58" fmla="*/ 73 w 476"/>
                  <a:gd name="T59" fmla="*/ 493 h 518"/>
                  <a:gd name="T60" fmla="*/ 87 w 476"/>
                  <a:gd name="T61" fmla="*/ 516 h 518"/>
                  <a:gd name="T62" fmla="*/ 171 w 476"/>
                  <a:gd name="T63" fmla="*/ 518 h 518"/>
                  <a:gd name="T64" fmla="*/ 279 w 476"/>
                  <a:gd name="T65" fmla="*/ 493 h 518"/>
                  <a:gd name="T66" fmla="*/ 306 w 476"/>
                  <a:gd name="T67" fmla="*/ 487 h 518"/>
                  <a:gd name="T68" fmla="*/ 359 w 476"/>
                  <a:gd name="T69" fmla="*/ 479 h 518"/>
                  <a:gd name="T70" fmla="*/ 396 w 476"/>
                  <a:gd name="T71" fmla="*/ 509 h 518"/>
                  <a:gd name="T72" fmla="*/ 443 w 476"/>
                  <a:gd name="T73" fmla="*/ 497 h 518"/>
                  <a:gd name="T74" fmla="*/ 445 w 476"/>
                  <a:gd name="T75" fmla="*/ 428 h 518"/>
                  <a:gd name="T76" fmla="*/ 398 w 476"/>
                  <a:gd name="T77" fmla="*/ 370 h 518"/>
                  <a:gd name="T78" fmla="*/ 414 w 476"/>
                  <a:gd name="T79" fmla="*/ 303 h 518"/>
                  <a:gd name="T80" fmla="*/ 447 w 476"/>
                  <a:gd name="T81" fmla="*/ 268 h 518"/>
                  <a:gd name="T82" fmla="*/ 465 w 476"/>
                  <a:gd name="T83" fmla="*/ 239 h 518"/>
                  <a:gd name="T84" fmla="*/ 463 w 476"/>
                  <a:gd name="T85" fmla="*/ 192 h 518"/>
                  <a:gd name="T86" fmla="*/ 423 w 476"/>
                  <a:gd name="T87" fmla="*/ 176 h 518"/>
                  <a:gd name="T88" fmla="*/ 406 w 476"/>
                  <a:gd name="T89" fmla="*/ 135 h 518"/>
                  <a:gd name="T90" fmla="*/ 345 w 476"/>
                  <a:gd name="T91" fmla="*/ 156 h 518"/>
                  <a:gd name="T92" fmla="*/ 337 w 476"/>
                  <a:gd name="T93" fmla="*/ 154 h 518"/>
                  <a:gd name="T94" fmla="*/ 329 w 476"/>
                  <a:gd name="T95" fmla="*/ 131 h 518"/>
                  <a:gd name="T96" fmla="*/ 308 w 476"/>
                  <a:gd name="T97" fmla="*/ 125 h 518"/>
                  <a:gd name="T98" fmla="*/ 306 w 476"/>
                  <a:gd name="T99" fmla="*/ 100 h 518"/>
                  <a:gd name="T100" fmla="*/ 271 w 476"/>
                  <a:gd name="T101" fmla="*/ 86 h 518"/>
                  <a:gd name="T102" fmla="*/ 251 w 476"/>
                  <a:gd name="T103" fmla="*/ 76 h 518"/>
                  <a:gd name="T104" fmla="*/ 232 w 476"/>
                  <a:gd name="T105" fmla="*/ 37 h 518"/>
                  <a:gd name="T106" fmla="*/ 183 w 476"/>
                  <a:gd name="T107" fmla="*/ 15 h 518"/>
                  <a:gd name="T108" fmla="*/ 145 w 476"/>
                  <a:gd name="T109" fmla="*/ 31 h 518"/>
                  <a:gd name="T110" fmla="*/ 98 w 476"/>
                  <a:gd name="T111" fmla="*/ 35 h 518"/>
                  <a:gd name="T112" fmla="*/ 73 w 476"/>
                  <a:gd name="T113" fmla="*/ 13 h 518"/>
                  <a:gd name="T114" fmla="*/ 63 w 476"/>
                  <a:gd name="T115" fmla="*/ 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76" h="518">
                    <a:moveTo>
                      <a:pt x="63" y="4"/>
                    </a:moveTo>
                    <a:lnTo>
                      <a:pt x="61" y="6"/>
                    </a:lnTo>
                    <a:lnTo>
                      <a:pt x="61" y="8"/>
                    </a:lnTo>
                    <a:lnTo>
                      <a:pt x="51" y="4"/>
                    </a:lnTo>
                    <a:lnTo>
                      <a:pt x="26" y="2"/>
                    </a:lnTo>
                    <a:lnTo>
                      <a:pt x="20" y="2"/>
                    </a:lnTo>
                    <a:lnTo>
                      <a:pt x="20" y="4"/>
                    </a:lnTo>
                    <a:lnTo>
                      <a:pt x="22" y="15"/>
                    </a:lnTo>
                    <a:lnTo>
                      <a:pt x="20" y="29"/>
                    </a:lnTo>
                    <a:lnTo>
                      <a:pt x="20" y="51"/>
                    </a:lnTo>
                    <a:lnTo>
                      <a:pt x="18" y="62"/>
                    </a:lnTo>
                    <a:lnTo>
                      <a:pt x="18" y="70"/>
                    </a:lnTo>
                    <a:lnTo>
                      <a:pt x="14" y="100"/>
                    </a:lnTo>
                    <a:lnTo>
                      <a:pt x="14" y="100"/>
                    </a:lnTo>
                    <a:lnTo>
                      <a:pt x="8" y="150"/>
                    </a:lnTo>
                    <a:lnTo>
                      <a:pt x="6" y="168"/>
                    </a:lnTo>
                    <a:lnTo>
                      <a:pt x="6" y="178"/>
                    </a:lnTo>
                    <a:lnTo>
                      <a:pt x="4" y="186"/>
                    </a:lnTo>
                    <a:lnTo>
                      <a:pt x="2" y="197"/>
                    </a:lnTo>
                    <a:lnTo>
                      <a:pt x="2" y="217"/>
                    </a:lnTo>
                    <a:lnTo>
                      <a:pt x="0" y="235"/>
                    </a:lnTo>
                    <a:lnTo>
                      <a:pt x="0" y="252"/>
                    </a:lnTo>
                    <a:lnTo>
                      <a:pt x="0" y="262"/>
                    </a:lnTo>
                    <a:lnTo>
                      <a:pt x="0" y="268"/>
                    </a:lnTo>
                    <a:lnTo>
                      <a:pt x="2" y="278"/>
                    </a:lnTo>
                    <a:lnTo>
                      <a:pt x="4" y="289"/>
                    </a:lnTo>
                    <a:lnTo>
                      <a:pt x="6" y="301"/>
                    </a:lnTo>
                    <a:lnTo>
                      <a:pt x="12" y="303"/>
                    </a:lnTo>
                    <a:lnTo>
                      <a:pt x="14" y="301"/>
                    </a:lnTo>
                    <a:lnTo>
                      <a:pt x="18" y="299"/>
                    </a:lnTo>
                    <a:lnTo>
                      <a:pt x="22" y="299"/>
                    </a:lnTo>
                    <a:lnTo>
                      <a:pt x="22" y="297"/>
                    </a:lnTo>
                    <a:lnTo>
                      <a:pt x="20" y="295"/>
                    </a:lnTo>
                    <a:lnTo>
                      <a:pt x="18" y="293"/>
                    </a:lnTo>
                    <a:lnTo>
                      <a:pt x="18" y="284"/>
                    </a:lnTo>
                    <a:lnTo>
                      <a:pt x="16" y="280"/>
                    </a:lnTo>
                    <a:lnTo>
                      <a:pt x="16" y="272"/>
                    </a:lnTo>
                    <a:lnTo>
                      <a:pt x="16" y="268"/>
                    </a:lnTo>
                    <a:lnTo>
                      <a:pt x="16" y="258"/>
                    </a:lnTo>
                    <a:lnTo>
                      <a:pt x="16" y="252"/>
                    </a:lnTo>
                    <a:lnTo>
                      <a:pt x="18" y="248"/>
                    </a:lnTo>
                    <a:lnTo>
                      <a:pt x="18" y="242"/>
                    </a:lnTo>
                    <a:lnTo>
                      <a:pt x="18" y="237"/>
                    </a:lnTo>
                    <a:lnTo>
                      <a:pt x="20" y="229"/>
                    </a:lnTo>
                    <a:lnTo>
                      <a:pt x="22" y="219"/>
                    </a:lnTo>
                    <a:lnTo>
                      <a:pt x="22" y="207"/>
                    </a:lnTo>
                    <a:lnTo>
                      <a:pt x="28" y="197"/>
                    </a:lnTo>
                    <a:lnTo>
                      <a:pt x="32" y="192"/>
                    </a:lnTo>
                    <a:lnTo>
                      <a:pt x="28" y="188"/>
                    </a:lnTo>
                    <a:lnTo>
                      <a:pt x="28" y="188"/>
                    </a:lnTo>
                    <a:lnTo>
                      <a:pt x="26" y="182"/>
                    </a:lnTo>
                    <a:lnTo>
                      <a:pt x="24" y="178"/>
                    </a:lnTo>
                    <a:lnTo>
                      <a:pt x="22" y="176"/>
                    </a:lnTo>
                    <a:lnTo>
                      <a:pt x="18" y="170"/>
                    </a:lnTo>
                    <a:lnTo>
                      <a:pt x="22" y="170"/>
                    </a:lnTo>
                    <a:lnTo>
                      <a:pt x="28" y="172"/>
                    </a:lnTo>
                    <a:lnTo>
                      <a:pt x="32" y="176"/>
                    </a:lnTo>
                    <a:lnTo>
                      <a:pt x="34" y="180"/>
                    </a:lnTo>
                    <a:lnTo>
                      <a:pt x="36" y="184"/>
                    </a:lnTo>
                    <a:lnTo>
                      <a:pt x="38" y="184"/>
                    </a:lnTo>
                    <a:lnTo>
                      <a:pt x="42" y="184"/>
                    </a:lnTo>
                    <a:lnTo>
                      <a:pt x="47" y="184"/>
                    </a:lnTo>
                    <a:lnTo>
                      <a:pt x="55" y="186"/>
                    </a:lnTo>
                    <a:lnTo>
                      <a:pt x="69" y="192"/>
                    </a:lnTo>
                    <a:lnTo>
                      <a:pt x="79" y="197"/>
                    </a:lnTo>
                    <a:lnTo>
                      <a:pt x="83" y="199"/>
                    </a:lnTo>
                    <a:lnTo>
                      <a:pt x="87" y="203"/>
                    </a:lnTo>
                    <a:lnTo>
                      <a:pt x="89" y="209"/>
                    </a:lnTo>
                    <a:lnTo>
                      <a:pt x="94" y="209"/>
                    </a:lnTo>
                    <a:lnTo>
                      <a:pt x="98" y="211"/>
                    </a:lnTo>
                    <a:lnTo>
                      <a:pt x="104" y="219"/>
                    </a:lnTo>
                    <a:lnTo>
                      <a:pt x="110" y="225"/>
                    </a:lnTo>
                    <a:lnTo>
                      <a:pt x="118" y="229"/>
                    </a:lnTo>
                    <a:lnTo>
                      <a:pt x="130" y="239"/>
                    </a:lnTo>
                    <a:lnTo>
                      <a:pt x="130" y="242"/>
                    </a:lnTo>
                    <a:lnTo>
                      <a:pt x="130" y="250"/>
                    </a:lnTo>
                    <a:lnTo>
                      <a:pt x="130" y="256"/>
                    </a:lnTo>
                    <a:lnTo>
                      <a:pt x="130" y="266"/>
                    </a:lnTo>
                    <a:lnTo>
                      <a:pt x="132" y="270"/>
                    </a:lnTo>
                    <a:lnTo>
                      <a:pt x="132" y="276"/>
                    </a:lnTo>
                    <a:lnTo>
                      <a:pt x="132" y="282"/>
                    </a:lnTo>
                    <a:lnTo>
                      <a:pt x="132" y="289"/>
                    </a:lnTo>
                    <a:lnTo>
                      <a:pt x="134" y="295"/>
                    </a:lnTo>
                    <a:lnTo>
                      <a:pt x="134" y="301"/>
                    </a:lnTo>
                    <a:lnTo>
                      <a:pt x="136" y="309"/>
                    </a:lnTo>
                    <a:lnTo>
                      <a:pt x="141" y="321"/>
                    </a:lnTo>
                    <a:lnTo>
                      <a:pt x="147" y="331"/>
                    </a:lnTo>
                    <a:lnTo>
                      <a:pt x="149" y="334"/>
                    </a:lnTo>
                    <a:lnTo>
                      <a:pt x="151" y="336"/>
                    </a:lnTo>
                    <a:lnTo>
                      <a:pt x="155" y="340"/>
                    </a:lnTo>
                    <a:lnTo>
                      <a:pt x="155" y="342"/>
                    </a:lnTo>
                    <a:lnTo>
                      <a:pt x="159" y="344"/>
                    </a:lnTo>
                    <a:lnTo>
                      <a:pt x="161" y="346"/>
                    </a:lnTo>
                    <a:lnTo>
                      <a:pt x="163" y="348"/>
                    </a:lnTo>
                    <a:lnTo>
                      <a:pt x="163" y="350"/>
                    </a:lnTo>
                    <a:lnTo>
                      <a:pt x="161" y="354"/>
                    </a:lnTo>
                    <a:lnTo>
                      <a:pt x="163" y="356"/>
                    </a:lnTo>
                    <a:lnTo>
                      <a:pt x="167" y="358"/>
                    </a:lnTo>
                    <a:lnTo>
                      <a:pt x="169" y="358"/>
                    </a:lnTo>
                    <a:lnTo>
                      <a:pt x="169" y="358"/>
                    </a:lnTo>
                    <a:lnTo>
                      <a:pt x="171" y="362"/>
                    </a:lnTo>
                    <a:lnTo>
                      <a:pt x="173" y="362"/>
                    </a:lnTo>
                    <a:lnTo>
                      <a:pt x="175" y="362"/>
                    </a:lnTo>
                    <a:lnTo>
                      <a:pt x="175" y="366"/>
                    </a:lnTo>
                    <a:lnTo>
                      <a:pt x="175" y="372"/>
                    </a:lnTo>
                    <a:lnTo>
                      <a:pt x="175" y="379"/>
                    </a:lnTo>
                    <a:lnTo>
                      <a:pt x="175" y="387"/>
                    </a:lnTo>
                    <a:lnTo>
                      <a:pt x="171" y="399"/>
                    </a:lnTo>
                    <a:lnTo>
                      <a:pt x="171" y="401"/>
                    </a:lnTo>
                    <a:lnTo>
                      <a:pt x="173" y="403"/>
                    </a:lnTo>
                    <a:lnTo>
                      <a:pt x="173" y="405"/>
                    </a:lnTo>
                    <a:lnTo>
                      <a:pt x="169" y="405"/>
                    </a:lnTo>
                    <a:lnTo>
                      <a:pt x="167" y="405"/>
                    </a:lnTo>
                    <a:lnTo>
                      <a:pt x="165" y="407"/>
                    </a:lnTo>
                    <a:lnTo>
                      <a:pt x="167" y="409"/>
                    </a:lnTo>
                    <a:lnTo>
                      <a:pt x="171" y="411"/>
                    </a:lnTo>
                    <a:lnTo>
                      <a:pt x="175" y="409"/>
                    </a:lnTo>
                    <a:lnTo>
                      <a:pt x="175" y="411"/>
                    </a:lnTo>
                    <a:lnTo>
                      <a:pt x="177" y="413"/>
                    </a:lnTo>
                    <a:lnTo>
                      <a:pt x="179" y="415"/>
                    </a:lnTo>
                    <a:lnTo>
                      <a:pt x="175" y="417"/>
                    </a:lnTo>
                    <a:lnTo>
                      <a:pt x="173" y="419"/>
                    </a:lnTo>
                    <a:lnTo>
                      <a:pt x="171" y="423"/>
                    </a:lnTo>
                    <a:lnTo>
                      <a:pt x="165" y="428"/>
                    </a:lnTo>
                    <a:lnTo>
                      <a:pt x="161" y="434"/>
                    </a:lnTo>
                    <a:lnTo>
                      <a:pt x="151" y="442"/>
                    </a:lnTo>
                    <a:lnTo>
                      <a:pt x="145" y="452"/>
                    </a:lnTo>
                    <a:lnTo>
                      <a:pt x="141" y="456"/>
                    </a:lnTo>
                    <a:lnTo>
                      <a:pt x="138" y="458"/>
                    </a:lnTo>
                    <a:lnTo>
                      <a:pt x="134" y="460"/>
                    </a:lnTo>
                    <a:lnTo>
                      <a:pt x="128" y="466"/>
                    </a:lnTo>
                    <a:lnTo>
                      <a:pt x="120" y="473"/>
                    </a:lnTo>
                    <a:lnTo>
                      <a:pt x="112" y="477"/>
                    </a:lnTo>
                    <a:lnTo>
                      <a:pt x="110" y="479"/>
                    </a:lnTo>
                    <a:lnTo>
                      <a:pt x="108" y="483"/>
                    </a:lnTo>
                    <a:lnTo>
                      <a:pt x="108" y="485"/>
                    </a:lnTo>
                    <a:lnTo>
                      <a:pt x="102" y="485"/>
                    </a:lnTo>
                    <a:lnTo>
                      <a:pt x="98" y="483"/>
                    </a:lnTo>
                    <a:lnTo>
                      <a:pt x="96" y="481"/>
                    </a:lnTo>
                    <a:lnTo>
                      <a:pt x="94" y="477"/>
                    </a:lnTo>
                    <a:lnTo>
                      <a:pt x="91" y="481"/>
                    </a:lnTo>
                    <a:lnTo>
                      <a:pt x="91" y="485"/>
                    </a:lnTo>
                    <a:lnTo>
                      <a:pt x="91" y="487"/>
                    </a:lnTo>
                    <a:lnTo>
                      <a:pt x="94" y="487"/>
                    </a:lnTo>
                    <a:lnTo>
                      <a:pt x="94" y="491"/>
                    </a:lnTo>
                    <a:lnTo>
                      <a:pt x="91" y="491"/>
                    </a:lnTo>
                    <a:lnTo>
                      <a:pt x="85" y="493"/>
                    </a:lnTo>
                    <a:lnTo>
                      <a:pt x="79" y="493"/>
                    </a:lnTo>
                    <a:lnTo>
                      <a:pt x="77" y="489"/>
                    </a:lnTo>
                    <a:lnTo>
                      <a:pt x="79" y="483"/>
                    </a:lnTo>
                    <a:lnTo>
                      <a:pt x="81" y="477"/>
                    </a:lnTo>
                    <a:lnTo>
                      <a:pt x="81" y="473"/>
                    </a:lnTo>
                    <a:lnTo>
                      <a:pt x="77" y="475"/>
                    </a:lnTo>
                    <a:lnTo>
                      <a:pt x="75" y="471"/>
                    </a:lnTo>
                    <a:lnTo>
                      <a:pt x="81" y="468"/>
                    </a:lnTo>
                    <a:lnTo>
                      <a:pt x="83" y="466"/>
                    </a:lnTo>
                    <a:lnTo>
                      <a:pt x="87" y="466"/>
                    </a:lnTo>
                    <a:lnTo>
                      <a:pt x="89" y="468"/>
                    </a:lnTo>
                    <a:lnTo>
                      <a:pt x="94" y="468"/>
                    </a:lnTo>
                    <a:lnTo>
                      <a:pt x="98" y="468"/>
                    </a:lnTo>
                    <a:lnTo>
                      <a:pt x="100" y="464"/>
                    </a:lnTo>
                    <a:lnTo>
                      <a:pt x="102" y="460"/>
                    </a:lnTo>
                    <a:lnTo>
                      <a:pt x="104" y="452"/>
                    </a:lnTo>
                    <a:lnTo>
                      <a:pt x="108" y="450"/>
                    </a:lnTo>
                    <a:lnTo>
                      <a:pt x="110" y="446"/>
                    </a:lnTo>
                    <a:lnTo>
                      <a:pt x="106" y="444"/>
                    </a:lnTo>
                    <a:lnTo>
                      <a:pt x="102" y="444"/>
                    </a:lnTo>
                    <a:lnTo>
                      <a:pt x="100" y="440"/>
                    </a:lnTo>
                    <a:lnTo>
                      <a:pt x="96" y="442"/>
                    </a:lnTo>
                    <a:lnTo>
                      <a:pt x="91" y="442"/>
                    </a:lnTo>
                    <a:lnTo>
                      <a:pt x="91" y="444"/>
                    </a:lnTo>
                    <a:lnTo>
                      <a:pt x="91" y="446"/>
                    </a:lnTo>
                    <a:lnTo>
                      <a:pt x="87" y="448"/>
                    </a:lnTo>
                    <a:lnTo>
                      <a:pt x="85" y="446"/>
                    </a:lnTo>
                    <a:lnTo>
                      <a:pt x="83" y="444"/>
                    </a:lnTo>
                    <a:lnTo>
                      <a:pt x="81" y="440"/>
                    </a:lnTo>
                    <a:lnTo>
                      <a:pt x="81" y="436"/>
                    </a:lnTo>
                    <a:lnTo>
                      <a:pt x="81" y="432"/>
                    </a:lnTo>
                    <a:lnTo>
                      <a:pt x="77" y="432"/>
                    </a:lnTo>
                    <a:lnTo>
                      <a:pt x="79" y="430"/>
                    </a:lnTo>
                    <a:lnTo>
                      <a:pt x="81" y="428"/>
                    </a:lnTo>
                    <a:lnTo>
                      <a:pt x="89" y="428"/>
                    </a:lnTo>
                    <a:lnTo>
                      <a:pt x="94" y="426"/>
                    </a:lnTo>
                    <a:lnTo>
                      <a:pt x="91" y="423"/>
                    </a:lnTo>
                    <a:lnTo>
                      <a:pt x="87" y="423"/>
                    </a:lnTo>
                    <a:lnTo>
                      <a:pt x="83" y="423"/>
                    </a:lnTo>
                    <a:lnTo>
                      <a:pt x="81" y="423"/>
                    </a:lnTo>
                    <a:lnTo>
                      <a:pt x="75" y="426"/>
                    </a:lnTo>
                    <a:lnTo>
                      <a:pt x="71" y="423"/>
                    </a:lnTo>
                    <a:lnTo>
                      <a:pt x="67" y="423"/>
                    </a:lnTo>
                    <a:lnTo>
                      <a:pt x="67" y="426"/>
                    </a:lnTo>
                    <a:lnTo>
                      <a:pt x="67" y="432"/>
                    </a:lnTo>
                    <a:lnTo>
                      <a:pt x="67" y="434"/>
                    </a:lnTo>
                    <a:lnTo>
                      <a:pt x="67" y="436"/>
                    </a:lnTo>
                    <a:lnTo>
                      <a:pt x="69" y="440"/>
                    </a:lnTo>
                    <a:lnTo>
                      <a:pt x="67" y="442"/>
                    </a:lnTo>
                    <a:lnTo>
                      <a:pt x="63" y="442"/>
                    </a:lnTo>
                    <a:lnTo>
                      <a:pt x="61" y="444"/>
                    </a:lnTo>
                    <a:lnTo>
                      <a:pt x="61" y="446"/>
                    </a:lnTo>
                    <a:lnTo>
                      <a:pt x="63" y="450"/>
                    </a:lnTo>
                    <a:lnTo>
                      <a:pt x="67" y="454"/>
                    </a:lnTo>
                    <a:lnTo>
                      <a:pt x="65" y="458"/>
                    </a:lnTo>
                    <a:lnTo>
                      <a:pt x="65" y="464"/>
                    </a:lnTo>
                    <a:lnTo>
                      <a:pt x="61" y="471"/>
                    </a:lnTo>
                    <a:lnTo>
                      <a:pt x="55" y="477"/>
                    </a:lnTo>
                    <a:lnTo>
                      <a:pt x="51" y="483"/>
                    </a:lnTo>
                    <a:lnTo>
                      <a:pt x="49" y="489"/>
                    </a:lnTo>
                    <a:lnTo>
                      <a:pt x="49" y="491"/>
                    </a:lnTo>
                    <a:lnTo>
                      <a:pt x="59" y="491"/>
                    </a:lnTo>
                    <a:lnTo>
                      <a:pt x="73" y="493"/>
                    </a:lnTo>
                    <a:lnTo>
                      <a:pt x="75" y="497"/>
                    </a:lnTo>
                    <a:lnTo>
                      <a:pt x="75" y="505"/>
                    </a:lnTo>
                    <a:lnTo>
                      <a:pt x="75" y="507"/>
                    </a:lnTo>
                    <a:lnTo>
                      <a:pt x="79" y="511"/>
                    </a:lnTo>
                    <a:lnTo>
                      <a:pt x="81" y="511"/>
                    </a:lnTo>
                    <a:lnTo>
                      <a:pt x="85" y="513"/>
                    </a:lnTo>
                    <a:lnTo>
                      <a:pt x="87" y="516"/>
                    </a:lnTo>
                    <a:lnTo>
                      <a:pt x="94" y="518"/>
                    </a:lnTo>
                    <a:lnTo>
                      <a:pt x="141" y="518"/>
                    </a:lnTo>
                    <a:lnTo>
                      <a:pt x="143" y="511"/>
                    </a:lnTo>
                    <a:lnTo>
                      <a:pt x="157" y="503"/>
                    </a:lnTo>
                    <a:lnTo>
                      <a:pt x="161" y="505"/>
                    </a:lnTo>
                    <a:lnTo>
                      <a:pt x="165" y="509"/>
                    </a:lnTo>
                    <a:lnTo>
                      <a:pt x="171" y="518"/>
                    </a:lnTo>
                    <a:lnTo>
                      <a:pt x="255" y="518"/>
                    </a:lnTo>
                    <a:lnTo>
                      <a:pt x="255" y="518"/>
                    </a:lnTo>
                    <a:lnTo>
                      <a:pt x="261" y="511"/>
                    </a:lnTo>
                    <a:lnTo>
                      <a:pt x="269" y="509"/>
                    </a:lnTo>
                    <a:lnTo>
                      <a:pt x="273" y="505"/>
                    </a:lnTo>
                    <a:lnTo>
                      <a:pt x="277" y="501"/>
                    </a:lnTo>
                    <a:lnTo>
                      <a:pt x="279" y="493"/>
                    </a:lnTo>
                    <a:lnTo>
                      <a:pt x="277" y="487"/>
                    </a:lnTo>
                    <a:lnTo>
                      <a:pt x="271" y="479"/>
                    </a:lnTo>
                    <a:lnTo>
                      <a:pt x="282" y="477"/>
                    </a:lnTo>
                    <a:lnTo>
                      <a:pt x="288" y="477"/>
                    </a:lnTo>
                    <a:lnTo>
                      <a:pt x="296" y="471"/>
                    </a:lnTo>
                    <a:lnTo>
                      <a:pt x="302" y="483"/>
                    </a:lnTo>
                    <a:lnTo>
                      <a:pt x="306" y="487"/>
                    </a:lnTo>
                    <a:lnTo>
                      <a:pt x="312" y="489"/>
                    </a:lnTo>
                    <a:lnTo>
                      <a:pt x="314" y="489"/>
                    </a:lnTo>
                    <a:lnTo>
                      <a:pt x="329" y="487"/>
                    </a:lnTo>
                    <a:lnTo>
                      <a:pt x="337" y="481"/>
                    </a:lnTo>
                    <a:lnTo>
                      <a:pt x="347" y="481"/>
                    </a:lnTo>
                    <a:lnTo>
                      <a:pt x="351" y="483"/>
                    </a:lnTo>
                    <a:lnTo>
                      <a:pt x="359" y="479"/>
                    </a:lnTo>
                    <a:lnTo>
                      <a:pt x="365" y="477"/>
                    </a:lnTo>
                    <a:lnTo>
                      <a:pt x="371" y="487"/>
                    </a:lnTo>
                    <a:lnTo>
                      <a:pt x="382" y="489"/>
                    </a:lnTo>
                    <a:lnTo>
                      <a:pt x="380" y="499"/>
                    </a:lnTo>
                    <a:lnTo>
                      <a:pt x="386" y="507"/>
                    </a:lnTo>
                    <a:lnTo>
                      <a:pt x="392" y="505"/>
                    </a:lnTo>
                    <a:lnTo>
                      <a:pt x="396" y="509"/>
                    </a:lnTo>
                    <a:lnTo>
                      <a:pt x="398" y="518"/>
                    </a:lnTo>
                    <a:lnTo>
                      <a:pt x="441" y="518"/>
                    </a:lnTo>
                    <a:lnTo>
                      <a:pt x="447" y="516"/>
                    </a:lnTo>
                    <a:lnTo>
                      <a:pt x="451" y="513"/>
                    </a:lnTo>
                    <a:lnTo>
                      <a:pt x="453" y="509"/>
                    </a:lnTo>
                    <a:lnTo>
                      <a:pt x="449" y="503"/>
                    </a:lnTo>
                    <a:lnTo>
                      <a:pt x="443" y="497"/>
                    </a:lnTo>
                    <a:lnTo>
                      <a:pt x="443" y="489"/>
                    </a:lnTo>
                    <a:lnTo>
                      <a:pt x="455" y="477"/>
                    </a:lnTo>
                    <a:lnTo>
                      <a:pt x="455" y="473"/>
                    </a:lnTo>
                    <a:lnTo>
                      <a:pt x="461" y="452"/>
                    </a:lnTo>
                    <a:lnTo>
                      <a:pt x="467" y="444"/>
                    </a:lnTo>
                    <a:lnTo>
                      <a:pt x="467" y="436"/>
                    </a:lnTo>
                    <a:lnTo>
                      <a:pt x="445" y="428"/>
                    </a:lnTo>
                    <a:lnTo>
                      <a:pt x="439" y="426"/>
                    </a:lnTo>
                    <a:lnTo>
                      <a:pt x="431" y="421"/>
                    </a:lnTo>
                    <a:lnTo>
                      <a:pt x="420" y="417"/>
                    </a:lnTo>
                    <a:lnTo>
                      <a:pt x="412" y="409"/>
                    </a:lnTo>
                    <a:lnTo>
                      <a:pt x="406" y="401"/>
                    </a:lnTo>
                    <a:lnTo>
                      <a:pt x="398" y="379"/>
                    </a:lnTo>
                    <a:lnTo>
                      <a:pt x="398" y="370"/>
                    </a:lnTo>
                    <a:lnTo>
                      <a:pt x="402" y="360"/>
                    </a:lnTo>
                    <a:lnTo>
                      <a:pt x="404" y="348"/>
                    </a:lnTo>
                    <a:lnTo>
                      <a:pt x="408" y="342"/>
                    </a:lnTo>
                    <a:lnTo>
                      <a:pt x="416" y="325"/>
                    </a:lnTo>
                    <a:lnTo>
                      <a:pt x="418" y="321"/>
                    </a:lnTo>
                    <a:lnTo>
                      <a:pt x="420" y="313"/>
                    </a:lnTo>
                    <a:lnTo>
                      <a:pt x="414" y="303"/>
                    </a:lnTo>
                    <a:lnTo>
                      <a:pt x="414" y="299"/>
                    </a:lnTo>
                    <a:lnTo>
                      <a:pt x="418" y="297"/>
                    </a:lnTo>
                    <a:lnTo>
                      <a:pt x="423" y="299"/>
                    </a:lnTo>
                    <a:lnTo>
                      <a:pt x="425" y="297"/>
                    </a:lnTo>
                    <a:lnTo>
                      <a:pt x="427" y="295"/>
                    </a:lnTo>
                    <a:lnTo>
                      <a:pt x="447" y="274"/>
                    </a:lnTo>
                    <a:lnTo>
                      <a:pt x="447" y="268"/>
                    </a:lnTo>
                    <a:lnTo>
                      <a:pt x="445" y="264"/>
                    </a:lnTo>
                    <a:lnTo>
                      <a:pt x="441" y="260"/>
                    </a:lnTo>
                    <a:lnTo>
                      <a:pt x="437" y="250"/>
                    </a:lnTo>
                    <a:lnTo>
                      <a:pt x="441" y="248"/>
                    </a:lnTo>
                    <a:lnTo>
                      <a:pt x="443" y="244"/>
                    </a:lnTo>
                    <a:lnTo>
                      <a:pt x="445" y="242"/>
                    </a:lnTo>
                    <a:lnTo>
                      <a:pt x="465" y="239"/>
                    </a:lnTo>
                    <a:lnTo>
                      <a:pt x="472" y="242"/>
                    </a:lnTo>
                    <a:lnTo>
                      <a:pt x="476" y="244"/>
                    </a:lnTo>
                    <a:lnTo>
                      <a:pt x="476" y="221"/>
                    </a:lnTo>
                    <a:lnTo>
                      <a:pt x="470" y="219"/>
                    </a:lnTo>
                    <a:lnTo>
                      <a:pt x="465" y="215"/>
                    </a:lnTo>
                    <a:lnTo>
                      <a:pt x="465" y="195"/>
                    </a:lnTo>
                    <a:lnTo>
                      <a:pt x="463" y="192"/>
                    </a:lnTo>
                    <a:lnTo>
                      <a:pt x="453" y="190"/>
                    </a:lnTo>
                    <a:lnTo>
                      <a:pt x="451" y="188"/>
                    </a:lnTo>
                    <a:lnTo>
                      <a:pt x="445" y="188"/>
                    </a:lnTo>
                    <a:lnTo>
                      <a:pt x="437" y="190"/>
                    </a:lnTo>
                    <a:lnTo>
                      <a:pt x="431" y="188"/>
                    </a:lnTo>
                    <a:lnTo>
                      <a:pt x="425" y="182"/>
                    </a:lnTo>
                    <a:lnTo>
                      <a:pt x="423" y="176"/>
                    </a:lnTo>
                    <a:lnTo>
                      <a:pt x="423" y="160"/>
                    </a:lnTo>
                    <a:lnTo>
                      <a:pt x="423" y="150"/>
                    </a:lnTo>
                    <a:lnTo>
                      <a:pt x="416" y="150"/>
                    </a:lnTo>
                    <a:lnTo>
                      <a:pt x="408" y="150"/>
                    </a:lnTo>
                    <a:lnTo>
                      <a:pt x="408" y="147"/>
                    </a:lnTo>
                    <a:lnTo>
                      <a:pt x="408" y="137"/>
                    </a:lnTo>
                    <a:lnTo>
                      <a:pt x="406" y="135"/>
                    </a:lnTo>
                    <a:lnTo>
                      <a:pt x="382" y="135"/>
                    </a:lnTo>
                    <a:lnTo>
                      <a:pt x="373" y="133"/>
                    </a:lnTo>
                    <a:lnTo>
                      <a:pt x="367" y="133"/>
                    </a:lnTo>
                    <a:lnTo>
                      <a:pt x="355" y="147"/>
                    </a:lnTo>
                    <a:lnTo>
                      <a:pt x="353" y="152"/>
                    </a:lnTo>
                    <a:lnTo>
                      <a:pt x="349" y="154"/>
                    </a:lnTo>
                    <a:lnTo>
                      <a:pt x="345" y="156"/>
                    </a:lnTo>
                    <a:lnTo>
                      <a:pt x="343" y="156"/>
                    </a:lnTo>
                    <a:lnTo>
                      <a:pt x="343" y="154"/>
                    </a:lnTo>
                    <a:lnTo>
                      <a:pt x="343" y="154"/>
                    </a:lnTo>
                    <a:lnTo>
                      <a:pt x="343" y="156"/>
                    </a:lnTo>
                    <a:lnTo>
                      <a:pt x="343" y="160"/>
                    </a:lnTo>
                    <a:lnTo>
                      <a:pt x="339" y="160"/>
                    </a:lnTo>
                    <a:lnTo>
                      <a:pt x="337" y="154"/>
                    </a:lnTo>
                    <a:lnTo>
                      <a:pt x="337" y="145"/>
                    </a:lnTo>
                    <a:lnTo>
                      <a:pt x="339" y="139"/>
                    </a:lnTo>
                    <a:lnTo>
                      <a:pt x="337" y="137"/>
                    </a:lnTo>
                    <a:lnTo>
                      <a:pt x="337" y="135"/>
                    </a:lnTo>
                    <a:lnTo>
                      <a:pt x="335" y="133"/>
                    </a:lnTo>
                    <a:lnTo>
                      <a:pt x="333" y="133"/>
                    </a:lnTo>
                    <a:lnTo>
                      <a:pt x="329" y="131"/>
                    </a:lnTo>
                    <a:lnTo>
                      <a:pt x="322" y="131"/>
                    </a:lnTo>
                    <a:lnTo>
                      <a:pt x="316" y="131"/>
                    </a:lnTo>
                    <a:lnTo>
                      <a:pt x="310" y="131"/>
                    </a:lnTo>
                    <a:lnTo>
                      <a:pt x="310" y="131"/>
                    </a:lnTo>
                    <a:lnTo>
                      <a:pt x="308" y="129"/>
                    </a:lnTo>
                    <a:lnTo>
                      <a:pt x="308" y="125"/>
                    </a:lnTo>
                    <a:lnTo>
                      <a:pt x="308" y="125"/>
                    </a:lnTo>
                    <a:lnTo>
                      <a:pt x="314" y="123"/>
                    </a:lnTo>
                    <a:lnTo>
                      <a:pt x="314" y="121"/>
                    </a:lnTo>
                    <a:lnTo>
                      <a:pt x="310" y="119"/>
                    </a:lnTo>
                    <a:lnTo>
                      <a:pt x="310" y="115"/>
                    </a:lnTo>
                    <a:lnTo>
                      <a:pt x="304" y="115"/>
                    </a:lnTo>
                    <a:lnTo>
                      <a:pt x="306" y="103"/>
                    </a:lnTo>
                    <a:lnTo>
                      <a:pt x="306" y="100"/>
                    </a:lnTo>
                    <a:lnTo>
                      <a:pt x="302" y="98"/>
                    </a:lnTo>
                    <a:lnTo>
                      <a:pt x="302" y="96"/>
                    </a:lnTo>
                    <a:lnTo>
                      <a:pt x="288" y="88"/>
                    </a:lnTo>
                    <a:lnTo>
                      <a:pt x="279" y="84"/>
                    </a:lnTo>
                    <a:lnTo>
                      <a:pt x="277" y="82"/>
                    </a:lnTo>
                    <a:lnTo>
                      <a:pt x="275" y="86"/>
                    </a:lnTo>
                    <a:lnTo>
                      <a:pt x="271" y="86"/>
                    </a:lnTo>
                    <a:lnTo>
                      <a:pt x="269" y="80"/>
                    </a:lnTo>
                    <a:lnTo>
                      <a:pt x="265" y="80"/>
                    </a:lnTo>
                    <a:lnTo>
                      <a:pt x="261" y="84"/>
                    </a:lnTo>
                    <a:lnTo>
                      <a:pt x="255" y="84"/>
                    </a:lnTo>
                    <a:lnTo>
                      <a:pt x="253" y="82"/>
                    </a:lnTo>
                    <a:lnTo>
                      <a:pt x="253" y="78"/>
                    </a:lnTo>
                    <a:lnTo>
                      <a:pt x="251" y="76"/>
                    </a:lnTo>
                    <a:lnTo>
                      <a:pt x="245" y="74"/>
                    </a:lnTo>
                    <a:lnTo>
                      <a:pt x="249" y="68"/>
                    </a:lnTo>
                    <a:lnTo>
                      <a:pt x="243" y="60"/>
                    </a:lnTo>
                    <a:lnTo>
                      <a:pt x="241" y="58"/>
                    </a:lnTo>
                    <a:lnTo>
                      <a:pt x="243" y="47"/>
                    </a:lnTo>
                    <a:lnTo>
                      <a:pt x="235" y="43"/>
                    </a:lnTo>
                    <a:lnTo>
                      <a:pt x="232" y="37"/>
                    </a:lnTo>
                    <a:lnTo>
                      <a:pt x="230" y="31"/>
                    </a:lnTo>
                    <a:lnTo>
                      <a:pt x="228" y="27"/>
                    </a:lnTo>
                    <a:lnTo>
                      <a:pt x="222" y="23"/>
                    </a:lnTo>
                    <a:lnTo>
                      <a:pt x="214" y="21"/>
                    </a:lnTo>
                    <a:lnTo>
                      <a:pt x="210" y="23"/>
                    </a:lnTo>
                    <a:lnTo>
                      <a:pt x="194" y="15"/>
                    </a:lnTo>
                    <a:lnTo>
                      <a:pt x="183" y="15"/>
                    </a:lnTo>
                    <a:lnTo>
                      <a:pt x="173" y="17"/>
                    </a:lnTo>
                    <a:lnTo>
                      <a:pt x="163" y="19"/>
                    </a:lnTo>
                    <a:lnTo>
                      <a:pt x="163" y="23"/>
                    </a:lnTo>
                    <a:lnTo>
                      <a:pt x="159" y="31"/>
                    </a:lnTo>
                    <a:lnTo>
                      <a:pt x="155" y="33"/>
                    </a:lnTo>
                    <a:lnTo>
                      <a:pt x="151" y="35"/>
                    </a:lnTo>
                    <a:lnTo>
                      <a:pt x="145" y="31"/>
                    </a:lnTo>
                    <a:lnTo>
                      <a:pt x="128" y="35"/>
                    </a:lnTo>
                    <a:lnTo>
                      <a:pt x="126" y="35"/>
                    </a:lnTo>
                    <a:lnTo>
                      <a:pt x="126" y="39"/>
                    </a:lnTo>
                    <a:lnTo>
                      <a:pt x="114" y="41"/>
                    </a:lnTo>
                    <a:lnTo>
                      <a:pt x="112" y="41"/>
                    </a:lnTo>
                    <a:lnTo>
                      <a:pt x="108" y="39"/>
                    </a:lnTo>
                    <a:lnTo>
                      <a:pt x="98" y="35"/>
                    </a:lnTo>
                    <a:lnTo>
                      <a:pt x="100" y="31"/>
                    </a:lnTo>
                    <a:lnTo>
                      <a:pt x="98" y="27"/>
                    </a:lnTo>
                    <a:lnTo>
                      <a:pt x="89" y="23"/>
                    </a:lnTo>
                    <a:lnTo>
                      <a:pt x="73" y="17"/>
                    </a:lnTo>
                    <a:lnTo>
                      <a:pt x="73" y="15"/>
                    </a:lnTo>
                    <a:lnTo>
                      <a:pt x="73" y="13"/>
                    </a:lnTo>
                    <a:lnTo>
                      <a:pt x="73" y="13"/>
                    </a:lnTo>
                    <a:lnTo>
                      <a:pt x="73" y="13"/>
                    </a:lnTo>
                    <a:lnTo>
                      <a:pt x="75" y="10"/>
                    </a:lnTo>
                    <a:lnTo>
                      <a:pt x="75" y="8"/>
                    </a:lnTo>
                    <a:lnTo>
                      <a:pt x="75" y="4"/>
                    </a:lnTo>
                    <a:lnTo>
                      <a:pt x="75" y="2"/>
                    </a:lnTo>
                    <a:lnTo>
                      <a:pt x="69" y="0"/>
                    </a:lnTo>
                    <a:lnTo>
                      <a:pt x="63"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2" name="Freeform 584"/>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73" name="Freeform 585"/>
              <p:cNvSpPr>
                <a:spLocks/>
              </p:cNvSpPr>
              <p:nvPr/>
            </p:nvSpPr>
            <p:spPr bwMode="auto">
              <a:xfrm>
                <a:off x="3977" y="1941"/>
                <a:ext cx="486" cy="56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74" name="Freeform 586"/>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5" name="Freeform 587"/>
              <p:cNvSpPr>
                <a:spLocks/>
              </p:cNvSpPr>
              <p:nvPr/>
            </p:nvSpPr>
            <p:spPr bwMode="auto">
              <a:xfrm>
                <a:off x="4528" y="1929"/>
                <a:ext cx="366" cy="468"/>
              </a:xfrm>
              <a:custGeom>
                <a:avLst/>
                <a:gdLst>
                  <a:gd name="T0" fmla="*/ 135 w 366"/>
                  <a:gd name="T1" fmla="*/ 8 h 468"/>
                  <a:gd name="T2" fmla="*/ 94 w 366"/>
                  <a:gd name="T3" fmla="*/ 16 h 468"/>
                  <a:gd name="T4" fmla="*/ 121 w 366"/>
                  <a:gd name="T5" fmla="*/ 55 h 468"/>
                  <a:gd name="T6" fmla="*/ 115 w 366"/>
                  <a:gd name="T7" fmla="*/ 72 h 468"/>
                  <a:gd name="T8" fmla="*/ 84 w 366"/>
                  <a:gd name="T9" fmla="*/ 82 h 468"/>
                  <a:gd name="T10" fmla="*/ 80 w 366"/>
                  <a:gd name="T11" fmla="*/ 117 h 468"/>
                  <a:gd name="T12" fmla="*/ 92 w 366"/>
                  <a:gd name="T13" fmla="*/ 149 h 468"/>
                  <a:gd name="T14" fmla="*/ 86 w 366"/>
                  <a:gd name="T15" fmla="*/ 155 h 468"/>
                  <a:gd name="T16" fmla="*/ 88 w 366"/>
                  <a:gd name="T17" fmla="*/ 172 h 468"/>
                  <a:gd name="T18" fmla="*/ 88 w 366"/>
                  <a:gd name="T19" fmla="*/ 200 h 468"/>
                  <a:gd name="T20" fmla="*/ 102 w 366"/>
                  <a:gd name="T21" fmla="*/ 207 h 468"/>
                  <a:gd name="T22" fmla="*/ 127 w 366"/>
                  <a:gd name="T23" fmla="*/ 239 h 468"/>
                  <a:gd name="T24" fmla="*/ 115 w 366"/>
                  <a:gd name="T25" fmla="*/ 251 h 468"/>
                  <a:gd name="T26" fmla="*/ 135 w 366"/>
                  <a:gd name="T27" fmla="*/ 256 h 468"/>
                  <a:gd name="T28" fmla="*/ 125 w 366"/>
                  <a:gd name="T29" fmla="*/ 288 h 468"/>
                  <a:gd name="T30" fmla="*/ 106 w 366"/>
                  <a:gd name="T31" fmla="*/ 288 h 468"/>
                  <a:gd name="T32" fmla="*/ 104 w 366"/>
                  <a:gd name="T33" fmla="*/ 311 h 468"/>
                  <a:gd name="T34" fmla="*/ 68 w 366"/>
                  <a:gd name="T35" fmla="*/ 335 h 468"/>
                  <a:gd name="T36" fmla="*/ 33 w 366"/>
                  <a:gd name="T37" fmla="*/ 327 h 468"/>
                  <a:gd name="T38" fmla="*/ 13 w 366"/>
                  <a:gd name="T39" fmla="*/ 337 h 468"/>
                  <a:gd name="T40" fmla="*/ 27 w 366"/>
                  <a:gd name="T41" fmla="*/ 362 h 468"/>
                  <a:gd name="T42" fmla="*/ 15 w 366"/>
                  <a:gd name="T43" fmla="*/ 425 h 468"/>
                  <a:gd name="T44" fmla="*/ 2 w 366"/>
                  <a:gd name="T45" fmla="*/ 468 h 468"/>
                  <a:gd name="T46" fmla="*/ 88 w 366"/>
                  <a:gd name="T47" fmla="*/ 458 h 468"/>
                  <a:gd name="T48" fmla="*/ 115 w 366"/>
                  <a:gd name="T49" fmla="*/ 450 h 468"/>
                  <a:gd name="T50" fmla="*/ 133 w 366"/>
                  <a:gd name="T51" fmla="*/ 423 h 468"/>
                  <a:gd name="T52" fmla="*/ 151 w 366"/>
                  <a:gd name="T53" fmla="*/ 411 h 468"/>
                  <a:gd name="T54" fmla="*/ 160 w 366"/>
                  <a:gd name="T55" fmla="*/ 382 h 468"/>
                  <a:gd name="T56" fmla="*/ 168 w 366"/>
                  <a:gd name="T57" fmla="*/ 366 h 468"/>
                  <a:gd name="T58" fmla="*/ 225 w 366"/>
                  <a:gd name="T59" fmla="*/ 391 h 468"/>
                  <a:gd name="T60" fmla="*/ 247 w 366"/>
                  <a:gd name="T61" fmla="*/ 393 h 468"/>
                  <a:gd name="T62" fmla="*/ 266 w 366"/>
                  <a:gd name="T63" fmla="*/ 395 h 468"/>
                  <a:gd name="T64" fmla="*/ 315 w 366"/>
                  <a:gd name="T65" fmla="*/ 427 h 468"/>
                  <a:gd name="T66" fmla="*/ 358 w 366"/>
                  <a:gd name="T67" fmla="*/ 431 h 468"/>
                  <a:gd name="T68" fmla="*/ 364 w 366"/>
                  <a:gd name="T69" fmla="*/ 409 h 468"/>
                  <a:gd name="T70" fmla="*/ 354 w 366"/>
                  <a:gd name="T71" fmla="*/ 364 h 468"/>
                  <a:gd name="T72" fmla="*/ 329 w 366"/>
                  <a:gd name="T73" fmla="*/ 331 h 468"/>
                  <a:gd name="T74" fmla="*/ 297 w 366"/>
                  <a:gd name="T75" fmla="*/ 294 h 468"/>
                  <a:gd name="T76" fmla="*/ 250 w 366"/>
                  <a:gd name="T77" fmla="*/ 288 h 468"/>
                  <a:gd name="T78" fmla="*/ 252 w 366"/>
                  <a:gd name="T79" fmla="*/ 266 h 468"/>
                  <a:gd name="T80" fmla="*/ 223 w 366"/>
                  <a:gd name="T81" fmla="*/ 223 h 468"/>
                  <a:gd name="T82" fmla="*/ 227 w 366"/>
                  <a:gd name="T83" fmla="*/ 202 h 468"/>
                  <a:gd name="T84" fmla="*/ 258 w 366"/>
                  <a:gd name="T85" fmla="*/ 215 h 468"/>
                  <a:gd name="T86" fmla="*/ 280 w 366"/>
                  <a:gd name="T87" fmla="*/ 209 h 468"/>
                  <a:gd name="T88" fmla="*/ 286 w 366"/>
                  <a:gd name="T89" fmla="*/ 202 h 468"/>
                  <a:gd name="T90" fmla="*/ 276 w 366"/>
                  <a:gd name="T91" fmla="*/ 170 h 468"/>
                  <a:gd name="T92" fmla="*/ 284 w 366"/>
                  <a:gd name="T93" fmla="*/ 155 h 468"/>
                  <a:gd name="T94" fmla="*/ 270 w 366"/>
                  <a:gd name="T95" fmla="*/ 127 h 468"/>
                  <a:gd name="T96" fmla="*/ 256 w 366"/>
                  <a:gd name="T97" fmla="*/ 106 h 468"/>
                  <a:gd name="T98" fmla="*/ 239 w 366"/>
                  <a:gd name="T99" fmla="*/ 92 h 468"/>
                  <a:gd name="T100" fmla="*/ 233 w 366"/>
                  <a:gd name="T101" fmla="*/ 80 h 468"/>
                  <a:gd name="T102" fmla="*/ 200 w 366"/>
                  <a:gd name="T103" fmla="*/ 80 h 468"/>
                  <a:gd name="T104" fmla="*/ 166 w 366"/>
                  <a:gd name="T105" fmla="*/ 65 h 468"/>
                  <a:gd name="T106" fmla="*/ 153 w 366"/>
                  <a:gd name="T107" fmla="*/ 59 h 468"/>
                  <a:gd name="T108" fmla="*/ 147 w 366"/>
                  <a:gd name="T109" fmla="*/ 16 h 468"/>
                  <a:gd name="T110" fmla="*/ 149 w 366"/>
                  <a:gd name="T111" fmla="*/ 0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66" h="468">
                    <a:moveTo>
                      <a:pt x="149" y="0"/>
                    </a:moveTo>
                    <a:lnTo>
                      <a:pt x="145" y="2"/>
                    </a:lnTo>
                    <a:lnTo>
                      <a:pt x="137" y="8"/>
                    </a:lnTo>
                    <a:lnTo>
                      <a:pt x="135" y="8"/>
                    </a:lnTo>
                    <a:lnTo>
                      <a:pt x="123" y="8"/>
                    </a:lnTo>
                    <a:lnTo>
                      <a:pt x="109" y="8"/>
                    </a:lnTo>
                    <a:lnTo>
                      <a:pt x="90" y="6"/>
                    </a:lnTo>
                    <a:lnTo>
                      <a:pt x="94" y="16"/>
                    </a:lnTo>
                    <a:lnTo>
                      <a:pt x="109" y="33"/>
                    </a:lnTo>
                    <a:lnTo>
                      <a:pt x="121" y="45"/>
                    </a:lnTo>
                    <a:lnTo>
                      <a:pt x="123" y="49"/>
                    </a:lnTo>
                    <a:lnTo>
                      <a:pt x="121" y="55"/>
                    </a:lnTo>
                    <a:lnTo>
                      <a:pt x="125" y="59"/>
                    </a:lnTo>
                    <a:lnTo>
                      <a:pt x="125" y="61"/>
                    </a:lnTo>
                    <a:lnTo>
                      <a:pt x="117" y="70"/>
                    </a:lnTo>
                    <a:lnTo>
                      <a:pt x="115" y="72"/>
                    </a:lnTo>
                    <a:lnTo>
                      <a:pt x="100" y="72"/>
                    </a:lnTo>
                    <a:lnTo>
                      <a:pt x="98" y="72"/>
                    </a:lnTo>
                    <a:lnTo>
                      <a:pt x="88" y="72"/>
                    </a:lnTo>
                    <a:lnTo>
                      <a:pt x="84" y="82"/>
                    </a:lnTo>
                    <a:lnTo>
                      <a:pt x="74" y="100"/>
                    </a:lnTo>
                    <a:lnTo>
                      <a:pt x="72" y="106"/>
                    </a:lnTo>
                    <a:lnTo>
                      <a:pt x="68" y="110"/>
                    </a:lnTo>
                    <a:lnTo>
                      <a:pt x="80" y="117"/>
                    </a:lnTo>
                    <a:lnTo>
                      <a:pt x="92" y="125"/>
                    </a:lnTo>
                    <a:lnTo>
                      <a:pt x="94" y="133"/>
                    </a:lnTo>
                    <a:lnTo>
                      <a:pt x="92" y="137"/>
                    </a:lnTo>
                    <a:lnTo>
                      <a:pt x="92" y="149"/>
                    </a:lnTo>
                    <a:lnTo>
                      <a:pt x="90" y="151"/>
                    </a:lnTo>
                    <a:lnTo>
                      <a:pt x="86" y="151"/>
                    </a:lnTo>
                    <a:lnTo>
                      <a:pt x="86" y="153"/>
                    </a:lnTo>
                    <a:lnTo>
                      <a:pt x="86" y="155"/>
                    </a:lnTo>
                    <a:lnTo>
                      <a:pt x="86" y="162"/>
                    </a:lnTo>
                    <a:lnTo>
                      <a:pt x="94" y="170"/>
                    </a:lnTo>
                    <a:lnTo>
                      <a:pt x="92" y="172"/>
                    </a:lnTo>
                    <a:lnTo>
                      <a:pt x="88" y="172"/>
                    </a:lnTo>
                    <a:lnTo>
                      <a:pt x="88" y="174"/>
                    </a:lnTo>
                    <a:lnTo>
                      <a:pt x="86" y="188"/>
                    </a:lnTo>
                    <a:lnTo>
                      <a:pt x="86" y="194"/>
                    </a:lnTo>
                    <a:lnTo>
                      <a:pt x="88" y="200"/>
                    </a:lnTo>
                    <a:lnTo>
                      <a:pt x="92" y="202"/>
                    </a:lnTo>
                    <a:lnTo>
                      <a:pt x="92" y="209"/>
                    </a:lnTo>
                    <a:lnTo>
                      <a:pt x="98" y="207"/>
                    </a:lnTo>
                    <a:lnTo>
                      <a:pt x="102" y="207"/>
                    </a:lnTo>
                    <a:lnTo>
                      <a:pt x="104" y="215"/>
                    </a:lnTo>
                    <a:lnTo>
                      <a:pt x="109" y="233"/>
                    </a:lnTo>
                    <a:lnTo>
                      <a:pt x="113" y="237"/>
                    </a:lnTo>
                    <a:lnTo>
                      <a:pt x="127" y="239"/>
                    </a:lnTo>
                    <a:lnTo>
                      <a:pt x="129" y="243"/>
                    </a:lnTo>
                    <a:lnTo>
                      <a:pt x="127" y="245"/>
                    </a:lnTo>
                    <a:lnTo>
                      <a:pt x="115" y="247"/>
                    </a:lnTo>
                    <a:lnTo>
                      <a:pt x="115" y="251"/>
                    </a:lnTo>
                    <a:lnTo>
                      <a:pt x="119" y="251"/>
                    </a:lnTo>
                    <a:lnTo>
                      <a:pt x="127" y="251"/>
                    </a:lnTo>
                    <a:lnTo>
                      <a:pt x="133" y="251"/>
                    </a:lnTo>
                    <a:lnTo>
                      <a:pt x="135" y="256"/>
                    </a:lnTo>
                    <a:lnTo>
                      <a:pt x="137" y="260"/>
                    </a:lnTo>
                    <a:lnTo>
                      <a:pt x="137" y="264"/>
                    </a:lnTo>
                    <a:lnTo>
                      <a:pt x="131" y="278"/>
                    </a:lnTo>
                    <a:lnTo>
                      <a:pt x="125" y="288"/>
                    </a:lnTo>
                    <a:lnTo>
                      <a:pt x="123" y="290"/>
                    </a:lnTo>
                    <a:lnTo>
                      <a:pt x="119" y="290"/>
                    </a:lnTo>
                    <a:lnTo>
                      <a:pt x="109" y="286"/>
                    </a:lnTo>
                    <a:lnTo>
                      <a:pt x="106" y="288"/>
                    </a:lnTo>
                    <a:lnTo>
                      <a:pt x="102" y="286"/>
                    </a:lnTo>
                    <a:lnTo>
                      <a:pt x="102" y="292"/>
                    </a:lnTo>
                    <a:lnTo>
                      <a:pt x="104" y="305"/>
                    </a:lnTo>
                    <a:lnTo>
                      <a:pt x="104" y="311"/>
                    </a:lnTo>
                    <a:lnTo>
                      <a:pt x="104" y="317"/>
                    </a:lnTo>
                    <a:lnTo>
                      <a:pt x="92" y="327"/>
                    </a:lnTo>
                    <a:lnTo>
                      <a:pt x="76" y="331"/>
                    </a:lnTo>
                    <a:lnTo>
                      <a:pt x="68" y="335"/>
                    </a:lnTo>
                    <a:lnTo>
                      <a:pt x="57" y="337"/>
                    </a:lnTo>
                    <a:lnTo>
                      <a:pt x="57" y="337"/>
                    </a:lnTo>
                    <a:lnTo>
                      <a:pt x="37" y="329"/>
                    </a:lnTo>
                    <a:lnTo>
                      <a:pt x="33" y="327"/>
                    </a:lnTo>
                    <a:lnTo>
                      <a:pt x="29" y="329"/>
                    </a:lnTo>
                    <a:lnTo>
                      <a:pt x="21" y="327"/>
                    </a:lnTo>
                    <a:lnTo>
                      <a:pt x="19" y="327"/>
                    </a:lnTo>
                    <a:lnTo>
                      <a:pt x="13" y="337"/>
                    </a:lnTo>
                    <a:lnTo>
                      <a:pt x="21" y="346"/>
                    </a:lnTo>
                    <a:lnTo>
                      <a:pt x="29" y="350"/>
                    </a:lnTo>
                    <a:lnTo>
                      <a:pt x="29" y="358"/>
                    </a:lnTo>
                    <a:lnTo>
                      <a:pt x="27" y="362"/>
                    </a:lnTo>
                    <a:lnTo>
                      <a:pt x="23" y="374"/>
                    </a:lnTo>
                    <a:lnTo>
                      <a:pt x="23" y="409"/>
                    </a:lnTo>
                    <a:lnTo>
                      <a:pt x="19" y="417"/>
                    </a:lnTo>
                    <a:lnTo>
                      <a:pt x="15" y="425"/>
                    </a:lnTo>
                    <a:lnTo>
                      <a:pt x="0" y="448"/>
                    </a:lnTo>
                    <a:lnTo>
                      <a:pt x="6" y="454"/>
                    </a:lnTo>
                    <a:lnTo>
                      <a:pt x="6" y="458"/>
                    </a:lnTo>
                    <a:lnTo>
                      <a:pt x="2" y="468"/>
                    </a:lnTo>
                    <a:lnTo>
                      <a:pt x="78" y="468"/>
                    </a:lnTo>
                    <a:lnTo>
                      <a:pt x="82" y="462"/>
                    </a:lnTo>
                    <a:lnTo>
                      <a:pt x="86" y="458"/>
                    </a:lnTo>
                    <a:lnTo>
                      <a:pt x="88" y="458"/>
                    </a:lnTo>
                    <a:lnTo>
                      <a:pt x="94" y="466"/>
                    </a:lnTo>
                    <a:lnTo>
                      <a:pt x="98" y="466"/>
                    </a:lnTo>
                    <a:lnTo>
                      <a:pt x="104" y="456"/>
                    </a:lnTo>
                    <a:lnTo>
                      <a:pt x="115" y="450"/>
                    </a:lnTo>
                    <a:lnTo>
                      <a:pt x="117" y="442"/>
                    </a:lnTo>
                    <a:lnTo>
                      <a:pt x="121" y="438"/>
                    </a:lnTo>
                    <a:lnTo>
                      <a:pt x="131" y="427"/>
                    </a:lnTo>
                    <a:lnTo>
                      <a:pt x="133" y="423"/>
                    </a:lnTo>
                    <a:lnTo>
                      <a:pt x="135" y="417"/>
                    </a:lnTo>
                    <a:lnTo>
                      <a:pt x="143" y="415"/>
                    </a:lnTo>
                    <a:lnTo>
                      <a:pt x="147" y="413"/>
                    </a:lnTo>
                    <a:lnTo>
                      <a:pt x="151" y="411"/>
                    </a:lnTo>
                    <a:lnTo>
                      <a:pt x="151" y="409"/>
                    </a:lnTo>
                    <a:lnTo>
                      <a:pt x="151" y="395"/>
                    </a:lnTo>
                    <a:lnTo>
                      <a:pt x="158" y="391"/>
                    </a:lnTo>
                    <a:lnTo>
                      <a:pt x="160" y="382"/>
                    </a:lnTo>
                    <a:lnTo>
                      <a:pt x="166" y="382"/>
                    </a:lnTo>
                    <a:lnTo>
                      <a:pt x="166" y="378"/>
                    </a:lnTo>
                    <a:lnTo>
                      <a:pt x="166" y="376"/>
                    </a:lnTo>
                    <a:lnTo>
                      <a:pt x="168" y="366"/>
                    </a:lnTo>
                    <a:lnTo>
                      <a:pt x="192" y="372"/>
                    </a:lnTo>
                    <a:lnTo>
                      <a:pt x="200" y="378"/>
                    </a:lnTo>
                    <a:lnTo>
                      <a:pt x="207" y="388"/>
                    </a:lnTo>
                    <a:lnTo>
                      <a:pt x="225" y="391"/>
                    </a:lnTo>
                    <a:lnTo>
                      <a:pt x="225" y="395"/>
                    </a:lnTo>
                    <a:lnTo>
                      <a:pt x="233" y="397"/>
                    </a:lnTo>
                    <a:lnTo>
                      <a:pt x="235" y="397"/>
                    </a:lnTo>
                    <a:lnTo>
                      <a:pt x="247" y="393"/>
                    </a:lnTo>
                    <a:lnTo>
                      <a:pt x="254" y="388"/>
                    </a:lnTo>
                    <a:lnTo>
                      <a:pt x="256" y="391"/>
                    </a:lnTo>
                    <a:lnTo>
                      <a:pt x="262" y="395"/>
                    </a:lnTo>
                    <a:lnTo>
                      <a:pt x="266" y="395"/>
                    </a:lnTo>
                    <a:lnTo>
                      <a:pt x="274" y="409"/>
                    </a:lnTo>
                    <a:lnTo>
                      <a:pt x="280" y="411"/>
                    </a:lnTo>
                    <a:lnTo>
                      <a:pt x="288" y="417"/>
                    </a:lnTo>
                    <a:lnTo>
                      <a:pt x="315" y="427"/>
                    </a:lnTo>
                    <a:lnTo>
                      <a:pt x="329" y="421"/>
                    </a:lnTo>
                    <a:lnTo>
                      <a:pt x="350" y="425"/>
                    </a:lnTo>
                    <a:lnTo>
                      <a:pt x="356" y="429"/>
                    </a:lnTo>
                    <a:lnTo>
                      <a:pt x="358" y="431"/>
                    </a:lnTo>
                    <a:lnTo>
                      <a:pt x="364" y="427"/>
                    </a:lnTo>
                    <a:lnTo>
                      <a:pt x="366" y="427"/>
                    </a:lnTo>
                    <a:lnTo>
                      <a:pt x="366" y="409"/>
                    </a:lnTo>
                    <a:lnTo>
                      <a:pt x="364" y="409"/>
                    </a:lnTo>
                    <a:lnTo>
                      <a:pt x="364" y="397"/>
                    </a:lnTo>
                    <a:lnTo>
                      <a:pt x="358" y="391"/>
                    </a:lnTo>
                    <a:lnTo>
                      <a:pt x="358" y="382"/>
                    </a:lnTo>
                    <a:lnTo>
                      <a:pt x="354" y="364"/>
                    </a:lnTo>
                    <a:lnTo>
                      <a:pt x="348" y="356"/>
                    </a:lnTo>
                    <a:lnTo>
                      <a:pt x="335" y="335"/>
                    </a:lnTo>
                    <a:lnTo>
                      <a:pt x="333" y="333"/>
                    </a:lnTo>
                    <a:lnTo>
                      <a:pt x="329" y="331"/>
                    </a:lnTo>
                    <a:lnTo>
                      <a:pt x="325" y="325"/>
                    </a:lnTo>
                    <a:lnTo>
                      <a:pt x="319" y="325"/>
                    </a:lnTo>
                    <a:lnTo>
                      <a:pt x="313" y="321"/>
                    </a:lnTo>
                    <a:lnTo>
                      <a:pt x="297" y="294"/>
                    </a:lnTo>
                    <a:lnTo>
                      <a:pt x="292" y="288"/>
                    </a:lnTo>
                    <a:lnTo>
                      <a:pt x="282" y="288"/>
                    </a:lnTo>
                    <a:lnTo>
                      <a:pt x="256" y="290"/>
                    </a:lnTo>
                    <a:lnTo>
                      <a:pt x="250" y="288"/>
                    </a:lnTo>
                    <a:lnTo>
                      <a:pt x="250" y="284"/>
                    </a:lnTo>
                    <a:lnTo>
                      <a:pt x="252" y="274"/>
                    </a:lnTo>
                    <a:lnTo>
                      <a:pt x="252" y="272"/>
                    </a:lnTo>
                    <a:lnTo>
                      <a:pt x="252" y="266"/>
                    </a:lnTo>
                    <a:lnTo>
                      <a:pt x="247" y="256"/>
                    </a:lnTo>
                    <a:lnTo>
                      <a:pt x="225" y="231"/>
                    </a:lnTo>
                    <a:lnTo>
                      <a:pt x="221" y="227"/>
                    </a:lnTo>
                    <a:lnTo>
                      <a:pt x="223" y="223"/>
                    </a:lnTo>
                    <a:lnTo>
                      <a:pt x="225" y="221"/>
                    </a:lnTo>
                    <a:lnTo>
                      <a:pt x="225" y="213"/>
                    </a:lnTo>
                    <a:lnTo>
                      <a:pt x="225" y="204"/>
                    </a:lnTo>
                    <a:lnTo>
                      <a:pt x="227" y="202"/>
                    </a:lnTo>
                    <a:lnTo>
                      <a:pt x="227" y="202"/>
                    </a:lnTo>
                    <a:lnTo>
                      <a:pt x="247" y="209"/>
                    </a:lnTo>
                    <a:lnTo>
                      <a:pt x="252" y="209"/>
                    </a:lnTo>
                    <a:lnTo>
                      <a:pt x="258" y="215"/>
                    </a:lnTo>
                    <a:lnTo>
                      <a:pt x="272" y="217"/>
                    </a:lnTo>
                    <a:lnTo>
                      <a:pt x="272" y="215"/>
                    </a:lnTo>
                    <a:lnTo>
                      <a:pt x="276" y="213"/>
                    </a:lnTo>
                    <a:lnTo>
                      <a:pt x="280" y="209"/>
                    </a:lnTo>
                    <a:lnTo>
                      <a:pt x="288" y="211"/>
                    </a:lnTo>
                    <a:lnTo>
                      <a:pt x="290" y="209"/>
                    </a:lnTo>
                    <a:lnTo>
                      <a:pt x="290" y="207"/>
                    </a:lnTo>
                    <a:lnTo>
                      <a:pt x="286" y="202"/>
                    </a:lnTo>
                    <a:lnTo>
                      <a:pt x="284" y="198"/>
                    </a:lnTo>
                    <a:lnTo>
                      <a:pt x="280" y="186"/>
                    </a:lnTo>
                    <a:lnTo>
                      <a:pt x="282" y="176"/>
                    </a:lnTo>
                    <a:lnTo>
                      <a:pt x="276" y="170"/>
                    </a:lnTo>
                    <a:lnTo>
                      <a:pt x="278" y="168"/>
                    </a:lnTo>
                    <a:lnTo>
                      <a:pt x="286" y="164"/>
                    </a:lnTo>
                    <a:lnTo>
                      <a:pt x="288" y="162"/>
                    </a:lnTo>
                    <a:lnTo>
                      <a:pt x="284" y="155"/>
                    </a:lnTo>
                    <a:lnTo>
                      <a:pt x="274" y="145"/>
                    </a:lnTo>
                    <a:lnTo>
                      <a:pt x="272" y="143"/>
                    </a:lnTo>
                    <a:lnTo>
                      <a:pt x="270" y="137"/>
                    </a:lnTo>
                    <a:lnTo>
                      <a:pt x="270" y="127"/>
                    </a:lnTo>
                    <a:lnTo>
                      <a:pt x="272" y="117"/>
                    </a:lnTo>
                    <a:lnTo>
                      <a:pt x="272" y="117"/>
                    </a:lnTo>
                    <a:lnTo>
                      <a:pt x="258" y="115"/>
                    </a:lnTo>
                    <a:lnTo>
                      <a:pt x="256" y="106"/>
                    </a:lnTo>
                    <a:lnTo>
                      <a:pt x="256" y="98"/>
                    </a:lnTo>
                    <a:lnTo>
                      <a:pt x="256" y="96"/>
                    </a:lnTo>
                    <a:lnTo>
                      <a:pt x="247" y="94"/>
                    </a:lnTo>
                    <a:lnTo>
                      <a:pt x="239" y="92"/>
                    </a:lnTo>
                    <a:lnTo>
                      <a:pt x="233" y="90"/>
                    </a:lnTo>
                    <a:lnTo>
                      <a:pt x="231" y="88"/>
                    </a:lnTo>
                    <a:lnTo>
                      <a:pt x="233" y="86"/>
                    </a:lnTo>
                    <a:lnTo>
                      <a:pt x="233" y="80"/>
                    </a:lnTo>
                    <a:lnTo>
                      <a:pt x="225" y="78"/>
                    </a:lnTo>
                    <a:lnTo>
                      <a:pt x="209" y="78"/>
                    </a:lnTo>
                    <a:lnTo>
                      <a:pt x="200" y="82"/>
                    </a:lnTo>
                    <a:lnTo>
                      <a:pt x="200" y="80"/>
                    </a:lnTo>
                    <a:lnTo>
                      <a:pt x="194" y="74"/>
                    </a:lnTo>
                    <a:lnTo>
                      <a:pt x="176" y="61"/>
                    </a:lnTo>
                    <a:lnTo>
                      <a:pt x="168" y="57"/>
                    </a:lnTo>
                    <a:lnTo>
                      <a:pt x="166" y="65"/>
                    </a:lnTo>
                    <a:lnTo>
                      <a:pt x="166" y="67"/>
                    </a:lnTo>
                    <a:lnTo>
                      <a:pt x="164" y="67"/>
                    </a:lnTo>
                    <a:lnTo>
                      <a:pt x="158" y="63"/>
                    </a:lnTo>
                    <a:lnTo>
                      <a:pt x="153" y="59"/>
                    </a:lnTo>
                    <a:lnTo>
                      <a:pt x="147" y="45"/>
                    </a:lnTo>
                    <a:lnTo>
                      <a:pt x="145" y="39"/>
                    </a:lnTo>
                    <a:lnTo>
                      <a:pt x="147" y="22"/>
                    </a:lnTo>
                    <a:lnTo>
                      <a:pt x="147" y="16"/>
                    </a:lnTo>
                    <a:lnTo>
                      <a:pt x="153" y="6"/>
                    </a:lnTo>
                    <a:lnTo>
                      <a:pt x="153" y="4"/>
                    </a:lnTo>
                    <a:lnTo>
                      <a:pt x="151" y="0"/>
                    </a:lnTo>
                    <a:lnTo>
                      <a:pt x="14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6" name="Freeform 588"/>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77" name="Freeform 589"/>
              <p:cNvSpPr>
                <a:spLocks/>
              </p:cNvSpPr>
              <p:nvPr/>
            </p:nvSpPr>
            <p:spPr bwMode="auto">
              <a:xfrm>
                <a:off x="4522" y="1929"/>
                <a:ext cx="390" cy="509"/>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78" name="Freeform 590"/>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79" name="Freeform 591"/>
              <p:cNvSpPr>
                <a:spLocks/>
              </p:cNvSpPr>
              <p:nvPr/>
            </p:nvSpPr>
            <p:spPr bwMode="auto">
              <a:xfrm>
                <a:off x="4520" y="1285"/>
                <a:ext cx="72" cy="35"/>
              </a:xfrm>
              <a:custGeom>
                <a:avLst/>
                <a:gdLst>
                  <a:gd name="T0" fmla="*/ 41 w 72"/>
                  <a:gd name="T1" fmla="*/ 0 h 35"/>
                  <a:gd name="T2" fmla="*/ 33 w 72"/>
                  <a:gd name="T3" fmla="*/ 2 h 35"/>
                  <a:gd name="T4" fmla="*/ 27 w 72"/>
                  <a:gd name="T5" fmla="*/ 4 h 35"/>
                  <a:gd name="T6" fmla="*/ 18 w 72"/>
                  <a:gd name="T7" fmla="*/ 8 h 35"/>
                  <a:gd name="T8" fmla="*/ 14 w 72"/>
                  <a:gd name="T9" fmla="*/ 8 h 35"/>
                  <a:gd name="T10" fmla="*/ 6 w 72"/>
                  <a:gd name="T11" fmla="*/ 10 h 35"/>
                  <a:gd name="T12" fmla="*/ 2 w 72"/>
                  <a:gd name="T13" fmla="*/ 10 h 35"/>
                  <a:gd name="T14" fmla="*/ 0 w 72"/>
                  <a:gd name="T15" fmla="*/ 14 h 35"/>
                  <a:gd name="T16" fmla="*/ 2 w 72"/>
                  <a:gd name="T17" fmla="*/ 16 h 35"/>
                  <a:gd name="T18" fmla="*/ 4 w 72"/>
                  <a:gd name="T19" fmla="*/ 18 h 35"/>
                  <a:gd name="T20" fmla="*/ 6 w 72"/>
                  <a:gd name="T21" fmla="*/ 20 h 35"/>
                  <a:gd name="T22" fmla="*/ 8 w 72"/>
                  <a:gd name="T23" fmla="*/ 24 h 35"/>
                  <a:gd name="T24" fmla="*/ 12 w 72"/>
                  <a:gd name="T25" fmla="*/ 29 h 35"/>
                  <a:gd name="T26" fmla="*/ 14 w 72"/>
                  <a:gd name="T27" fmla="*/ 35 h 35"/>
                  <a:gd name="T28" fmla="*/ 49 w 72"/>
                  <a:gd name="T29" fmla="*/ 35 h 35"/>
                  <a:gd name="T30" fmla="*/ 49 w 72"/>
                  <a:gd name="T31" fmla="*/ 33 h 35"/>
                  <a:gd name="T32" fmla="*/ 51 w 72"/>
                  <a:gd name="T33" fmla="*/ 29 h 35"/>
                  <a:gd name="T34" fmla="*/ 53 w 72"/>
                  <a:gd name="T35" fmla="*/ 31 h 35"/>
                  <a:gd name="T36" fmla="*/ 53 w 72"/>
                  <a:gd name="T37" fmla="*/ 33 h 35"/>
                  <a:gd name="T38" fmla="*/ 55 w 72"/>
                  <a:gd name="T39" fmla="*/ 31 h 35"/>
                  <a:gd name="T40" fmla="*/ 59 w 72"/>
                  <a:gd name="T41" fmla="*/ 29 h 35"/>
                  <a:gd name="T42" fmla="*/ 61 w 72"/>
                  <a:gd name="T43" fmla="*/ 31 h 35"/>
                  <a:gd name="T44" fmla="*/ 65 w 72"/>
                  <a:gd name="T45" fmla="*/ 33 h 35"/>
                  <a:gd name="T46" fmla="*/ 72 w 72"/>
                  <a:gd name="T47" fmla="*/ 31 h 35"/>
                  <a:gd name="T48" fmla="*/ 72 w 72"/>
                  <a:gd name="T49" fmla="*/ 16 h 35"/>
                  <a:gd name="T50" fmla="*/ 72 w 72"/>
                  <a:gd name="T51" fmla="*/ 16 h 35"/>
                  <a:gd name="T52" fmla="*/ 72 w 72"/>
                  <a:gd name="T53" fmla="*/ 12 h 35"/>
                  <a:gd name="T54" fmla="*/ 72 w 72"/>
                  <a:gd name="T55" fmla="*/ 12 h 35"/>
                  <a:gd name="T56" fmla="*/ 72 w 72"/>
                  <a:gd name="T57" fmla="*/ 2 h 35"/>
                  <a:gd name="T58" fmla="*/ 70 w 72"/>
                  <a:gd name="T59" fmla="*/ 2 h 35"/>
                  <a:gd name="T60" fmla="*/ 63 w 72"/>
                  <a:gd name="T61" fmla="*/ 0 h 35"/>
                  <a:gd name="T62" fmla="*/ 57 w 72"/>
                  <a:gd name="T63" fmla="*/ 0 h 35"/>
                  <a:gd name="T64" fmla="*/ 49 w 72"/>
                  <a:gd name="T65" fmla="*/ 0 h 35"/>
                  <a:gd name="T66" fmla="*/ 41 w 72"/>
                  <a:gd name="T6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35">
                    <a:moveTo>
                      <a:pt x="41" y="0"/>
                    </a:moveTo>
                    <a:lnTo>
                      <a:pt x="33" y="2"/>
                    </a:lnTo>
                    <a:lnTo>
                      <a:pt x="27" y="4"/>
                    </a:lnTo>
                    <a:lnTo>
                      <a:pt x="18" y="8"/>
                    </a:lnTo>
                    <a:lnTo>
                      <a:pt x="14" y="8"/>
                    </a:lnTo>
                    <a:lnTo>
                      <a:pt x="6" y="10"/>
                    </a:lnTo>
                    <a:lnTo>
                      <a:pt x="2" y="10"/>
                    </a:lnTo>
                    <a:lnTo>
                      <a:pt x="0" y="14"/>
                    </a:lnTo>
                    <a:lnTo>
                      <a:pt x="2" y="16"/>
                    </a:lnTo>
                    <a:lnTo>
                      <a:pt x="4" y="18"/>
                    </a:lnTo>
                    <a:lnTo>
                      <a:pt x="6" y="20"/>
                    </a:lnTo>
                    <a:lnTo>
                      <a:pt x="8" y="24"/>
                    </a:lnTo>
                    <a:lnTo>
                      <a:pt x="12" y="29"/>
                    </a:lnTo>
                    <a:lnTo>
                      <a:pt x="14" y="35"/>
                    </a:lnTo>
                    <a:lnTo>
                      <a:pt x="49" y="35"/>
                    </a:lnTo>
                    <a:lnTo>
                      <a:pt x="49" y="33"/>
                    </a:lnTo>
                    <a:lnTo>
                      <a:pt x="51" y="29"/>
                    </a:lnTo>
                    <a:lnTo>
                      <a:pt x="53" y="31"/>
                    </a:lnTo>
                    <a:lnTo>
                      <a:pt x="53" y="33"/>
                    </a:lnTo>
                    <a:lnTo>
                      <a:pt x="55" y="31"/>
                    </a:lnTo>
                    <a:lnTo>
                      <a:pt x="59" y="29"/>
                    </a:lnTo>
                    <a:lnTo>
                      <a:pt x="61" y="31"/>
                    </a:lnTo>
                    <a:lnTo>
                      <a:pt x="65" y="33"/>
                    </a:lnTo>
                    <a:lnTo>
                      <a:pt x="72" y="31"/>
                    </a:lnTo>
                    <a:lnTo>
                      <a:pt x="72" y="16"/>
                    </a:lnTo>
                    <a:lnTo>
                      <a:pt x="72" y="16"/>
                    </a:lnTo>
                    <a:lnTo>
                      <a:pt x="72" y="12"/>
                    </a:lnTo>
                    <a:lnTo>
                      <a:pt x="72" y="12"/>
                    </a:lnTo>
                    <a:lnTo>
                      <a:pt x="72" y="2"/>
                    </a:lnTo>
                    <a:lnTo>
                      <a:pt x="70" y="2"/>
                    </a:lnTo>
                    <a:lnTo>
                      <a:pt x="63" y="0"/>
                    </a:lnTo>
                    <a:lnTo>
                      <a:pt x="57" y="0"/>
                    </a:lnTo>
                    <a:lnTo>
                      <a:pt x="49" y="0"/>
                    </a:lnTo>
                    <a:lnTo>
                      <a:pt x="4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0" name="Freeform 592"/>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81" name="Freeform 593"/>
              <p:cNvSpPr>
                <a:spLocks/>
              </p:cNvSpPr>
              <p:nvPr/>
            </p:nvSpPr>
            <p:spPr bwMode="auto">
              <a:xfrm>
                <a:off x="4520" y="1285"/>
                <a:ext cx="82" cy="55"/>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82" name="Freeform 594"/>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3" name="Freeform 595"/>
              <p:cNvSpPr>
                <a:spLocks/>
              </p:cNvSpPr>
              <p:nvPr/>
            </p:nvSpPr>
            <p:spPr bwMode="auto">
              <a:xfrm>
                <a:off x="4348" y="1332"/>
                <a:ext cx="374" cy="327"/>
              </a:xfrm>
              <a:custGeom>
                <a:avLst/>
                <a:gdLst>
                  <a:gd name="T0" fmla="*/ 221 w 374"/>
                  <a:gd name="T1" fmla="*/ 6 h 327"/>
                  <a:gd name="T2" fmla="*/ 227 w 374"/>
                  <a:gd name="T3" fmla="*/ 16 h 327"/>
                  <a:gd name="T4" fmla="*/ 205 w 374"/>
                  <a:gd name="T5" fmla="*/ 12 h 327"/>
                  <a:gd name="T6" fmla="*/ 180 w 374"/>
                  <a:gd name="T7" fmla="*/ 2 h 327"/>
                  <a:gd name="T8" fmla="*/ 141 w 374"/>
                  <a:gd name="T9" fmla="*/ 37 h 327"/>
                  <a:gd name="T10" fmla="*/ 119 w 374"/>
                  <a:gd name="T11" fmla="*/ 47 h 327"/>
                  <a:gd name="T12" fmla="*/ 105 w 374"/>
                  <a:gd name="T13" fmla="*/ 86 h 327"/>
                  <a:gd name="T14" fmla="*/ 107 w 374"/>
                  <a:gd name="T15" fmla="*/ 108 h 327"/>
                  <a:gd name="T16" fmla="*/ 125 w 374"/>
                  <a:gd name="T17" fmla="*/ 108 h 327"/>
                  <a:gd name="T18" fmla="*/ 133 w 374"/>
                  <a:gd name="T19" fmla="*/ 98 h 327"/>
                  <a:gd name="T20" fmla="*/ 152 w 374"/>
                  <a:gd name="T21" fmla="*/ 108 h 327"/>
                  <a:gd name="T22" fmla="*/ 143 w 374"/>
                  <a:gd name="T23" fmla="*/ 125 h 327"/>
                  <a:gd name="T24" fmla="*/ 131 w 374"/>
                  <a:gd name="T25" fmla="*/ 117 h 327"/>
                  <a:gd name="T26" fmla="*/ 121 w 374"/>
                  <a:gd name="T27" fmla="*/ 125 h 327"/>
                  <a:gd name="T28" fmla="*/ 109 w 374"/>
                  <a:gd name="T29" fmla="*/ 123 h 327"/>
                  <a:gd name="T30" fmla="*/ 101 w 374"/>
                  <a:gd name="T31" fmla="*/ 129 h 327"/>
                  <a:gd name="T32" fmla="*/ 72 w 374"/>
                  <a:gd name="T33" fmla="*/ 141 h 327"/>
                  <a:gd name="T34" fmla="*/ 60 w 374"/>
                  <a:gd name="T35" fmla="*/ 172 h 327"/>
                  <a:gd name="T36" fmla="*/ 35 w 374"/>
                  <a:gd name="T37" fmla="*/ 200 h 327"/>
                  <a:gd name="T38" fmla="*/ 11 w 374"/>
                  <a:gd name="T39" fmla="*/ 200 h 327"/>
                  <a:gd name="T40" fmla="*/ 0 w 374"/>
                  <a:gd name="T41" fmla="*/ 219 h 327"/>
                  <a:gd name="T42" fmla="*/ 11 w 374"/>
                  <a:gd name="T43" fmla="*/ 235 h 327"/>
                  <a:gd name="T44" fmla="*/ 37 w 374"/>
                  <a:gd name="T45" fmla="*/ 268 h 327"/>
                  <a:gd name="T46" fmla="*/ 62 w 374"/>
                  <a:gd name="T47" fmla="*/ 284 h 327"/>
                  <a:gd name="T48" fmla="*/ 76 w 374"/>
                  <a:gd name="T49" fmla="*/ 278 h 327"/>
                  <a:gd name="T50" fmla="*/ 99 w 374"/>
                  <a:gd name="T51" fmla="*/ 280 h 327"/>
                  <a:gd name="T52" fmla="*/ 109 w 374"/>
                  <a:gd name="T53" fmla="*/ 315 h 327"/>
                  <a:gd name="T54" fmla="*/ 186 w 374"/>
                  <a:gd name="T55" fmla="*/ 317 h 327"/>
                  <a:gd name="T56" fmla="*/ 211 w 374"/>
                  <a:gd name="T57" fmla="*/ 315 h 327"/>
                  <a:gd name="T58" fmla="*/ 227 w 374"/>
                  <a:gd name="T59" fmla="*/ 315 h 327"/>
                  <a:gd name="T60" fmla="*/ 262 w 374"/>
                  <a:gd name="T61" fmla="*/ 309 h 327"/>
                  <a:gd name="T62" fmla="*/ 286 w 374"/>
                  <a:gd name="T63" fmla="*/ 323 h 327"/>
                  <a:gd name="T64" fmla="*/ 309 w 374"/>
                  <a:gd name="T65" fmla="*/ 319 h 327"/>
                  <a:gd name="T66" fmla="*/ 340 w 374"/>
                  <a:gd name="T67" fmla="*/ 298 h 327"/>
                  <a:gd name="T68" fmla="*/ 354 w 374"/>
                  <a:gd name="T69" fmla="*/ 272 h 327"/>
                  <a:gd name="T70" fmla="*/ 364 w 374"/>
                  <a:gd name="T71" fmla="*/ 243 h 327"/>
                  <a:gd name="T72" fmla="*/ 370 w 374"/>
                  <a:gd name="T73" fmla="*/ 204 h 327"/>
                  <a:gd name="T74" fmla="*/ 356 w 374"/>
                  <a:gd name="T75" fmla="*/ 202 h 327"/>
                  <a:gd name="T76" fmla="*/ 325 w 374"/>
                  <a:gd name="T77" fmla="*/ 209 h 327"/>
                  <a:gd name="T78" fmla="*/ 301 w 374"/>
                  <a:gd name="T79" fmla="*/ 190 h 327"/>
                  <a:gd name="T80" fmla="*/ 297 w 374"/>
                  <a:gd name="T81" fmla="*/ 166 h 327"/>
                  <a:gd name="T82" fmla="*/ 291 w 374"/>
                  <a:gd name="T83" fmla="*/ 194 h 327"/>
                  <a:gd name="T84" fmla="*/ 268 w 374"/>
                  <a:gd name="T85" fmla="*/ 211 h 327"/>
                  <a:gd name="T86" fmla="*/ 297 w 374"/>
                  <a:gd name="T87" fmla="*/ 213 h 327"/>
                  <a:gd name="T88" fmla="*/ 280 w 374"/>
                  <a:gd name="T89" fmla="*/ 227 h 327"/>
                  <a:gd name="T90" fmla="*/ 262 w 374"/>
                  <a:gd name="T91" fmla="*/ 251 h 327"/>
                  <a:gd name="T92" fmla="*/ 250 w 374"/>
                  <a:gd name="T93" fmla="*/ 282 h 327"/>
                  <a:gd name="T94" fmla="*/ 237 w 374"/>
                  <a:gd name="T95" fmla="*/ 266 h 327"/>
                  <a:gd name="T96" fmla="*/ 233 w 374"/>
                  <a:gd name="T97" fmla="*/ 221 h 327"/>
                  <a:gd name="T98" fmla="*/ 260 w 374"/>
                  <a:gd name="T99" fmla="*/ 184 h 327"/>
                  <a:gd name="T100" fmla="*/ 266 w 374"/>
                  <a:gd name="T101" fmla="*/ 166 h 327"/>
                  <a:gd name="T102" fmla="*/ 280 w 374"/>
                  <a:gd name="T103" fmla="*/ 149 h 327"/>
                  <a:gd name="T104" fmla="*/ 289 w 374"/>
                  <a:gd name="T105" fmla="*/ 131 h 327"/>
                  <a:gd name="T106" fmla="*/ 307 w 374"/>
                  <a:gd name="T107" fmla="*/ 112 h 327"/>
                  <a:gd name="T108" fmla="*/ 313 w 374"/>
                  <a:gd name="T109" fmla="*/ 102 h 327"/>
                  <a:gd name="T110" fmla="*/ 282 w 374"/>
                  <a:gd name="T111" fmla="*/ 57 h 327"/>
                  <a:gd name="T112" fmla="*/ 272 w 374"/>
                  <a:gd name="T113" fmla="*/ 22 h 327"/>
                  <a:gd name="T114" fmla="*/ 246 w 374"/>
                  <a:gd name="T115"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4" h="327">
                    <a:moveTo>
                      <a:pt x="235" y="2"/>
                    </a:moveTo>
                    <a:lnTo>
                      <a:pt x="231" y="0"/>
                    </a:lnTo>
                    <a:lnTo>
                      <a:pt x="227" y="2"/>
                    </a:lnTo>
                    <a:lnTo>
                      <a:pt x="225" y="2"/>
                    </a:lnTo>
                    <a:lnTo>
                      <a:pt x="221" y="6"/>
                    </a:lnTo>
                    <a:lnTo>
                      <a:pt x="221" y="8"/>
                    </a:lnTo>
                    <a:lnTo>
                      <a:pt x="223" y="8"/>
                    </a:lnTo>
                    <a:lnTo>
                      <a:pt x="225" y="10"/>
                    </a:lnTo>
                    <a:lnTo>
                      <a:pt x="227" y="12"/>
                    </a:lnTo>
                    <a:lnTo>
                      <a:pt x="227" y="16"/>
                    </a:lnTo>
                    <a:lnTo>
                      <a:pt x="227" y="18"/>
                    </a:lnTo>
                    <a:lnTo>
                      <a:pt x="223" y="18"/>
                    </a:lnTo>
                    <a:lnTo>
                      <a:pt x="219" y="16"/>
                    </a:lnTo>
                    <a:lnTo>
                      <a:pt x="215" y="16"/>
                    </a:lnTo>
                    <a:lnTo>
                      <a:pt x="205" y="12"/>
                    </a:lnTo>
                    <a:lnTo>
                      <a:pt x="195" y="8"/>
                    </a:lnTo>
                    <a:lnTo>
                      <a:pt x="193" y="4"/>
                    </a:lnTo>
                    <a:lnTo>
                      <a:pt x="188" y="2"/>
                    </a:lnTo>
                    <a:lnTo>
                      <a:pt x="184" y="0"/>
                    </a:lnTo>
                    <a:lnTo>
                      <a:pt x="180" y="2"/>
                    </a:lnTo>
                    <a:lnTo>
                      <a:pt x="170" y="8"/>
                    </a:lnTo>
                    <a:lnTo>
                      <a:pt x="158" y="16"/>
                    </a:lnTo>
                    <a:lnTo>
                      <a:pt x="154" y="27"/>
                    </a:lnTo>
                    <a:lnTo>
                      <a:pt x="148" y="33"/>
                    </a:lnTo>
                    <a:lnTo>
                      <a:pt x="141" y="37"/>
                    </a:lnTo>
                    <a:lnTo>
                      <a:pt x="133" y="41"/>
                    </a:lnTo>
                    <a:lnTo>
                      <a:pt x="129" y="43"/>
                    </a:lnTo>
                    <a:lnTo>
                      <a:pt x="125" y="43"/>
                    </a:lnTo>
                    <a:lnTo>
                      <a:pt x="121" y="43"/>
                    </a:lnTo>
                    <a:lnTo>
                      <a:pt x="119" y="47"/>
                    </a:lnTo>
                    <a:lnTo>
                      <a:pt x="119" y="49"/>
                    </a:lnTo>
                    <a:lnTo>
                      <a:pt x="121" y="51"/>
                    </a:lnTo>
                    <a:lnTo>
                      <a:pt x="119" y="59"/>
                    </a:lnTo>
                    <a:lnTo>
                      <a:pt x="109" y="76"/>
                    </a:lnTo>
                    <a:lnTo>
                      <a:pt x="105" y="86"/>
                    </a:lnTo>
                    <a:lnTo>
                      <a:pt x="101" y="94"/>
                    </a:lnTo>
                    <a:lnTo>
                      <a:pt x="99" y="100"/>
                    </a:lnTo>
                    <a:lnTo>
                      <a:pt x="96" y="106"/>
                    </a:lnTo>
                    <a:lnTo>
                      <a:pt x="101" y="110"/>
                    </a:lnTo>
                    <a:lnTo>
                      <a:pt x="107" y="108"/>
                    </a:lnTo>
                    <a:lnTo>
                      <a:pt x="113" y="106"/>
                    </a:lnTo>
                    <a:lnTo>
                      <a:pt x="117" y="104"/>
                    </a:lnTo>
                    <a:lnTo>
                      <a:pt x="119" y="104"/>
                    </a:lnTo>
                    <a:lnTo>
                      <a:pt x="123" y="108"/>
                    </a:lnTo>
                    <a:lnTo>
                      <a:pt x="125" y="108"/>
                    </a:lnTo>
                    <a:lnTo>
                      <a:pt x="127" y="106"/>
                    </a:lnTo>
                    <a:lnTo>
                      <a:pt x="129" y="104"/>
                    </a:lnTo>
                    <a:lnTo>
                      <a:pt x="131" y="98"/>
                    </a:lnTo>
                    <a:lnTo>
                      <a:pt x="131" y="98"/>
                    </a:lnTo>
                    <a:lnTo>
                      <a:pt x="133" y="98"/>
                    </a:lnTo>
                    <a:lnTo>
                      <a:pt x="135" y="100"/>
                    </a:lnTo>
                    <a:lnTo>
                      <a:pt x="139" y="102"/>
                    </a:lnTo>
                    <a:lnTo>
                      <a:pt x="143" y="104"/>
                    </a:lnTo>
                    <a:lnTo>
                      <a:pt x="148" y="104"/>
                    </a:lnTo>
                    <a:lnTo>
                      <a:pt x="152" y="108"/>
                    </a:lnTo>
                    <a:lnTo>
                      <a:pt x="152" y="112"/>
                    </a:lnTo>
                    <a:lnTo>
                      <a:pt x="152" y="119"/>
                    </a:lnTo>
                    <a:lnTo>
                      <a:pt x="152" y="121"/>
                    </a:lnTo>
                    <a:lnTo>
                      <a:pt x="148" y="123"/>
                    </a:lnTo>
                    <a:lnTo>
                      <a:pt x="143" y="125"/>
                    </a:lnTo>
                    <a:lnTo>
                      <a:pt x="137" y="125"/>
                    </a:lnTo>
                    <a:lnTo>
                      <a:pt x="133" y="123"/>
                    </a:lnTo>
                    <a:lnTo>
                      <a:pt x="133" y="121"/>
                    </a:lnTo>
                    <a:lnTo>
                      <a:pt x="131" y="119"/>
                    </a:lnTo>
                    <a:lnTo>
                      <a:pt x="131" y="117"/>
                    </a:lnTo>
                    <a:lnTo>
                      <a:pt x="127" y="117"/>
                    </a:lnTo>
                    <a:lnTo>
                      <a:pt x="125" y="117"/>
                    </a:lnTo>
                    <a:lnTo>
                      <a:pt x="123" y="117"/>
                    </a:lnTo>
                    <a:lnTo>
                      <a:pt x="121" y="119"/>
                    </a:lnTo>
                    <a:lnTo>
                      <a:pt x="121" y="125"/>
                    </a:lnTo>
                    <a:lnTo>
                      <a:pt x="119" y="125"/>
                    </a:lnTo>
                    <a:lnTo>
                      <a:pt x="115" y="125"/>
                    </a:lnTo>
                    <a:lnTo>
                      <a:pt x="113" y="123"/>
                    </a:lnTo>
                    <a:lnTo>
                      <a:pt x="111" y="123"/>
                    </a:lnTo>
                    <a:lnTo>
                      <a:pt x="109" y="123"/>
                    </a:lnTo>
                    <a:lnTo>
                      <a:pt x="107" y="125"/>
                    </a:lnTo>
                    <a:lnTo>
                      <a:pt x="107" y="127"/>
                    </a:lnTo>
                    <a:lnTo>
                      <a:pt x="107" y="129"/>
                    </a:lnTo>
                    <a:lnTo>
                      <a:pt x="105" y="131"/>
                    </a:lnTo>
                    <a:lnTo>
                      <a:pt x="101" y="129"/>
                    </a:lnTo>
                    <a:lnTo>
                      <a:pt x="92" y="123"/>
                    </a:lnTo>
                    <a:lnTo>
                      <a:pt x="88" y="123"/>
                    </a:lnTo>
                    <a:lnTo>
                      <a:pt x="84" y="125"/>
                    </a:lnTo>
                    <a:lnTo>
                      <a:pt x="76" y="137"/>
                    </a:lnTo>
                    <a:lnTo>
                      <a:pt x="72" y="141"/>
                    </a:lnTo>
                    <a:lnTo>
                      <a:pt x="68" y="145"/>
                    </a:lnTo>
                    <a:lnTo>
                      <a:pt x="66" y="153"/>
                    </a:lnTo>
                    <a:lnTo>
                      <a:pt x="64" y="157"/>
                    </a:lnTo>
                    <a:lnTo>
                      <a:pt x="64" y="166"/>
                    </a:lnTo>
                    <a:lnTo>
                      <a:pt x="60" y="172"/>
                    </a:lnTo>
                    <a:lnTo>
                      <a:pt x="56" y="180"/>
                    </a:lnTo>
                    <a:lnTo>
                      <a:pt x="54" y="184"/>
                    </a:lnTo>
                    <a:lnTo>
                      <a:pt x="47" y="192"/>
                    </a:lnTo>
                    <a:lnTo>
                      <a:pt x="41" y="196"/>
                    </a:lnTo>
                    <a:lnTo>
                      <a:pt x="35" y="200"/>
                    </a:lnTo>
                    <a:lnTo>
                      <a:pt x="33" y="204"/>
                    </a:lnTo>
                    <a:lnTo>
                      <a:pt x="27" y="206"/>
                    </a:lnTo>
                    <a:lnTo>
                      <a:pt x="19" y="206"/>
                    </a:lnTo>
                    <a:lnTo>
                      <a:pt x="15" y="204"/>
                    </a:lnTo>
                    <a:lnTo>
                      <a:pt x="11" y="200"/>
                    </a:lnTo>
                    <a:lnTo>
                      <a:pt x="7" y="200"/>
                    </a:lnTo>
                    <a:lnTo>
                      <a:pt x="2" y="204"/>
                    </a:lnTo>
                    <a:lnTo>
                      <a:pt x="0" y="209"/>
                    </a:lnTo>
                    <a:lnTo>
                      <a:pt x="0" y="215"/>
                    </a:lnTo>
                    <a:lnTo>
                      <a:pt x="0" y="219"/>
                    </a:lnTo>
                    <a:lnTo>
                      <a:pt x="0" y="221"/>
                    </a:lnTo>
                    <a:lnTo>
                      <a:pt x="5" y="223"/>
                    </a:lnTo>
                    <a:lnTo>
                      <a:pt x="7" y="223"/>
                    </a:lnTo>
                    <a:lnTo>
                      <a:pt x="9" y="229"/>
                    </a:lnTo>
                    <a:lnTo>
                      <a:pt x="11" y="235"/>
                    </a:lnTo>
                    <a:lnTo>
                      <a:pt x="13" y="243"/>
                    </a:lnTo>
                    <a:lnTo>
                      <a:pt x="15" y="249"/>
                    </a:lnTo>
                    <a:lnTo>
                      <a:pt x="19" y="256"/>
                    </a:lnTo>
                    <a:lnTo>
                      <a:pt x="27" y="262"/>
                    </a:lnTo>
                    <a:lnTo>
                      <a:pt x="37" y="268"/>
                    </a:lnTo>
                    <a:lnTo>
                      <a:pt x="47" y="276"/>
                    </a:lnTo>
                    <a:lnTo>
                      <a:pt x="54" y="280"/>
                    </a:lnTo>
                    <a:lnTo>
                      <a:pt x="54" y="282"/>
                    </a:lnTo>
                    <a:lnTo>
                      <a:pt x="56" y="282"/>
                    </a:lnTo>
                    <a:lnTo>
                      <a:pt x="62" y="284"/>
                    </a:lnTo>
                    <a:lnTo>
                      <a:pt x="64" y="284"/>
                    </a:lnTo>
                    <a:lnTo>
                      <a:pt x="66" y="280"/>
                    </a:lnTo>
                    <a:lnTo>
                      <a:pt x="68" y="278"/>
                    </a:lnTo>
                    <a:lnTo>
                      <a:pt x="72" y="280"/>
                    </a:lnTo>
                    <a:lnTo>
                      <a:pt x="76" y="278"/>
                    </a:lnTo>
                    <a:lnTo>
                      <a:pt x="80" y="278"/>
                    </a:lnTo>
                    <a:lnTo>
                      <a:pt x="82" y="272"/>
                    </a:lnTo>
                    <a:lnTo>
                      <a:pt x="86" y="272"/>
                    </a:lnTo>
                    <a:lnTo>
                      <a:pt x="94" y="276"/>
                    </a:lnTo>
                    <a:lnTo>
                      <a:pt x="99" y="280"/>
                    </a:lnTo>
                    <a:lnTo>
                      <a:pt x="101" y="284"/>
                    </a:lnTo>
                    <a:lnTo>
                      <a:pt x="105" y="294"/>
                    </a:lnTo>
                    <a:lnTo>
                      <a:pt x="107" y="296"/>
                    </a:lnTo>
                    <a:lnTo>
                      <a:pt x="107" y="298"/>
                    </a:lnTo>
                    <a:lnTo>
                      <a:pt x="109" y="315"/>
                    </a:lnTo>
                    <a:lnTo>
                      <a:pt x="115" y="327"/>
                    </a:lnTo>
                    <a:lnTo>
                      <a:pt x="186" y="327"/>
                    </a:lnTo>
                    <a:lnTo>
                      <a:pt x="186" y="325"/>
                    </a:lnTo>
                    <a:lnTo>
                      <a:pt x="184" y="321"/>
                    </a:lnTo>
                    <a:lnTo>
                      <a:pt x="186" y="317"/>
                    </a:lnTo>
                    <a:lnTo>
                      <a:pt x="195" y="321"/>
                    </a:lnTo>
                    <a:lnTo>
                      <a:pt x="199" y="325"/>
                    </a:lnTo>
                    <a:lnTo>
                      <a:pt x="207" y="323"/>
                    </a:lnTo>
                    <a:lnTo>
                      <a:pt x="211" y="319"/>
                    </a:lnTo>
                    <a:lnTo>
                      <a:pt x="211" y="315"/>
                    </a:lnTo>
                    <a:lnTo>
                      <a:pt x="215" y="315"/>
                    </a:lnTo>
                    <a:lnTo>
                      <a:pt x="217" y="315"/>
                    </a:lnTo>
                    <a:lnTo>
                      <a:pt x="217" y="317"/>
                    </a:lnTo>
                    <a:lnTo>
                      <a:pt x="219" y="317"/>
                    </a:lnTo>
                    <a:lnTo>
                      <a:pt x="227" y="315"/>
                    </a:lnTo>
                    <a:lnTo>
                      <a:pt x="229" y="317"/>
                    </a:lnTo>
                    <a:lnTo>
                      <a:pt x="237" y="313"/>
                    </a:lnTo>
                    <a:lnTo>
                      <a:pt x="252" y="303"/>
                    </a:lnTo>
                    <a:lnTo>
                      <a:pt x="260" y="309"/>
                    </a:lnTo>
                    <a:lnTo>
                      <a:pt x="262" y="309"/>
                    </a:lnTo>
                    <a:lnTo>
                      <a:pt x="270" y="315"/>
                    </a:lnTo>
                    <a:lnTo>
                      <a:pt x="276" y="323"/>
                    </a:lnTo>
                    <a:lnTo>
                      <a:pt x="278" y="325"/>
                    </a:lnTo>
                    <a:lnTo>
                      <a:pt x="282" y="325"/>
                    </a:lnTo>
                    <a:lnTo>
                      <a:pt x="286" y="323"/>
                    </a:lnTo>
                    <a:lnTo>
                      <a:pt x="289" y="321"/>
                    </a:lnTo>
                    <a:lnTo>
                      <a:pt x="293" y="321"/>
                    </a:lnTo>
                    <a:lnTo>
                      <a:pt x="299" y="317"/>
                    </a:lnTo>
                    <a:lnTo>
                      <a:pt x="303" y="319"/>
                    </a:lnTo>
                    <a:lnTo>
                      <a:pt x="309" y="319"/>
                    </a:lnTo>
                    <a:lnTo>
                      <a:pt x="313" y="317"/>
                    </a:lnTo>
                    <a:lnTo>
                      <a:pt x="323" y="315"/>
                    </a:lnTo>
                    <a:lnTo>
                      <a:pt x="325" y="311"/>
                    </a:lnTo>
                    <a:lnTo>
                      <a:pt x="329" y="309"/>
                    </a:lnTo>
                    <a:lnTo>
                      <a:pt x="340" y="298"/>
                    </a:lnTo>
                    <a:lnTo>
                      <a:pt x="340" y="294"/>
                    </a:lnTo>
                    <a:lnTo>
                      <a:pt x="346" y="288"/>
                    </a:lnTo>
                    <a:lnTo>
                      <a:pt x="346" y="278"/>
                    </a:lnTo>
                    <a:lnTo>
                      <a:pt x="348" y="274"/>
                    </a:lnTo>
                    <a:lnTo>
                      <a:pt x="354" y="272"/>
                    </a:lnTo>
                    <a:lnTo>
                      <a:pt x="356" y="262"/>
                    </a:lnTo>
                    <a:lnTo>
                      <a:pt x="358" y="260"/>
                    </a:lnTo>
                    <a:lnTo>
                      <a:pt x="360" y="260"/>
                    </a:lnTo>
                    <a:lnTo>
                      <a:pt x="362" y="251"/>
                    </a:lnTo>
                    <a:lnTo>
                      <a:pt x="364" y="243"/>
                    </a:lnTo>
                    <a:lnTo>
                      <a:pt x="368" y="241"/>
                    </a:lnTo>
                    <a:lnTo>
                      <a:pt x="370" y="241"/>
                    </a:lnTo>
                    <a:lnTo>
                      <a:pt x="374" y="241"/>
                    </a:lnTo>
                    <a:lnTo>
                      <a:pt x="374" y="204"/>
                    </a:lnTo>
                    <a:lnTo>
                      <a:pt x="370" y="204"/>
                    </a:lnTo>
                    <a:lnTo>
                      <a:pt x="368" y="202"/>
                    </a:lnTo>
                    <a:lnTo>
                      <a:pt x="368" y="200"/>
                    </a:lnTo>
                    <a:lnTo>
                      <a:pt x="366" y="200"/>
                    </a:lnTo>
                    <a:lnTo>
                      <a:pt x="360" y="200"/>
                    </a:lnTo>
                    <a:lnTo>
                      <a:pt x="356" y="202"/>
                    </a:lnTo>
                    <a:lnTo>
                      <a:pt x="346" y="200"/>
                    </a:lnTo>
                    <a:lnTo>
                      <a:pt x="340" y="200"/>
                    </a:lnTo>
                    <a:lnTo>
                      <a:pt x="333" y="200"/>
                    </a:lnTo>
                    <a:lnTo>
                      <a:pt x="329" y="204"/>
                    </a:lnTo>
                    <a:lnTo>
                      <a:pt x="325" y="209"/>
                    </a:lnTo>
                    <a:lnTo>
                      <a:pt x="321" y="211"/>
                    </a:lnTo>
                    <a:lnTo>
                      <a:pt x="313" y="209"/>
                    </a:lnTo>
                    <a:lnTo>
                      <a:pt x="305" y="204"/>
                    </a:lnTo>
                    <a:lnTo>
                      <a:pt x="301" y="196"/>
                    </a:lnTo>
                    <a:lnTo>
                      <a:pt x="301" y="190"/>
                    </a:lnTo>
                    <a:lnTo>
                      <a:pt x="301" y="182"/>
                    </a:lnTo>
                    <a:lnTo>
                      <a:pt x="303" y="176"/>
                    </a:lnTo>
                    <a:lnTo>
                      <a:pt x="301" y="170"/>
                    </a:lnTo>
                    <a:lnTo>
                      <a:pt x="297" y="164"/>
                    </a:lnTo>
                    <a:lnTo>
                      <a:pt x="297" y="166"/>
                    </a:lnTo>
                    <a:lnTo>
                      <a:pt x="297" y="176"/>
                    </a:lnTo>
                    <a:lnTo>
                      <a:pt x="293" y="178"/>
                    </a:lnTo>
                    <a:lnTo>
                      <a:pt x="293" y="184"/>
                    </a:lnTo>
                    <a:lnTo>
                      <a:pt x="293" y="186"/>
                    </a:lnTo>
                    <a:lnTo>
                      <a:pt x="291" y="194"/>
                    </a:lnTo>
                    <a:lnTo>
                      <a:pt x="289" y="196"/>
                    </a:lnTo>
                    <a:lnTo>
                      <a:pt x="286" y="204"/>
                    </a:lnTo>
                    <a:lnTo>
                      <a:pt x="274" y="209"/>
                    </a:lnTo>
                    <a:lnTo>
                      <a:pt x="270" y="209"/>
                    </a:lnTo>
                    <a:lnTo>
                      <a:pt x="268" y="211"/>
                    </a:lnTo>
                    <a:lnTo>
                      <a:pt x="274" y="211"/>
                    </a:lnTo>
                    <a:lnTo>
                      <a:pt x="280" y="213"/>
                    </a:lnTo>
                    <a:lnTo>
                      <a:pt x="286" y="215"/>
                    </a:lnTo>
                    <a:lnTo>
                      <a:pt x="293" y="213"/>
                    </a:lnTo>
                    <a:lnTo>
                      <a:pt x="297" y="213"/>
                    </a:lnTo>
                    <a:lnTo>
                      <a:pt x="299" y="217"/>
                    </a:lnTo>
                    <a:lnTo>
                      <a:pt x="297" y="225"/>
                    </a:lnTo>
                    <a:lnTo>
                      <a:pt x="293" y="231"/>
                    </a:lnTo>
                    <a:lnTo>
                      <a:pt x="286" y="231"/>
                    </a:lnTo>
                    <a:lnTo>
                      <a:pt x="280" y="227"/>
                    </a:lnTo>
                    <a:lnTo>
                      <a:pt x="272" y="225"/>
                    </a:lnTo>
                    <a:lnTo>
                      <a:pt x="266" y="227"/>
                    </a:lnTo>
                    <a:lnTo>
                      <a:pt x="262" y="233"/>
                    </a:lnTo>
                    <a:lnTo>
                      <a:pt x="260" y="243"/>
                    </a:lnTo>
                    <a:lnTo>
                      <a:pt x="262" y="251"/>
                    </a:lnTo>
                    <a:lnTo>
                      <a:pt x="266" y="258"/>
                    </a:lnTo>
                    <a:lnTo>
                      <a:pt x="264" y="266"/>
                    </a:lnTo>
                    <a:lnTo>
                      <a:pt x="260" y="274"/>
                    </a:lnTo>
                    <a:lnTo>
                      <a:pt x="254" y="280"/>
                    </a:lnTo>
                    <a:lnTo>
                      <a:pt x="250" y="282"/>
                    </a:lnTo>
                    <a:lnTo>
                      <a:pt x="244" y="282"/>
                    </a:lnTo>
                    <a:lnTo>
                      <a:pt x="239" y="278"/>
                    </a:lnTo>
                    <a:lnTo>
                      <a:pt x="239" y="276"/>
                    </a:lnTo>
                    <a:lnTo>
                      <a:pt x="237" y="272"/>
                    </a:lnTo>
                    <a:lnTo>
                      <a:pt x="237" y="266"/>
                    </a:lnTo>
                    <a:lnTo>
                      <a:pt x="235" y="258"/>
                    </a:lnTo>
                    <a:lnTo>
                      <a:pt x="233" y="249"/>
                    </a:lnTo>
                    <a:lnTo>
                      <a:pt x="231" y="233"/>
                    </a:lnTo>
                    <a:lnTo>
                      <a:pt x="233" y="221"/>
                    </a:lnTo>
                    <a:lnTo>
                      <a:pt x="233" y="221"/>
                    </a:lnTo>
                    <a:lnTo>
                      <a:pt x="237" y="217"/>
                    </a:lnTo>
                    <a:lnTo>
                      <a:pt x="237" y="209"/>
                    </a:lnTo>
                    <a:lnTo>
                      <a:pt x="237" y="202"/>
                    </a:lnTo>
                    <a:lnTo>
                      <a:pt x="239" y="198"/>
                    </a:lnTo>
                    <a:lnTo>
                      <a:pt x="260" y="184"/>
                    </a:lnTo>
                    <a:lnTo>
                      <a:pt x="268" y="184"/>
                    </a:lnTo>
                    <a:lnTo>
                      <a:pt x="270" y="180"/>
                    </a:lnTo>
                    <a:lnTo>
                      <a:pt x="268" y="178"/>
                    </a:lnTo>
                    <a:lnTo>
                      <a:pt x="268" y="170"/>
                    </a:lnTo>
                    <a:lnTo>
                      <a:pt x="266" y="166"/>
                    </a:lnTo>
                    <a:lnTo>
                      <a:pt x="264" y="159"/>
                    </a:lnTo>
                    <a:lnTo>
                      <a:pt x="268" y="155"/>
                    </a:lnTo>
                    <a:lnTo>
                      <a:pt x="274" y="155"/>
                    </a:lnTo>
                    <a:lnTo>
                      <a:pt x="280" y="153"/>
                    </a:lnTo>
                    <a:lnTo>
                      <a:pt x="280" y="149"/>
                    </a:lnTo>
                    <a:lnTo>
                      <a:pt x="280" y="149"/>
                    </a:lnTo>
                    <a:lnTo>
                      <a:pt x="280" y="143"/>
                    </a:lnTo>
                    <a:lnTo>
                      <a:pt x="282" y="141"/>
                    </a:lnTo>
                    <a:lnTo>
                      <a:pt x="284" y="137"/>
                    </a:lnTo>
                    <a:lnTo>
                      <a:pt x="289" y="131"/>
                    </a:lnTo>
                    <a:lnTo>
                      <a:pt x="289" y="127"/>
                    </a:lnTo>
                    <a:lnTo>
                      <a:pt x="291" y="123"/>
                    </a:lnTo>
                    <a:lnTo>
                      <a:pt x="297" y="117"/>
                    </a:lnTo>
                    <a:lnTo>
                      <a:pt x="301" y="114"/>
                    </a:lnTo>
                    <a:lnTo>
                      <a:pt x="307" y="112"/>
                    </a:lnTo>
                    <a:lnTo>
                      <a:pt x="311" y="112"/>
                    </a:lnTo>
                    <a:lnTo>
                      <a:pt x="315" y="110"/>
                    </a:lnTo>
                    <a:lnTo>
                      <a:pt x="319" y="110"/>
                    </a:lnTo>
                    <a:lnTo>
                      <a:pt x="315" y="106"/>
                    </a:lnTo>
                    <a:lnTo>
                      <a:pt x="313" y="102"/>
                    </a:lnTo>
                    <a:lnTo>
                      <a:pt x="297" y="80"/>
                    </a:lnTo>
                    <a:lnTo>
                      <a:pt x="289" y="76"/>
                    </a:lnTo>
                    <a:lnTo>
                      <a:pt x="286" y="72"/>
                    </a:lnTo>
                    <a:lnTo>
                      <a:pt x="284" y="65"/>
                    </a:lnTo>
                    <a:lnTo>
                      <a:pt x="282" y="57"/>
                    </a:lnTo>
                    <a:lnTo>
                      <a:pt x="278" y="51"/>
                    </a:lnTo>
                    <a:lnTo>
                      <a:pt x="274" y="43"/>
                    </a:lnTo>
                    <a:lnTo>
                      <a:pt x="274" y="35"/>
                    </a:lnTo>
                    <a:lnTo>
                      <a:pt x="272" y="29"/>
                    </a:lnTo>
                    <a:lnTo>
                      <a:pt x="272" y="22"/>
                    </a:lnTo>
                    <a:lnTo>
                      <a:pt x="274" y="18"/>
                    </a:lnTo>
                    <a:lnTo>
                      <a:pt x="274" y="16"/>
                    </a:lnTo>
                    <a:lnTo>
                      <a:pt x="262" y="8"/>
                    </a:lnTo>
                    <a:lnTo>
                      <a:pt x="252" y="2"/>
                    </a:lnTo>
                    <a:lnTo>
                      <a:pt x="246" y="0"/>
                    </a:lnTo>
                    <a:lnTo>
                      <a:pt x="235"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4" name="Freeform 596"/>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85" name="Freeform 597"/>
              <p:cNvSpPr>
                <a:spLocks/>
              </p:cNvSpPr>
              <p:nvPr/>
            </p:nvSpPr>
            <p:spPr bwMode="auto">
              <a:xfrm>
                <a:off x="4348" y="1332"/>
                <a:ext cx="389" cy="354"/>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86" name="Freeform 598"/>
              <p:cNvSpPr>
                <a:spLocks/>
              </p:cNvSpPr>
              <p:nvPr/>
            </p:nvSpPr>
            <p:spPr bwMode="auto">
              <a:xfrm>
                <a:off x="4532" y="1463"/>
                <a:ext cx="511" cy="533"/>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7" name="Freeform 599"/>
              <p:cNvSpPr>
                <a:spLocks/>
              </p:cNvSpPr>
              <p:nvPr/>
            </p:nvSpPr>
            <p:spPr bwMode="auto">
              <a:xfrm>
                <a:off x="4532" y="1463"/>
                <a:ext cx="491" cy="501"/>
              </a:xfrm>
              <a:custGeom>
                <a:avLst/>
                <a:gdLst>
                  <a:gd name="T0" fmla="*/ 305 w 491"/>
                  <a:gd name="T1" fmla="*/ 47 h 501"/>
                  <a:gd name="T2" fmla="*/ 282 w 491"/>
                  <a:gd name="T3" fmla="*/ 53 h 501"/>
                  <a:gd name="T4" fmla="*/ 266 w 491"/>
                  <a:gd name="T5" fmla="*/ 26 h 501"/>
                  <a:gd name="T6" fmla="*/ 248 w 491"/>
                  <a:gd name="T7" fmla="*/ 31 h 501"/>
                  <a:gd name="T8" fmla="*/ 221 w 491"/>
                  <a:gd name="T9" fmla="*/ 20 h 501"/>
                  <a:gd name="T10" fmla="*/ 223 w 491"/>
                  <a:gd name="T11" fmla="*/ 55 h 501"/>
                  <a:gd name="T12" fmla="*/ 215 w 491"/>
                  <a:gd name="T13" fmla="*/ 84 h 501"/>
                  <a:gd name="T14" fmla="*/ 205 w 491"/>
                  <a:gd name="T15" fmla="*/ 96 h 501"/>
                  <a:gd name="T16" fmla="*/ 203 w 491"/>
                  <a:gd name="T17" fmla="*/ 151 h 501"/>
                  <a:gd name="T18" fmla="*/ 252 w 491"/>
                  <a:gd name="T19" fmla="*/ 141 h 501"/>
                  <a:gd name="T20" fmla="*/ 252 w 491"/>
                  <a:gd name="T21" fmla="*/ 172 h 501"/>
                  <a:gd name="T22" fmla="*/ 225 w 491"/>
                  <a:gd name="T23" fmla="*/ 176 h 501"/>
                  <a:gd name="T24" fmla="*/ 211 w 491"/>
                  <a:gd name="T25" fmla="*/ 184 h 501"/>
                  <a:gd name="T26" fmla="*/ 190 w 491"/>
                  <a:gd name="T27" fmla="*/ 165 h 501"/>
                  <a:gd name="T28" fmla="*/ 174 w 491"/>
                  <a:gd name="T29" fmla="*/ 133 h 501"/>
                  <a:gd name="T30" fmla="*/ 162 w 491"/>
                  <a:gd name="T31" fmla="*/ 147 h 501"/>
                  <a:gd name="T32" fmla="*/ 139 w 491"/>
                  <a:gd name="T33" fmla="*/ 184 h 501"/>
                  <a:gd name="T34" fmla="*/ 105 w 491"/>
                  <a:gd name="T35" fmla="*/ 190 h 501"/>
                  <a:gd name="T36" fmla="*/ 78 w 491"/>
                  <a:gd name="T37" fmla="*/ 178 h 501"/>
                  <a:gd name="T38" fmla="*/ 35 w 491"/>
                  <a:gd name="T39" fmla="*/ 186 h 501"/>
                  <a:gd name="T40" fmla="*/ 23 w 491"/>
                  <a:gd name="T41" fmla="*/ 192 h 501"/>
                  <a:gd name="T42" fmla="*/ 2 w 491"/>
                  <a:gd name="T43" fmla="*/ 202 h 501"/>
                  <a:gd name="T44" fmla="*/ 11 w 491"/>
                  <a:gd name="T45" fmla="*/ 268 h 501"/>
                  <a:gd name="T46" fmla="*/ 19 w 491"/>
                  <a:gd name="T47" fmla="*/ 311 h 501"/>
                  <a:gd name="T48" fmla="*/ 62 w 491"/>
                  <a:gd name="T49" fmla="*/ 352 h 501"/>
                  <a:gd name="T50" fmla="*/ 82 w 491"/>
                  <a:gd name="T51" fmla="*/ 405 h 501"/>
                  <a:gd name="T52" fmla="*/ 45 w 491"/>
                  <a:gd name="T53" fmla="*/ 401 h 501"/>
                  <a:gd name="T54" fmla="*/ 60 w 491"/>
                  <a:gd name="T55" fmla="*/ 452 h 501"/>
                  <a:gd name="T56" fmla="*/ 88 w 491"/>
                  <a:gd name="T57" fmla="*/ 464 h 501"/>
                  <a:gd name="T58" fmla="*/ 141 w 491"/>
                  <a:gd name="T59" fmla="*/ 468 h 501"/>
                  <a:gd name="T60" fmla="*/ 143 w 491"/>
                  <a:gd name="T61" fmla="*/ 488 h 501"/>
                  <a:gd name="T62" fmla="*/ 178 w 491"/>
                  <a:gd name="T63" fmla="*/ 472 h 501"/>
                  <a:gd name="T64" fmla="*/ 184 w 491"/>
                  <a:gd name="T65" fmla="*/ 458 h 501"/>
                  <a:gd name="T66" fmla="*/ 205 w 491"/>
                  <a:gd name="T67" fmla="*/ 429 h 501"/>
                  <a:gd name="T68" fmla="*/ 217 w 491"/>
                  <a:gd name="T69" fmla="*/ 405 h 501"/>
                  <a:gd name="T70" fmla="*/ 223 w 491"/>
                  <a:gd name="T71" fmla="*/ 392 h 501"/>
                  <a:gd name="T72" fmla="*/ 252 w 491"/>
                  <a:gd name="T73" fmla="*/ 368 h 501"/>
                  <a:gd name="T74" fmla="*/ 305 w 491"/>
                  <a:gd name="T75" fmla="*/ 368 h 501"/>
                  <a:gd name="T76" fmla="*/ 321 w 491"/>
                  <a:gd name="T77" fmla="*/ 390 h 501"/>
                  <a:gd name="T78" fmla="*/ 323 w 491"/>
                  <a:gd name="T79" fmla="*/ 411 h 501"/>
                  <a:gd name="T80" fmla="*/ 342 w 491"/>
                  <a:gd name="T81" fmla="*/ 429 h 501"/>
                  <a:gd name="T82" fmla="*/ 403 w 491"/>
                  <a:gd name="T83" fmla="*/ 433 h 501"/>
                  <a:gd name="T84" fmla="*/ 444 w 491"/>
                  <a:gd name="T85" fmla="*/ 419 h 501"/>
                  <a:gd name="T86" fmla="*/ 462 w 491"/>
                  <a:gd name="T87" fmla="*/ 407 h 501"/>
                  <a:gd name="T88" fmla="*/ 462 w 491"/>
                  <a:gd name="T89" fmla="*/ 374 h 501"/>
                  <a:gd name="T90" fmla="*/ 476 w 491"/>
                  <a:gd name="T91" fmla="*/ 343 h 501"/>
                  <a:gd name="T92" fmla="*/ 489 w 491"/>
                  <a:gd name="T93" fmla="*/ 311 h 501"/>
                  <a:gd name="T94" fmla="*/ 468 w 491"/>
                  <a:gd name="T95" fmla="*/ 120 h 501"/>
                  <a:gd name="T96" fmla="*/ 440 w 491"/>
                  <a:gd name="T97" fmla="*/ 112 h 501"/>
                  <a:gd name="T98" fmla="*/ 423 w 491"/>
                  <a:gd name="T99" fmla="*/ 110 h 501"/>
                  <a:gd name="T100" fmla="*/ 446 w 491"/>
                  <a:gd name="T101" fmla="*/ 78 h 501"/>
                  <a:gd name="T102" fmla="*/ 401 w 491"/>
                  <a:gd name="T103" fmla="*/ 63 h 501"/>
                  <a:gd name="T104" fmla="*/ 370 w 491"/>
                  <a:gd name="T105" fmla="*/ 65 h 501"/>
                  <a:gd name="T106" fmla="*/ 344 w 491"/>
                  <a:gd name="T107" fmla="*/ 57 h 501"/>
                  <a:gd name="T108" fmla="*/ 333 w 491"/>
                  <a:gd name="T109" fmla="*/ 18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91" h="501">
                    <a:moveTo>
                      <a:pt x="309" y="10"/>
                    </a:moveTo>
                    <a:lnTo>
                      <a:pt x="315" y="22"/>
                    </a:lnTo>
                    <a:lnTo>
                      <a:pt x="317" y="26"/>
                    </a:lnTo>
                    <a:lnTo>
                      <a:pt x="309" y="35"/>
                    </a:lnTo>
                    <a:lnTo>
                      <a:pt x="309" y="43"/>
                    </a:lnTo>
                    <a:lnTo>
                      <a:pt x="305" y="47"/>
                    </a:lnTo>
                    <a:lnTo>
                      <a:pt x="305" y="53"/>
                    </a:lnTo>
                    <a:lnTo>
                      <a:pt x="301" y="57"/>
                    </a:lnTo>
                    <a:lnTo>
                      <a:pt x="297" y="57"/>
                    </a:lnTo>
                    <a:lnTo>
                      <a:pt x="293" y="57"/>
                    </a:lnTo>
                    <a:lnTo>
                      <a:pt x="286" y="55"/>
                    </a:lnTo>
                    <a:lnTo>
                      <a:pt x="282" y="53"/>
                    </a:lnTo>
                    <a:lnTo>
                      <a:pt x="284" y="49"/>
                    </a:lnTo>
                    <a:lnTo>
                      <a:pt x="276" y="45"/>
                    </a:lnTo>
                    <a:lnTo>
                      <a:pt x="264" y="39"/>
                    </a:lnTo>
                    <a:lnTo>
                      <a:pt x="262" y="37"/>
                    </a:lnTo>
                    <a:lnTo>
                      <a:pt x="264" y="33"/>
                    </a:lnTo>
                    <a:lnTo>
                      <a:pt x="266" y="26"/>
                    </a:lnTo>
                    <a:lnTo>
                      <a:pt x="266" y="24"/>
                    </a:lnTo>
                    <a:lnTo>
                      <a:pt x="264" y="24"/>
                    </a:lnTo>
                    <a:lnTo>
                      <a:pt x="262" y="24"/>
                    </a:lnTo>
                    <a:lnTo>
                      <a:pt x="252" y="26"/>
                    </a:lnTo>
                    <a:lnTo>
                      <a:pt x="250" y="28"/>
                    </a:lnTo>
                    <a:lnTo>
                      <a:pt x="248" y="31"/>
                    </a:lnTo>
                    <a:lnTo>
                      <a:pt x="243" y="28"/>
                    </a:lnTo>
                    <a:lnTo>
                      <a:pt x="239" y="20"/>
                    </a:lnTo>
                    <a:lnTo>
                      <a:pt x="231" y="20"/>
                    </a:lnTo>
                    <a:lnTo>
                      <a:pt x="227" y="24"/>
                    </a:lnTo>
                    <a:lnTo>
                      <a:pt x="225" y="20"/>
                    </a:lnTo>
                    <a:lnTo>
                      <a:pt x="221" y="20"/>
                    </a:lnTo>
                    <a:lnTo>
                      <a:pt x="221" y="20"/>
                    </a:lnTo>
                    <a:lnTo>
                      <a:pt x="223" y="26"/>
                    </a:lnTo>
                    <a:lnTo>
                      <a:pt x="223" y="35"/>
                    </a:lnTo>
                    <a:lnTo>
                      <a:pt x="223" y="41"/>
                    </a:lnTo>
                    <a:lnTo>
                      <a:pt x="223" y="47"/>
                    </a:lnTo>
                    <a:lnTo>
                      <a:pt x="223" y="55"/>
                    </a:lnTo>
                    <a:lnTo>
                      <a:pt x="221" y="57"/>
                    </a:lnTo>
                    <a:lnTo>
                      <a:pt x="217" y="61"/>
                    </a:lnTo>
                    <a:lnTo>
                      <a:pt x="215" y="67"/>
                    </a:lnTo>
                    <a:lnTo>
                      <a:pt x="215" y="71"/>
                    </a:lnTo>
                    <a:lnTo>
                      <a:pt x="217" y="73"/>
                    </a:lnTo>
                    <a:lnTo>
                      <a:pt x="215" y="84"/>
                    </a:lnTo>
                    <a:lnTo>
                      <a:pt x="213" y="90"/>
                    </a:lnTo>
                    <a:lnTo>
                      <a:pt x="211" y="92"/>
                    </a:lnTo>
                    <a:lnTo>
                      <a:pt x="207" y="94"/>
                    </a:lnTo>
                    <a:lnTo>
                      <a:pt x="207" y="96"/>
                    </a:lnTo>
                    <a:lnTo>
                      <a:pt x="207" y="96"/>
                    </a:lnTo>
                    <a:lnTo>
                      <a:pt x="205" y="96"/>
                    </a:lnTo>
                    <a:lnTo>
                      <a:pt x="205" y="100"/>
                    </a:lnTo>
                    <a:lnTo>
                      <a:pt x="207" y="104"/>
                    </a:lnTo>
                    <a:lnTo>
                      <a:pt x="205" y="110"/>
                    </a:lnTo>
                    <a:lnTo>
                      <a:pt x="203" y="125"/>
                    </a:lnTo>
                    <a:lnTo>
                      <a:pt x="201" y="143"/>
                    </a:lnTo>
                    <a:lnTo>
                      <a:pt x="203" y="151"/>
                    </a:lnTo>
                    <a:lnTo>
                      <a:pt x="207" y="157"/>
                    </a:lnTo>
                    <a:lnTo>
                      <a:pt x="215" y="157"/>
                    </a:lnTo>
                    <a:lnTo>
                      <a:pt x="223" y="155"/>
                    </a:lnTo>
                    <a:lnTo>
                      <a:pt x="231" y="151"/>
                    </a:lnTo>
                    <a:lnTo>
                      <a:pt x="241" y="141"/>
                    </a:lnTo>
                    <a:lnTo>
                      <a:pt x="252" y="141"/>
                    </a:lnTo>
                    <a:lnTo>
                      <a:pt x="256" y="143"/>
                    </a:lnTo>
                    <a:lnTo>
                      <a:pt x="254" y="147"/>
                    </a:lnTo>
                    <a:lnTo>
                      <a:pt x="252" y="151"/>
                    </a:lnTo>
                    <a:lnTo>
                      <a:pt x="250" y="157"/>
                    </a:lnTo>
                    <a:lnTo>
                      <a:pt x="250" y="165"/>
                    </a:lnTo>
                    <a:lnTo>
                      <a:pt x="252" y="172"/>
                    </a:lnTo>
                    <a:lnTo>
                      <a:pt x="252" y="174"/>
                    </a:lnTo>
                    <a:lnTo>
                      <a:pt x="250" y="176"/>
                    </a:lnTo>
                    <a:lnTo>
                      <a:pt x="243" y="176"/>
                    </a:lnTo>
                    <a:lnTo>
                      <a:pt x="237" y="172"/>
                    </a:lnTo>
                    <a:lnTo>
                      <a:pt x="231" y="172"/>
                    </a:lnTo>
                    <a:lnTo>
                      <a:pt x="225" y="176"/>
                    </a:lnTo>
                    <a:lnTo>
                      <a:pt x="221" y="180"/>
                    </a:lnTo>
                    <a:lnTo>
                      <a:pt x="217" y="188"/>
                    </a:lnTo>
                    <a:lnTo>
                      <a:pt x="213" y="192"/>
                    </a:lnTo>
                    <a:lnTo>
                      <a:pt x="211" y="192"/>
                    </a:lnTo>
                    <a:lnTo>
                      <a:pt x="209" y="188"/>
                    </a:lnTo>
                    <a:lnTo>
                      <a:pt x="211" y="184"/>
                    </a:lnTo>
                    <a:lnTo>
                      <a:pt x="213" y="182"/>
                    </a:lnTo>
                    <a:lnTo>
                      <a:pt x="215" y="180"/>
                    </a:lnTo>
                    <a:lnTo>
                      <a:pt x="211" y="178"/>
                    </a:lnTo>
                    <a:lnTo>
                      <a:pt x="205" y="178"/>
                    </a:lnTo>
                    <a:lnTo>
                      <a:pt x="199" y="174"/>
                    </a:lnTo>
                    <a:lnTo>
                      <a:pt x="190" y="165"/>
                    </a:lnTo>
                    <a:lnTo>
                      <a:pt x="184" y="157"/>
                    </a:lnTo>
                    <a:lnTo>
                      <a:pt x="182" y="151"/>
                    </a:lnTo>
                    <a:lnTo>
                      <a:pt x="182" y="141"/>
                    </a:lnTo>
                    <a:lnTo>
                      <a:pt x="178" y="137"/>
                    </a:lnTo>
                    <a:lnTo>
                      <a:pt x="174" y="137"/>
                    </a:lnTo>
                    <a:lnTo>
                      <a:pt x="174" y="133"/>
                    </a:lnTo>
                    <a:lnTo>
                      <a:pt x="176" y="129"/>
                    </a:lnTo>
                    <a:lnTo>
                      <a:pt x="174" y="129"/>
                    </a:lnTo>
                    <a:lnTo>
                      <a:pt x="172" y="131"/>
                    </a:lnTo>
                    <a:lnTo>
                      <a:pt x="170" y="141"/>
                    </a:lnTo>
                    <a:lnTo>
                      <a:pt x="164" y="143"/>
                    </a:lnTo>
                    <a:lnTo>
                      <a:pt x="162" y="147"/>
                    </a:lnTo>
                    <a:lnTo>
                      <a:pt x="162" y="157"/>
                    </a:lnTo>
                    <a:lnTo>
                      <a:pt x="156" y="163"/>
                    </a:lnTo>
                    <a:lnTo>
                      <a:pt x="156" y="167"/>
                    </a:lnTo>
                    <a:lnTo>
                      <a:pt x="145" y="178"/>
                    </a:lnTo>
                    <a:lnTo>
                      <a:pt x="141" y="180"/>
                    </a:lnTo>
                    <a:lnTo>
                      <a:pt x="139" y="184"/>
                    </a:lnTo>
                    <a:lnTo>
                      <a:pt x="129" y="186"/>
                    </a:lnTo>
                    <a:lnTo>
                      <a:pt x="125" y="188"/>
                    </a:lnTo>
                    <a:lnTo>
                      <a:pt x="119" y="188"/>
                    </a:lnTo>
                    <a:lnTo>
                      <a:pt x="115" y="186"/>
                    </a:lnTo>
                    <a:lnTo>
                      <a:pt x="109" y="190"/>
                    </a:lnTo>
                    <a:lnTo>
                      <a:pt x="105" y="190"/>
                    </a:lnTo>
                    <a:lnTo>
                      <a:pt x="102" y="192"/>
                    </a:lnTo>
                    <a:lnTo>
                      <a:pt x="98" y="194"/>
                    </a:lnTo>
                    <a:lnTo>
                      <a:pt x="94" y="194"/>
                    </a:lnTo>
                    <a:lnTo>
                      <a:pt x="92" y="192"/>
                    </a:lnTo>
                    <a:lnTo>
                      <a:pt x="86" y="184"/>
                    </a:lnTo>
                    <a:lnTo>
                      <a:pt x="78" y="178"/>
                    </a:lnTo>
                    <a:lnTo>
                      <a:pt x="76" y="178"/>
                    </a:lnTo>
                    <a:lnTo>
                      <a:pt x="68" y="172"/>
                    </a:lnTo>
                    <a:lnTo>
                      <a:pt x="53" y="182"/>
                    </a:lnTo>
                    <a:lnTo>
                      <a:pt x="45" y="186"/>
                    </a:lnTo>
                    <a:lnTo>
                      <a:pt x="43" y="184"/>
                    </a:lnTo>
                    <a:lnTo>
                      <a:pt x="35" y="186"/>
                    </a:lnTo>
                    <a:lnTo>
                      <a:pt x="33" y="186"/>
                    </a:lnTo>
                    <a:lnTo>
                      <a:pt x="33" y="184"/>
                    </a:lnTo>
                    <a:lnTo>
                      <a:pt x="31" y="184"/>
                    </a:lnTo>
                    <a:lnTo>
                      <a:pt x="27" y="184"/>
                    </a:lnTo>
                    <a:lnTo>
                      <a:pt x="27" y="188"/>
                    </a:lnTo>
                    <a:lnTo>
                      <a:pt x="23" y="192"/>
                    </a:lnTo>
                    <a:lnTo>
                      <a:pt x="15" y="194"/>
                    </a:lnTo>
                    <a:lnTo>
                      <a:pt x="11" y="190"/>
                    </a:lnTo>
                    <a:lnTo>
                      <a:pt x="2" y="186"/>
                    </a:lnTo>
                    <a:lnTo>
                      <a:pt x="0" y="190"/>
                    </a:lnTo>
                    <a:lnTo>
                      <a:pt x="2" y="194"/>
                    </a:lnTo>
                    <a:lnTo>
                      <a:pt x="2" y="202"/>
                    </a:lnTo>
                    <a:lnTo>
                      <a:pt x="6" y="215"/>
                    </a:lnTo>
                    <a:lnTo>
                      <a:pt x="4" y="223"/>
                    </a:lnTo>
                    <a:lnTo>
                      <a:pt x="13" y="231"/>
                    </a:lnTo>
                    <a:lnTo>
                      <a:pt x="9" y="249"/>
                    </a:lnTo>
                    <a:lnTo>
                      <a:pt x="11" y="264"/>
                    </a:lnTo>
                    <a:lnTo>
                      <a:pt x="11" y="268"/>
                    </a:lnTo>
                    <a:lnTo>
                      <a:pt x="13" y="272"/>
                    </a:lnTo>
                    <a:lnTo>
                      <a:pt x="19" y="278"/>
                    </a:lnTo>
                    <a:lnTo>
                      <a:pt x="21" y="278"/>
                    </a:lnTo>
                    <a:lnTo>
                      <a:pt x="23" y="286"/>
                    </a:lnTo>
                    <a:lnTo>
                      <a:pt x="17" y="300"/>
                    </a:lnTo>
                    <a:lnTo>
                      <a:pt x="19" y="311"/>
                    </a:lnTo>
                    <a:lnTo>
                      <a:pt x="21" y="313"/>
                    </a:lnTo>
                    <a:lnTo>
                      <a:pt x="21" y="317"/>
                    </a:lnTo>
                    <a:lnTo>
                      <a:pt x="31" y="333"/>
                    </a:lnTo>
                    <a:lnTo>
                      <a:pt x="37" y="333"/>
                    </a:lnTo>
                    <a:lnTo>
                      <a:pt x="47" y="339"/>
                    </a:lnTo>
                    <a:lnTo>
                      <a:pt x="62" y="352"/>
                    </a:lnTo>
                    <a:lnTo>
                      <a:pt x="68" y="360"/>
                    </a:lnTo>
                    <a:lnTo>
                      <a:pt x="70" y="364"/>
                    </a:lnTo>
                    <a:lnTo>
                      <a:pt x="76" y="376"/>
                    </a:lnTo>
                    <a:lnTo>
                      <a:pt x="84" y="386"/>
                    </a:lnTo>
                    <a:lnTo>
                      <a:pt x="84" y="399"/>
                    </a:lnTo>
                    <a:lnTo>
                      <a:pt x="82" y="405"/>
                    </a:lnTo>
                    <a:lnTo>
                      <a:pt x="76" y="407"/>
                    </a:lnTo>
                    <a:lnTo>
                      <a:pt x="68" y="415"/>
                    </a:lnTo>
                    <a:lnTo>
                      <a:pt x="66" y="413"/>
                    </a:lnTo>
                    <a:lnTo>
                      <a:pt x="53" y="399"/>
                    </a:lnTo>
                    <a:lnTo>
                      <a:pt x="51" y="396"/>
                    </a:lnTo>
                    <a:lnTo>
                      <a:pt x="45" y="401"/>
                    </a:lnTo>
                    <a:lnTo>
                      <a:pt x="41" y="411"/>
                    </a:lnTo>
                    <a:lnTo>
                      <a:pt x="43" y="417"/>
                    </a:lnTo>
                    <a:lnTo>
                      <a:pt x="53" y="431"/>
                    </a:lnTo>
                    <a:lnTo>
                      <a:pt x="51" y="437"/>
                    </a:lnTo>
                    <a:lnTo>
                      <a:pt x="58" y="452"/>
                    </a:lnTo>
                    <a:lnTo>
                      <a:pt x="60" y="452"/>
                    </a:lnTo>
                    <a:lnTo>
                      <a:pt x="62" y="448"/>
                    </a:lnTo>
                    <a:lnTo>
                      <a:pt x="64" y="448"/>
                    </a:lnTo>
                    <a:lnTo>
                      <a:pt x="68" y="450"/>
                    </a:lnTo>
                    <a:lnTo>
                      <a:pt x="70" y="454"/>
                    </a:lnTo>
                    <a:lnTo>
                      <a:pt x="70" y="462"/>
                    </a:lnTo>
                    <a:lnTo>
                      <a:pt x="88" y="464"/>
                    </a:lnTo>
                    <a:lnTo>
                      <a:pt x="86" y="472"/>
                    </a:lnTo>
                    <a:lnTo>
                      <a:pt x="105" y="474"/>
                    </a:lnTo>
                    <a:lnTo>
                      <a:pt x="119" y="474"/>
                    </a:lnTo>
                    <a:lnTo>
                      <a:pt x="131" y="474"/>
                    </a:lnTo>
                    <a:lnTo>
                      <a:pt x="133" y="474"/>
                    </a:lnTo>
                    <a:lnTo>
                      <a:pt x="141" y="468"/>
                    </a:lnTo>
                    <a:lnTo>
                      <a:pt x="145" y="466"/>
                    </a:lnTo>
                    <a:lnTo>
                      <a:pt x="147" y="466"/>
                    </a:lnTo>
                    <a:lnTo>
                      <a:pt x="149" y="470"/>
                    </a:lnTo>
                    <a:lnTo>
                      <a:pt x="149" y="472"/>
                    </a:lnTo>
                    <a:lnTo>
                      <a:pt x="143" y="482"/>
                    </a:lnTo>
                    <a:lnTo>
                      <a:pt x="143" y="488"/>
                    </a:lnTo>
                    <a:lnTo>
                      <a:pt x="143" y="501"/>
                    </a:lnTo>
                    <a:lnTo>
                      <a:pt x="160" y="501"/>
                    </a:lnTo>
                    <a:lnTo>
                      <a:pt x="162" y="488"/>
                    </a:lnTo>
                    <a:lnTo>
                      <a:pt x="168" y="472"/>
                    </a:lnTo>
                    <a:lnTo>
                      <a:pt x="176" y="474"/>
                    </a:lnTo>
                    <a:lnTo>
                      <a:pt x="178" y="472"/>
                    </a:lnTo>
                    <a:lnTo>
                      <a:pt x="176" y="466"/>
                    </a:lnTo>
                    <a:lnTo>
                      <a:pt x="170" y="462"/>
                    </a:lnTo>
                    <a:lnTo>
                      <a:pt x="168" y="460"/>
                    </a:lnTo>
                    <a:lnTo>
                      <a:pt x="174" y="458"/>
                    </a:lnTo>
                    <a:lnTo>
                      <a:pt x="182" y="460"/>
                    </a:lnTo>
                    <a:lnTo>
                      <a:pt x="184" y="458"/>
                    </a:lnTo>
                    <a:lnTo>
                      <a:pt x="184" y="456"/>
                    </a:lnTo>
                    <a:lnTo>
                      <a:pt x="184" y="448"/>
                    </a:lnTo>
                    <a:lnTo>
                      <a:pt x="184" y="444"/>
                    </a:lnTo>
                    <a:lnTo>
                      <a:pt x="194" y="435"/>
                    </a:lnTo>
                    <a:lnTo>
                      <a:pt x="194" y="431"/>
                    </a:lnTo>
                    <a:lnTo>
                      <a:pt x="205" y="429"/>
                    </a:lnTo>
                    <a:lnTo>
                      <a:pt x="207" y="427"/>
                    </a:lnTo>
                    <a:lnTo>
                      <a:pt x="205" y="419"/>
                    </a:lnTo>
                    <a:lnTo>
                      <a:pt x="213" y="415"/>
                    </a:lnTo>
                    <a:lnTo>
                      <a:pt x="217" y="413"/>
                    </a:lnTo>
                    <a:lnTo>
                      <a:pt x="219" y="409"/>
                    </a:lnTo>
                    <a:lnTo>
                      <a:pt x="217" y="405"/>
                    </a:lnTo>
                    <a:lnTo>
                      <a:pt x="213" y="407"/>
                    </a:lnTo>
                    <a:lnTo>
                      <a:pt x="213" y="405"/>
                    </a:lnTo>
                    <a:lnTo>
                      <a:pt x="217" y="399"/>
                    </a:lnTo>
                    <a:lnTo>
                      <a:pt x="217" y="396"/>
                    </a:lnTo>
                    <a:lnTo>
                      <a:pt x="221" y="392"/>
                    </a:lnTo>
                    <a:lnTo>
                      <a:pt x="223" y="392"/>
                    </a:lnTo>
                    <a:lnTo>
                      <a:pt x="233" y="392"/>
                    </a:lnTo>
                    <a:lnTo>
                      <a:pt x="246" y="390"/>
                    </a:lnTo>
                    <a:lnTo>
                      <a:pt x="252" y="388"/>
                    </a:lnTo>
                    <a:lnTo>
                      <a:pt x="254" y="380"/>
                    </a:lnTo>
                    <a:lnTo>
                      <a:pt x="250" y="372"/>
                    </a:lnTo>
                    <a:lnTo>
                      <a:pt x="252" y="368"/>
                    </a:lnTo>
                    <a:lnTo>
                      <a:pt x="274" y="382"/>
                    </a:lnTo>
                    <a:lnTo>
                      <a:pt x="278" y="380"/>
                    </a:lnTo>
                    <a:lnTo>
                      <a:pt x="288" y="368"/>
                    </a:lnTo>
                    <a:lnTo>
                      <a:pt x="297" y="364"/>
                    </a:lnTo>
                    <a:lnTo>
                      <a:pt x="305" y="366"/>
                    </a:lnTo>
                    <a:lnTo>
                      <a:pt x="305" y="368"/>
                    </a:lnTo>
                    <a:lnTo>
                      <a:pt x="309" y="372"/>
                    </a:lnTo>
                    <a:lnTo>
                      <a:pt x="313" y="370"/>
                    </a:lnTo>
                    <a:lnTo>
                      <a:pt x="317" y="374"/>
                    </a:lnTo>
                    <a:lnTo>
                      <a:pt x="331" y="380"/>
                    </a:lnTo>
                    <a:lnTo>
                      <a:pt x="325" y="388"/>
                    </a:lnTo>
                    <a:lnTo>
                      <a:pt x="321" y="390"/>
                    </a:lnTo>
                    <a:lnTo>
                      <a:pt x="315" y="390"/>
                    </a:lnTo>
                    <a:lnTo>
                      <a:pt x="313" y="390"/>
                    </a:lnTo>
                    <a:lnTo>
                      <a:pt x="313" y="399"/>
                    </a:lnTo>
                    <a:lnTo>
                      <a:pt x="317" y="409"/>
                    </a:lnTo>
                    <a:lnTo>
                      <a:pt x="321" y="411"/>
                    </a:lnTo>
                    <a:lnTo>
                      <a:pt x="323" y="411"/>
                    </a:lnTo>
                    <a:lnTo>
                      <a:pt x="323" y="415"/>
                    </a:lnTo>
                    <a:lnTo>
                      <a:pt x="325" y="417"/>
                    </a:lnTo>
                    <a:lnTo>
                      <a:pt x="327" y="421"/>
                    </a:lnTo>
                    <a:lnTo>
                      <a:pt x="331" y="421"/>
                    </a:lnTo>
                    <a:lnTo>
                      <a:pt x="333" y="425"/>
                    </a:lnTo>
                    <a:lnTo>
                      <a:pt x="342" y="429"/>
                    </a:lnTo>
                    <a:lnTo>
                      <a:pt x="344" y="429"/>
                    </a:lnTo>
                    <a:lnTo>
                      <a:pt x="346" y="425"/>
                    </a:lnTo>
                    <a:lnTo>
                      <a:pt x="362" y="421"/>
                    </a:lnTo>
                    <a:lnTo>
                      <a:pt x="380" y="419"/>
                    </a:lnTo>
                    <a:lnTo>
                      <a:pt x="393" y="427"/>
                    </a:lnTo>
                    <a:lnTo>
                      <a:pt x="403" y="433"/>
                    </a:lnTo>
                    <a:lnTo>
                      <a:pt x="405" y="435"/>
                    </a:lnTo>
                    <a:lnTo>
                      <a:pt x="411" y="431"/>
                    </a:lnTo>
                    <a:lnTo>
                      <a:pt x="421" y="427"/>
                    </a:lnTo>
                    <a:lnTo>
                      <a:pt x="436" y="425"/>
                    </a:lnTo>
                    <a:lnTo>
                      <a:pt x="442" y="421"/>
                    </a:lnTo>
                    <a:lnTo>
                      <a:pt x="444" y="419"/>
                    </a:lnTo>
                    <a:lnTo>
                      <a:pt x="440" y="411"/>
                    </a:lnTo>
                    <a:lnTo>
                      <a:pt x="442" y="407"/>
                    </a:lnTo>
                    <a:lnTo>
                      <a:pt x="444" y="407"/>
                    </a:lnTo>
                    <a:lnTo>
                      <a:pt x="450" y="411"/>
                    </a:lnTo>
                    <a:lnTo>
                      <a:pt x="458" y="409"/>
                    </a:lnTo>
                    <a:lnTo>
                      <a:pt x="462" y="407"/>
                    </a:lnTo>
                    <a:lnTo>
                      <a:pt x="474" y="407"/>
                    </a:lnTo>
                    <a:lnTo>
                      <a:pt x="470" y="396"/>
                    </a:lnTo>
                    <a:lnTo>
                      <a:pt x="464" y="392"/>
                    </a:lnTo>
                    <a:lnTo>
                      <a:pt x="462" y="388"/>
                    </a:lnTo>
                    <a:lnTo>
                      <a:pt x="464" y="378"/>
                    </a:lnTo>
                    <a:lnTo>
                      <a:pt x="462" y="374"/>
                    </a:lnTo>
                    <a:lnTo>
                      <a:pt x="462" y="372"/>
                    </a:lnTo>
                    <a:lnTo>
                      <a:pt x="462" y="368"/>
                    </a:lnTo>
                    <a:lnTo>
                      <a:pt x="458" y="354"/>
                    </a:lnTo>
                    <a:lnTo>
                      <a:pt x="468" y="347"/>
                    </a:lnTo>
                    <a:lnTo>
                      <a:pt x="474" y="345"/>
                    </a:lnTo>
                    <a:lnTo>
                      <a:pt x="476" y="343"/>
                    </a:lnTo>
                    <a:lnTo>
                      <a:pt x="470" y="337"/>
                    </a:lnTo>
                    <a:lnTo>
                      <a:pt x="472" y="335"/>
                    </a:lnTo>
                    <a:lnTo>
                      <a:pt x="478" y="331"/>
                    </a:lnTo>
                    <a:lnTo>
                      <a:pt x="483" y="319"/>
                    </a:lnTo>
                    <a:lnTo>
                      <a:pt x="485" y="319"/>
                    </a:lnTo>
                    <a:lnTo>
                      <a:pt x="489" y="311"/>
                    </a:lnTo>
                    <a:lnTo>
                      <a:pt x="491" y="311"/>
                    </a:lnTo>
                    <a:lnTo>
                      <a:pt x="491" y="151"/>
                    </a:lnTo>
                    <a:lnTo>
                      <a:pt x="491" y="151"/>
                    </a:lnTo>
                    <a:lnTo>
                      <a:pt x="491" y="145"/>
                    </a:lnTo>
                    <a:lnTo>
                      <a:pt x="483" y="137"/>
                    </a:lnTo>
                    <a:lnTo>
                      <a:pt x="468" y="120"/>
                    </a:lnTo>
                    <a:lnTo>
                      <a:pt x="466" y="118"/>
                    </a:lnTo>
                    <a:lnTo>
                      <a:pt x="464" y="112"/>
                    </a:lnTo>
                    <a:lnTo>
                      <a:pt x="462" y="112"/>
                    </a:lnTo>
                    <a:lnTo>
                      <a:pt x="456" y="112"/>
                    </a:lnTo>
                    <a:lnTo>
                      <a:pt x="448" y="110"/>
                    </a:lnTo>
                    <a:lnTo>
                      <a:pt x="440" y="112"/>
                    </a:lnTo>
                    <a:lnTo>
                      <a:pt x="438" y="114"/>
                    </a:lnTo>
                    <a:lnTo>
                      <a:pt x="434" y="118"/>
                    </a:lnTo>
                    <a:lnTo>
                      <a:pt x="425" y="120"/>
                    </a:lnTo>
                    <a:lnTo>
                      <a:pt x="423" y="123"/>
                    </a:lnTo>
                    <a:lnTo>
                      <a:pt x="423" y="123"/>
                    </a:lnTo>
                    <a:lnTo>
                      <a:pt x="423" y="110"/>
                    </a:lnTo>
                    <a:lnTo>
                      <a:pt x="421" y="106"/>
                    </a:lnTo>
                    <a:lnTo>
                      <a:pt x="423" y="98"/>
                    </a:lnTo>
                    <a:lnTo>
                      <a:pt x="429" y="92"/>
                    </a:lnTo>
                    <a:lnTo>
                      <a:pt x="440" y="88"/>
                    </a:lnTo>
                    <a:lnTo>
                      <a:pt x="444" y="86"/>
                    </a:lnTo>
                    <a:lnTo>
                      <a:pt x="446" y="78"/>
                    </a:lnTo>
                    <a:lnTo>
                      <a:pt x="444" y="73"/>
                    </a:lnTo>
                    <a:lnTo>
                      <a:pt x="442" y="65"/>
                    </a:lnTo>
                    <a:lnTo>
                      <a:pt x="436" y="67"/>
                    </a:lnTo>
                    <a:lnTo>
                      <a:pt x="417" y="65"/>
                    </a:lnTo>
                    <a:lnTo>
                      <a:pt x="413" y="61"/>
                    </a:lnTo>
                    <a:lnTo>
                      <a:pt x="401" y="63"/>
                    </a:lnTo>
                    <a:lnTo>
                      <a:pt x="389" y="67"/>
                    </a:lnTo>
                    <a:lnTo>
                      <a:pt x="384" y="65"/>
                    </a:lnTo>
                    <a:lnTo>
                      <a:pt x="380" y="65"/>
                    </a:lnTo>
                    <a:lnTo>
                      <a:pt x="374" y="69"/>
                    </a:lnTo>
                    <a:lnTo>
                      <a:pt x="372" y="67"/>
                    </a:lnTo>
                    <a:lnTo>
                      <a:pt x="370" y="65"/>
                    </a:lnTo>
                    <a:lnTo>
                      <a:pt x="368" y="63"/>
                    </a:lnTo>
                    <a:lnTo>
                      <a:pt x="362" y="63"/>
                    </a:lnTo>
                    <a:lnTo>
                      <a:pt x="358" y="63"/>
                    </a:lnTo>
                    <a:lnTo>
                      <a:pt x="356" y="59"/>
                    </a:lnTo>
                    <a:lnTo>
                      <a:pt x="346" y="57"/>
                    </a:lnTo>
                    <a:lnTo>
                      <a:pt x="344" y="57"/>
                    </a:lnTo>
                    <a:lnTo>
                      <a:pt x="342" y="57"/>
                    </a:lnTo>
                    <a:lnTo>
                      <a:pt x="340" y="55"/>
                    </a:lnTo>
                    <a:lnTo>
                      <a:pt x="335" y="49"/>
                    </a:lnTo>
                    <a:lnTo>
                      <a:pt x="342" y="33"/>
                    </a:lnTo>
                    <a:lnTo>
                      <a:pt x="342" y="18"/>
                    </a:lnTo>
                    <a:lnTo>
                      <a:pt x="333" y="18"/>
                    </a:lnTo>
                    <a:lnTo>
                      <a:pt x="340" y="0"/>
                    </a:lnTo>
                    <a:lnTo>
                      <a:pt x="309"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88" name="Freeform 600"/>
              <p:cNvSpPr>
                <a:spLocks/>
              </p:cNvSpPr>
              <p:nvPr/>
            </p:nvSpPr>
            <p:spPr bwMode="auto">
              <a:xfrm>
                <a:off x="4532" y="1463"/>
                <a:ext cx="511" cy="533"/>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89" name="Freeform 601"/>
              <p:cNvSpPr>
                <a:spLocks/>
              </p:cNvSpPr>
              <p:nvPr/>
            </p:nvSpPr>
            <p:spPr bwMode="auto">
              <a:xfrm>
                <a:off x="4277" y="1463"/>
                <a:ext cx="511" cy="533"/>
              </a:xfrm>
              <a:custGeom>
                <a:avLst/>
                <a:gdLst>
                  <a:gd name="T0" fmla="*/ 26 w 511"/>
                  <a:gd name="T1" fmla="*/ 188 h 533"/>
                  <a:gd name="T2" fmla="*/ 43 w 511"/>
                  <a:gd name="T3" fmla="*/ 184 h 533"/>
                  <a:gd name="T4" fmla="*/ 86 w 511"/>
                  <a:gd name="T5" fmla="*/ 184 h 533"/>
                  <a:gd name="T6" fmla="*/ 108 w 511"/>
                  <a:gd name="T7" fmla="*/ 190 h 533"/>
                  <a:gd name="T8" fmla="*/ 141 w 511"/>
                  <a:gd name="T9" fmla="*/ 180 h 533"/>
                  <a:gd name="T10" fmla="*/ 163 w 511"/>
                  <a:gd name="T11" fmla="*/ 143 h 533"/>
                  <a:gd name="T12" fmla="*/ 174 w 511"/>
                  <a:gd name="T13" fmla="*/ 137 h 533"/>
                  <a:gd name="T14" fmla="*/ 198 w 511"/>
                  <a:gd name="T15" fmla="*/ 174 h 533"/>
                  <a:gd name="T16" fmla="*/ 208 w 511"/>
                  <a:gd name="T17" fmla="*/ 188 h 533"/>
                  <a:gd name="T18" fmla="*/ 231 w 511"/>
                  <a:gd name="T19" fmla="*/ 172 h 533"/>
                  <a:gd name="T20" fmla="*/ 249 w 511"/>
                  <a:gd name="T21" fmla="*/ 165 h 533"/>
                  <a:gd name="T22" fmla="*/ 243 w 511"/>
                  <a:gd name="T23" fmla="*/ 141 h 533"/>
                  <a:gd name="T24" fmla="*/ 200 w 511"/>
                  <a:gd name="T25" fmla="*/ 143 h 533"/>
                  <a:gd name="T26" fmla="*/ 206 w 511"/>
                  <a:gd name="T27" fmla="*/ 96 h 533"/>
                  <a:gd name="T28" fmla="*/ 217 w 511"/>
                  <a:gd name="T29" fmla="*/ 73 h 533"/>
                  <a:gd name="T30" fmla="*/ 223 w 511"/>
                  <a:gd name="T31" fmla="*/ 47 h 533"/>
                  <a:gd name="T32" fmla="*/ 225 w 511"/>
                  <a:gd name="T33" fmla="*/ 20 h 533"/>
                  <a:gd name="T34" fmla="*/ 249 w 511"/>
                  <a:gd name="T35" fmla="*/ 28 h 533"/>
                  <a:gd name="T36" fmla="*/ 264 w 511"/>
                  <a:gd name="T37" fmla="*/ 33 h 533"/>
                  <a:gd name="T38" fmla="*/ 286 w 511"/>
                  <a:gd name="T39" fmla="*/ 55 h 533"/>
                  <a:gd name="T40" fmla="*/ 308 w 511"/>
                  <a:gd name="T41" fmla="*/ 43 h 533"/>
                  <a:gd name="T42" fmla="*/ 333 w 511"/>
                  <a:gd name="T43" fmla="*/ 18 h 533"/>
                  <a:gd name="T44" fmla="*/ 345 w 511"/>
                  <a:gd name="T45" fmla="*/ 57 h 533"/>
                  <a:gd name="T46" fmla="*/ 372 w 511"/>
                  <a:gd name="T47" fmla="*/ 65 h 533"/>
                  <a:gd name="T48" fmla="*/ 400 w 511"/>
                  <a:gd name="T49" fmla="*/ 63 h 533"/>
                  <a:gd name="T50" fmla="*/ 445 w 511"/>
                  <a:gd name="T51" fmla="*/ 78 h 533"/>
                  <a:gd name="T52" fmla="*/ 423 w 511"/>
                  <a:gd name="T53" fmla="*/ 110 h 533"/>
                  <a:gd name="T54" fmla="*/ 439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6 w 511"/>
                  <a:gd name="T67" fmla="*/ 300 h 533"/>
                  <a:gd name="T68" fmla="*/ 482 w 511"/>
                  <a:gd name="T69" fmla="*/ 319 h 533"/>
                  <a:gd name="T70" fmla="*/ 468 w 511"/>
                  <a:gd name="T71" fmla="*/ 347 h 533"/>
                  <a:gd name="T72" fmla="*/ 462 w 511"/>
                  <a:gd name="T73" fmla="*/ 388 h 533"/>
                  <a:gd name="T74" fmla="*/ 449 w 511"/>
                  <a:gd name="T75" fmla="*/ 411 h 533"/>
                  <a:gd name="T76" fmla="*/ 435 w 511"/>
                  <a:gd name="T77" fmla="*/ 425 h 533"/>
                  <a:gd name="T78" fmla="*/ 380 w 511"/>
                  <a:gd name="T79" fmla="*/ 419 h 533"/>
                  <a:gd name="T80" fmla="*/ 331 w 511"/>
                  <a:gd name="T81" fmla="*/ 421 h 533"/>
                  <a:gd name="T82" fmla="*/ 317 w 511"/>
                  <a:gd name="T83" fmla="*/ 409 h 533"/>
                  <a:gd name="T84" fmla="*/ 331 w 511"/>
                  <a:gd name="T85" fmla="*/ 380 h 533"/>
                  <a:gd name="T86" fmla="*/ 296 w 511"/>
                  <a:gd name="T87" fmla="*/ 364 h 533"/>
                  <a:gd name="T88" fmla="*/ 253 w 511"/>
                  <a:gd name="T89" fmla="*/ 380 h 533"/>
                  <a:gd name="T90" fmla="*/ 219 w 511"/>
                  <a:gd name="T91" fmla="*/ 396 h 533"/>
                  <a:gd name="T92" fmla="*/ 217 w 511"/>
                  <a:gd name="T93" fmla="*/ 413 h 533"/>
                  <a:gd name="T94" fmla="*/ 194 w 511"/>
                  <a:gd name="T95" fmla="*/ 435 h 533"/>
                  <a:gd name="T96" fmla="*/ 174 w 511"/>
                  <a:gd name="T97" fmla="*/ 458 h 533"/>
                  <a:gd name="T98" fmla="*/ 170 w 511"/>
                  <a:gd name="T99" fmla="*/ 472 h 533"/>
                  <a:gd name="T100" fmla="*/ 159 w 511"/>
                  <a:gd name="T101" fmla="*/ 533 h 533"/>
                  <a:gd name="T102" fmla="*/ 143 w 511"/>
                  <a:gd name="T103" fmla="*/ 482 h 533"/>
                  <a:gd name="T104" fmla="*/ 133 w 511"/>
                  <a:gd name="T105" fmla="*/ 474 h 533"/>
                  <a:gd name="T106" fmla="*/ 71 w 511"/>
                  <a:gd name="T107" fmla="*/ 462 h 533"/>
                  <a:gd name="T108" fmla="*/ 57 w 511"/>
                  <a:gd name="T109" fmla="*/ 452 h 533"/>
                  <a:gd name="T110" fmla="*/ 51 w 511"/>
                  <a:gd name="T111" fmla="*/ 396 h 533"/>
                  <a:gd name="T112" fmla="*/ 86 w 511"/>
                  <a:gd name="T113" fmla="*/ 399 h 533"/>
                  <a:gd name="T114" fmla="*/ 47 w 511"/>
                  <a:gd name="T115" fmla="*/ 339 h 533"/>
                  <a:gd name="T116" fmla="*/ 18 w 511"/>
                  <a:gd name="T117" fmla="*/ 300 h 533"/>
                  <a:gd name="T118" fmla="*/ 10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4" y="186"/>
                    </a:lnTo>
                    <a:lnTo>
                      <a:pt x="10" y="190"/>
                    </a:lnTo>
                    <a:lnTo>
                      <a:pt x="14" y="194"/>
                    </a:lnTo>
                    <a:lnTo>
                      <a:pt x="22" y="192"/>
                    </a:lnTo>
                    <a:lnTo>
                      <a:pt x="26" y="188"/>
                    </a:lnTo>
                    <a:lnTo>
                      <a:pt x="29" y="184"/>
                    </a:lnTo>
                    <a:lnTo>
                      <a:pt x="31" y="184"/>
                    </a:lnTo>
                    <a:lnTo>
                      <a:pt x="33" y="184"/>
                    </a:lnTo>
                    <a:lnTo>
                      <a:pt x="35" y="186"/>
                    </a:lnTo>
                    <a:lnTo>
                      <a:pt x="35" y="186"/>
                    </a:lnTo>
                    <a:lnTo>
                      <a:pt x="43" y="184"/>
                    </a:lnTo>
                    <a:lnTo>
                      <a:pt x="45" y="186"/>
                    </a:lnTo>
                    <a:lnTo>
                      <a:pt x="53" y="182"/>
                    </a:lnTo>
                    <a:lnTo>
                      <a:pt x="67" y="172"/>
                    </a:lnTo>
                    <a:lnTo>
                      <a:pt x="76" y="178"/>
                    </a:lnTo>
                    <a:lnTo>
                      <a:pt x="78" y="178"/>
                    </a:lnTo>
                    <a:lnTo>
                      <a:pt x="86" y="184"/>
                    </a:lnTo>
                    <a:lnTo>
                      <a:pt x="92" y="192"/>
                    </a:lnTo>
                    <a:lnTo>
                      <a:pt x="94" y="194"/>
                    </a:lnTo>
                    <a:lnTo>
                      <a:pt x="98" y="194"/>
                    </a:lnTo>
                    <a:lnTo>
                      <a:pt x="102" y="192"/>
                    </a:lnTo>
                    <a:lnTo>
                      <a:pt x="104" y="190"/>
                    </a:lnTo>
                    <a:lnTo>
                      <a:pt x="108" y="190"/>
                    </a:lnTo>
                    <a:lnTo>
                      <a:pt x="114" y="186"/>
                    </a:lnTo>
                    <a:lnTo>
                      <a:pt x="118" y="188"/>
                    </a:lnTo>
                    <a:lnTo>
                      <a:pt x="125" y="188"/>
                    </a:lnTo>
                    <a:lnTo>
                      <a:pt x="129" y="186"/>
                    </a:lnTo>
                    <a:lnTo>
                      <a:pt x="139" y="184"/>
                    </a:lnTo>
                    <a:lnTo>
                      <a:pt x="141" y="180"/>
                    </a:lnTo>
                    <a:lnTo>
                      <a:pt x="145" y="178"/>
                    </a:lnTo>
                    <a:lnTo>
                      <a:pt x="155" y="167"/>
                    </a:lnTo>
                    <a:lnTo>
                      <a:pt x="155" y="163"/>
                    </a:lnTo>
                    <a:lnTo>
                      <a:pt x="161" y="157"/>
                    </a:lnTo>
                    <a:lnTo>
                      <a:pt x="161" y="147"/>
                    </a:lnTo>
                    <a:lnTo>
                      <a:pt x="163"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2" y="165"/>
                    </a:lnTo>
                    <a:lnTo>
                      <a:pt x="198" y="174"/>
                    </a:lnTo>
                    <a:lnTo>
                      <a:pt x="204" y="178"/>
                    </a:lnTo>
                    <a:lnTo>
                      <a:pt x="210" y="178"/>
                    </a:lnTo>
                    <a:lnTo>
                      <a:pt x="214" y="180"/>
                    </a:lnTo>
                    <a:lnTo>
                      <a:pt x="212" y="182"/>
                    </a:lnTo>
                    <a:lnTo>
                      <a:pt x="210" y="184"/>
                    </a:lnTo>
                    <a:lnTo>
                      <a:pt x="208" y="188"/>
                    </a:lnTo>
                    <a:lnTo>
                      <a:pt x="210" y="192"/>
                    </a:lnTo>
                    <a:lnTo>
                      <a:pt x="212" y="192"/>
                    </a:lnTo>
                    <a:lnTo>
                      <a:pt x="217" y="188"/>
                    </a:lnTo>
                    <a:lnTo>
                      <a:pt x="221" y="180"/>
                    </a:lnTo>
                    <a:lnTo>
                      <a:pt x="225" y="176"/>
                    </a:lnTo>
                    <a:lnTo>
                      <a:pt x="231" y="172"/>
                    </a:lnTo>
                    <a:lnTo>
                      <a:pt x="237" y="172"/>
                    </a:lnTo>
                    <a:lnTo>
                      <a:pt x="245" y="176"/>
                    </a:lnTo>
                    <a:lnTo>
                      <a:pt x="249" y="176"/>
                    </a:lnTo>
                    <a:lnTo>
                      <a:pt x="251" y="174"/>
                    </a:lnTo>
                    <a:lnTo>
                      <a:pt x="251" y="172"/>
                    </a:lnTo>
                    <a:lnTo>
                      <a:pt x="249" y="165"/>
                    </a:lnTo>
                    <a:lnTo>
                      <a:pt x="249" y="157"/>
                    </a:lnTo>
                    <a:lnTo>
                      <a:pt x="251" y="151"/>
                    </a:lnTo>
                    <a:lnTo>
                      <a:pt x="253" y="147"/>
                    </a:lnTo>
                    <a:lnTo>
                      <a:pt x="255" y="143"/>
                    </a:lnTo>
                    <a:lnTo>
                      <a:pt x="251" y="141"/>
                    </a:lnTo>
                    <a:lnTo>
                      <a:pt x="243" y="141"/>
                    </a:lnTo>
                    <a:lnTo>
                      <a:pt x="231" y="151"/>
                    </a:lnTo>
                    <a:lnTo>
                      <a:pt x="223" y="155"/>
                    </a:lnTo>
                    <a:lnTo>
                      <a:pt x="214" y="157"/>
                    </a:lnTo>
                    <a:lnTo>
                      <a:pt x="206" y="157"/>
                    </a:lnTo>
                    <a:lnTo>
                      <a:pt x="202" y="151"/>
                    </a:lnTo>
                    <a:lnTo>
                      <a:pt x="200" y="143"/>
                    </a:lnTo>
                    <a:lnTo>
                      <a:pt x="202" y="125"/>
                    </a:lnTo>
                    <a:lnTo>
                      <a:pt x="204" y="110"/>
                    </a:lnTo>
                    <a:lnTo>
                      <a:pt x="206" y="104"/>
                    </a:lnTo>
                    <a:lnTo>
                      <a:pt x="206" y="100"/>
                    </a:lnTo>
                    <a:lnTo>
                      <a:pt x="204" y="96"/>
                    </a:lnTo>
                    <a:lnTo>
                      <a:pt x="206" y="96"/>
                    </a:lnTo>
                    <a:lnTo>
                      <a:pt x="206" y="94"/>
                    </a:lnTo>
                    <a:lnTo>
                      <a:pt x="206" y="94"/>
                    </a:lnTo>
                    <a:lnTo>
                      <a:pt x="210" y="92"/>
                    </a:lnTo>
                    <a:lnTo>
                      <a:pt x="212" y="90"/>
                    </a:lnTo>
                    <a:lnTo>
                      <a:pt x="217" y="84"/>
                    </a:lnTo>
                    <a:lnTo>
                      <a:pt x="217" y="73"/>
                    </a:lnTo>
                    <a:lnTo>
                      <a:pt x="214" y="71"/>
                    </a:lnTo>
                    <a:lnTo>
                      <a:pt x="214" y="67"/>
                    </a:lnTo>
                    <a:lnTo>
                      <a:pt x="217" y="61"/>
                    </a:lnTo>
                    <a:lnTo>
                      <a:pt x="221" y="57"/>
                    </a:lnTo>
                    <a:lnTo>
                      <a:pt x="223" y="55"/>
                    </a:lnTo>
                    <a:lnTo>
                      <a:pt x="223" y="47"/>
                    </a:lnTo>
                    <a:lnTo>
                      <a:pt x="223" y="41"/>
                    </a:lnTo>
                    <a:lnTo>
                      <a:pt x="223" y="35"/>
                    </a:lnTo>
                    <a:lnTo>
                      <a:pt x="223" y="26"/>
                    </a:lnTo>
                    <a:lnTo>
                      <a:pt x="221" y="20"/>
                    </a:lnTo>
                    <a:lnTo>
                      <a:pt x="223" y="20"/>
                    </a:lnTo>
                    <a:lnTo>
                      <a:pt x="225" y="20"/>
                    </a:lnTo>
                    <a:lnTo>
                      <a:pt x="227" y="24"/>
                    </a:lnTo>
                    <a:lnTo>
                      <a:pt x="233" y="20"/>
                    </a:lnTo>
                    <a:lnTo>
                      <a:pt x="239" y="20"/>
                    </a:lnTo>
                    <a:lnTo>
                      <a:pt x="245" y="28"/>
                    </a:lnTo>
                    <a:lnTo>
                      <a:pt x="247" y="31"/>
                    </a:lnTo>
                    <a:lnTo>
                      <a:pt x="249" y="28"/>
                    </a:lnTo>
                    <a:lnTo>
                      <a:pt x="251" y="26"/>
                    </a:lnTo>
                    <a:lnTo>
                      <a:pt x="261" y="24"/>
                    </a:lnTo>
                    <a:lnTo>
                      <a:pt x="264" y="24"/>
                    </a:lnTo>
                    <a:lnTo>
                      <a:pt x="266" y="24"/>
                    </a:lnTo>
                    <a:lnTo>
                      <a:pt x="266" y="26"/>
                    </a:lnTo>
                    <a:lnTo>
                      <a:pt x="264" y="33"/>
                    </a:lnTo>
                    <a:lnTo>
                      <a:pt x="261" y="37"/>
                    </a:lnTo>
                    <a:lnTo>
                      <a:pt x="264" y="39"/>
                    </a:lnTo>
                    <a:lnTo>
                      <a:pt x="276" y="45"/>
                    </a:lnTo>
                    <a:lnTo>
                      <a:pt x="284" y="49"/>
                    </a:lnTo>
                    <a:lnTo>
                      <a:pt x="284" y="53"/>
                    </a:lnTo>
                    <a:lnTo>
                      <a:pt x="286" y="55"/>
                    </a:lnTo>
                    <a:lnTo>
                      <a:pt x="292" y="57"/>
                    </a:lnTo>
                    <a:lnTo>
                      <a:pt x="296" y="57"/>
                    </a:lnTo>
                    <a:lnTo>
                      <a:pt x="300" y="57"/>
                    </a:lnTo>
                    <a:lnTo>
                      <a:pt x="304" y="53"/>
                    </a:lnTo>
                    <a:lnTo>
                      <a:pt x="306" y="47"/>
                    </a:lnTo>
                    <a:lnTo>
                      <a:pt x="308" y="43"/>
                    </a:lnTo>
                    <a:lnTo>
                      <a:pt x="308" y="35"/>
                    </a:lnTo>
                    <a:lnTo>
                      <a:pt x="317" y="26"/>
                    </a:lnTo>
                    <a:lnTo>
                      <a:pt x="315" y="22"/>
                    </a:lnTo>
                    <a:lnTo>
                      <a:pt x="310" y="10"/>
                    </a:lnTo>
                    <a:lnTo>
                      <a:pt x="339" y="0"/>
                    </a:lnTo>
                    <a:lnTo>
                      <a:pt x="333" y="18"/>
                    </a:lnTo>
                    <a:lnTo>
                      <a:pt x="341" y="18"/>
                    </a:lnTo>
                    <a:lnTo>
                      <a:pt x="343" y="33"/>
                    </a:lnTo>
                    <a:lnTo>
                      <a:pt x="335" y="49"/>
                    </a:lnTo>
                    <a:lnTo>
                      <a:pt x="339" y="55"/>
                    </a:lnTo>
                    <a:lnTo>
                      <a:pt x="341" y="57"/>
                    </a:lnTo>
                    <a:lnTo>
                      <a:pt x="345" y="57"/>
                    </a:lnTo>
                    <a:lnTo>
                      <a:pt x="345" y="57"/>
                    </a:lnTo>
                    <a:lnTo>
                      <a:pt x="355" y="59"/>
                    </a:lnTo>
                    <a:lnTo>
                      <a:pt x="357" y="63"/>
                    </a:lnTo>
                    <a:lnTo>
                      <a:pt x="362" y="63"/>
                    </a:lnTo>
                    <a:lnTo>
                      <a:pt x="368" y="63"/>
                    </a:lnTo>
                    <a:lnTo>
                      <a:pt x="372" y="65"/>
                    </a:lnTo>
                    <a:lnTo>
                      <a:pt x="374" y="67"/>
                    </a:lnTo>
                    <a:lnTo>
                      <a:pt x="374" y="69"/>
                    </a:lnTo>
                    <a:lnTo>
                      <a:pt x="380" y="65"/>
                    </a:lnTo>
                    <a:lnTo>
                      <a:pt x="384" y="65"/>
                    </a:lnTo>
                    <a:lnTo>
                      <a:pt x="390" y="67"/>
                    </a:lnTo>
                    <a:lnTo>
                      <a:pt x="400" y="63"/>
                    </a:lnTo>
                    <a:lnTo>
                      <a:pt x="413" y="61"/>
                    </a:lnTo>
                    <a:lnTo>
                      <a:pt x="417" y="65"/>
                    </a:lnTo>
                    <a:lnTo>
                      <a:pt x="435" y="67"/>
                    </a:lnTo>
                    <a:lnTo>
                      <a:pt x="441" y="65"/>
                    </a:lnTo>
                    <a:lnTo>
                      <a:pt x="443" y="73"/>
                    </a:lnTo>
                    <a:lnTo>
                      <a:pt x="445" y="78"/>
                    </a:lnTo>
                    <a:lnTo>
                      <a:pt x="443" y="86"/>
                    </a:lnTo>
                    <a:lnTo>
                      <a:pt x="439" y="88"/>
                    </a:lnTo>
                    <a:lnTo>
                      <a:pt x="429" y="92"/>
                    </a:lnTo>
                    <a:lnTo>
                      <a:pt x="423" y="98"/>
                    </a:lnTo>
                    <a:lnTo>
                      <a:pt x="423" y="106"/>
                    </a:lnTo>
                    <a:lnTo>
                      <a:pt x="423" y="110"/>
                    </a:lnTo>
                    <a:lnTo>
                      <a:pt x="423" y="123"/>
                    </a:lnTo>
                    <a:lnTo>
                      <a:pt x="423" y="123"/>
                    </a:lnTo>
                    <a:lnTo>
                      <a:pt x="425" y="123"/>
                    </a:lnTo>
                    <a:lnTo>
                      <a:pt x="433" y="118"/>
                    </a:lnTo>
                    <a:lnTo>
                      <a:pt x="439" y="114"/>
                    </a:lnTo>
                    <a:lnTo>
                      <a:pt x="439" y="112"/>
                    </a:lnTo>
                    <a:lnTo>
                      <a:pt x="447" y="110"/>
                    </a:lnTo>
                    <a:lnTo>
                      <a:pt x="456" y="112"/>
                    </a:lnTo>
                    <a:lnTo>
                      <a:pt x="462" y="112"/>
                    </a:lnTo>
                    <a:lnTo>
                      <a:pt x="466" y="112"/>
                    </a:lnTo>
                    <a:lnTo>
                      <a:pt x="466" y="118"/>
                    </a:lnTo>
                    <a:lnTo>
                      <a:pt x="468" y="120"/>
                    </a:lnTo>
                    <a:lnTo>
                      <a:pt x="482" y="137"/>
                    </a:lnTo>
                    <a:lnTo>
                      <a:pt x="490" y="145"/>
                    </a:lnTo>
                    <a:lnTo>
                      <a:pt x="490" y="151"/>
                    </a:lnTo>
                    <a:lnTo>
                      <a:pt x="492" y="153"/>
                    </a:lnTo>
                    <a:lnTo>
                      <a:pt x="498"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6" y="288"/>
                    </a:lnTo>
                    <a:lnTo>
                      <a:pt x="494" y="294"/>
                    </a:lnTo>
                    <a:lnTo>
                      <a:pt x="494" y="296"/>
                    </a:lnTo>
                    <a:lnTo>
                      <a:pt x="494" y="298"/>
                    </a:lnTo>
                    <a:lnTo>
                      <a:pt x="496" y="300"/>
                    </a:lnTo>
                    <a:lnTo>
                      <a:pt x="498" y="304"/>
                    </a:lnTo>
                    <a:lnTo>
                      <a:pt x="498" y="309"/>
                    </a:lnTo>
                    <a:lnTo>
                      <a:pt x="492" y="311"/>
                    </a:lnTo>
                    <a:lnTo>
                      <a:pt x="488" y="311"/>
                    </a:lnTo>
                    <a:lnTo>
                      <a:pt x="484" y="319"/>
                    </a:lnTo>
                    <a:lnTo>
                      <a:pt x="482" y="319"/>
                    </a:lnTo>
                    <a:lnTo>
                      <a:pt x="480"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6" y="392"/>
                    </a:lnTo>
                    <a:lnTo>
                      <a:pt x="470" y="396"/>
                    </a:lnTo>
                    <a:lnTo>
                      <a:pt x="474" y="407"/>
                    </a:lnTo>
                    <a:lnTo>
                      <a:pt x="462" y="407"/>
                    </a:lnTo>
                    <a:lnTo>
                      <a:pt x="460" y="409"/>
                    </a:lnTo>
                    <a:lnTo>
                      <a:pt x="449" y="411"/>
                    </a:lnTo>
                    <a:lnTo>
                      <a:pt x="443" y="407"/>
                    </a:lnTo>
                    <a:lnTo>
                      <a:pt x="441" y="407"/>
                    </a:lnTo>
                    <a:lnTo>
                      <a:pt x="439" y="411"/>
                    </a:lnTo>
                    <a:lnTo>
                      <a:pt x="443" y="419"/>
                    </a:lnTo>
                    <a:lnTo>
                      <a:pt x="441" y="421"/>
                    </a:lnTo>
                    <a:lnTo>
                      <a:pt x="435" y="425"/>
                    </a:lnTo>
                    <a:lnTo>
                      <a:pt x="421" y="427"/>
                    </a:lnTo>
                    <a:lnTo>
                      <a:pt x="411" y="431"/>
                    </a:lnTo>
                    <a:lnTo>
                      <a:pt x="404" y="435"/>
                    </a:lnTo>
                    <a:lnTo>
                      <a:pt x="402" y="433"/>
                    </a:lnTo>
                    <a:lnTo>
                      <a:pt x="392" y="427"/>
                    </a:lnTo>
                    <a:lnTo>
                      <a:pt x="380" y="419"/>
                    </a:lnTo>
                    <a:lnTo>
                      <a:pt x="362" y="421"/>
                    </a:lnTo>
                    <a:lnTo>
                      <a:pt x="345" y="425"/>
                    </a:lnTo>
                    <a:lnTo>
                      <a:pt x="343" y="429"/>
                    </a:lnTo>
                    <a:lnTo>
                      <a:pt x="341" y="429"/>
                    </a:lnTo>
                    <a:lnTo>
                      <a:pt x="333" y="425"/>
                    </a:lnTo>
                    <a:lnTo>
                      <a:pt x="331" y="421"/>
                    </a:lnTo>
                    <a:lnTo>
                      <a:pt x="327" y="421"/>
                    </a:lnTo>
                    <a:lnTo>
                      <a:pt x="327"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8" y="372"/>
                    </a:lnTo>
                    <a:lnTo>
                      <a:pt x="306" y="368"/>
                    </a:lnTo>
                    <a:lnTo>
                      <a:pt x="304" y="366"/>
                    </a:lnTo>
                    <a:lnTo>
                      <a:pt x="296" y="364"/>
                    </a:lnTo>
                    <a:lnTo>
                      <a:pt x="288" y="368"/>
                    </a:lnTo>
                    <a:lnTo>
                      <a:pt x="278" y="380"/>
                    </a:lnTo>
                    <a:lnTo>
                      <a:pt x="274" y="382"/>
                    </a:lnTo>
                    <a:lnTo>
                      <a:pt x="251" y="368"/>
                    </a:lnTo>
                    <a:lnTo>
                      <a:pt x="249" y="372"/>
                    </a:lnTo>
                    <a:lnTo>
                      <a:pt x="253" y="380"/>
                    </a:lnTo>
                    <a:lnTo>
                      <a:pt x="251" y="388"/>
                    </a:lnTo>
                    <a:lnTo>
                      <a:pt x="245" y="390"/>
                    </a:lnTo>
                    <a:lnTo>
                      <a:pt x="233" y="392"/>
                    </a:lnTo>
                    <a:lnTo>
                      <a:pt x="223" y="392"/>
                    </a:lnTo>
                    <a:lnTo>
                      <a:pt x="221" y="392"/>
                    </a:lnTo>
                    <a:lnTo>
                      <a:pt x="219" y="396"/>
                    </a:lnTo>
                    <a:lnTo>
                      <a:pt x="217" y="399"/>
                    </a:lnTo>
                    <a:lnTo>
                      <a:pt x="212" y="405"/>
                    </a:lnTo>
                    <a:lnTo>
                      <a:pt x="212" y="407"/>
                    </a:lnTo>
                    <a:lnTo>
                      <a:pt x="217" y="405"/>
                    </a:lnTo>
                    <a:lnTo>
                      <a:pt x="219" y="409"/>
                    </a:lnTo>
                    <a:lnTo>
                      <a:pt x="217" y="413"/>
                    </a:lnTo>
                    <a:lnTo>
                      <a:pt x="212" y="415"/>
                    </a:lnTo>
                    <a:lnTo>
                      <a:pt x="204" y="419"/>
                    </a:lnTo>
                    <a:lnTo>
                      <a:pt x="206" y="427"/>
                    </a:lnTo>
                    <a:lnTo>
                      <a:pt x="206" y="429"/>
                    </a:lnTo>
                    <a:lnTo>
                      <a:pt x="194" y="431"/>
                    </a:lnTo>
                    <a:lnTo>
                      <a:pt x="194" y="435"/>
                    </a:lnTo>
                    <a:lnTo>
                      <a:pt x="186" y="444"/>
                    </a:lnTo>
                    <a:lnTo>
                      <a:pt x="184" y="448"/>
                    </a:lnTo>
                    <a:lnTo>
                      <a:pt x="184" y="456"/>
                    </a:lnTo>
                    <a:lnTo>
                      <a:pt x="184" y="458"/>
                    </a:lnTo>
                    <a:lnTo>
                      <a:pt x="182" y="460"/>
                    </a:lnTo>
                    <a:lnTo>
                      <a:pt x="174" y="458"/>
                    </a:lnTo>
                    <a:lnTo>
                      <a:pt x="167" y="460"/>
                    </a:lnTo>
                    <a:lnTo>
                      <a:pt x="170" y="462"/>
                    </a:lnTo>
                    <a:lnTo>
                      <a:pt x="176" y="466"/>
                    </a:lnTo>
                    <a:lnTo>
                      <a:pt x="178" y="472"/>
                    </a:lnTo>
                    <a:lnTo>
                      <a:pt x="176" y="474"/>
                    </a:lnTo>
                    <a:lnTo>
                      <a:pt x="170" y="472"/>
                    </a:lnTo>
                    <a:lnTo>
                      <a:pt x="161" y="488"/>
                    </a:lnTo>
                    <a:lnTo>
                      <a:pt x="159" y="509"/>
                    </a:lnTo>
                    <a:lnTo>
                      <a:pt x="163" y="523"/>
                    </a:lnTo>
                    <a:lnTo>
                      <a:pt x="161" y="531"/>
                    </a:lnTo>
                    <a:lnTo>
                      <a:pt x="161" y="533"/>
                    </a:lnTo>
                    <a:lnTo>
                      <a:pt x="159" y="533"/>
                    </a:lnTo>
                    <a:lnTo>
                      <a:pt x="153" y="529"/>
                    </a:lnTo>
                    <a:lnTo>
                      <a:pt x="151" y="525"/>
                    </a:lnTo>
                    <a:lnTo>
                      <a:pt x="143" y="511"/>
                    </a:lnTo>
                    <a:lnTo>
                      <a:pt x="143" y="505"/>
                    </a:lnTo>
                    <a:lnTo>
                      <a:pt x="143" y="488"/>
                    </a:lnTo>
                    <a:lnTo>
                      <a:pt x="143" y="482"/>
                    </a:lnTo>
                    <a:lnTo>
                      <a:pt x="151" y="472"/>
                    </a:lnTo>
                    <a:lnTo>
                      <a:pt x="149" y="470"/>
                    </a:lnTo>
                    <a:lnTo>
                      <a:pt x="147" y="466"/>
                    </a:lnTo>
                    <a:lnTo>
                      <a:pt x="145" y="466"/>
                    </a:lnTo>
                    <a:lnTo>
                      <a:pt x="141" y="468"/>
                    </a:lnTo>
                    <a:lnTo>
                      <a:pt x="133" y="474"/>
                    </a:lnTo>
                    <a:lnTo>
                      <a:pt x="133" y="474"/>
                    </a:lnTo>
                    <a:lnTo>
                      <a:pt x="118" y="474"/>
                    </a:lnTo>
                    <a:lnTo>
                      <a:pt x="104" y="474"/>
                    </a:lnTo>
                    <a:lnTo>
                      <a:pt x="86" y="472"/>
                    </a:lnTo>
                    <a:lnTo>
                      <a:pt x="88" y="464"/>
                    </a:lnTo>
                    <a:lnTo>
                      <a:pt x="71" y="462"/>
                    </a:lnTo>
                    <a:lnTo>
                      <a:pt x="69" y="454"/>
                    </a:lnTo>
                    <a:lnTo>
                      <a:pt x="67" y="450"/>
                    </a:lnTo>
                    <a:lnTo>
                      <a:pt x="63" y="448"/>
                    </a:lnTo>
                    <a:lnTo>
                      <a:pt x="61" y="448"/>
                    </a:lnTo>
                    <a:lnTo>
                      <a:pt x="59" y="452"/>
                    </a:lnTo>
                    <a:lnTo>
                      <a:pt x="57" y="452"/>
                    </a:lnTo>
                    <a:lnTo>
                      <a:pt x="51" y="437"/>
                    </a:lnTo>
                    <a:lnTo>
                      <a:pt x="55" y="431"/>
                    </a:lnTo>
                    <a:lnTo>
                      <a:pt x="45" y="417"/>
                    </a:lnTo>
                    <a:lnTo>
                      <a:pt x="43" y="411"/>
                    </a:lnTo>
                    <a:lnTo>
                      <a:pt x="45" y="401"/>
                    </a:lnTo>
                    <a:lnTo>
                      <a:pt x="51" y="396"/>
                    </a:lnTo>
                    <a:lnTo>
                      <a:pt x="53" y="399"/>
                    </a:lnTo>
                    <a:lnTo>
                      <a:pt x="65" y="413"/>
                    </a:lnTo>
                    <a:lnTo>
                      <a:pt x="67" y="415"/>
                    </a:lnTo>
                    <a:lnTo>
                      <a:pt x="76" y="407"/>
                    </a:lnTo>
                    <a:lnTo>
                      <a:pt x="82" y="405"/>
                    </a:lnTo>
                    <a:lnTo>
                      <a:pt x="86" y="399"/>
                    </a:lnTo>
                    <a:lnTo>
                      <a:pt x="84" y="386"/>
                    </a:lnTo>
                    <a:lnTo>
                      <a:pt x="76" y="376"/>
                    </a:lnTo>
                    <a:lnTo>
                      <a:pt x="69" y="364"/>
                    </a:lnTo>
                    <a:lnTo>
                      <a:pt x="67" y="360"/>
                    </a:lnTo>
                    <a:lnTo>
                      <a:pt x="61" y="352"/>
                    </a:lnTo>
                    <a:lnTo>
                      <a:pt x="47" y="339"/>
                    </a:lnTo>
                    <a:lnTo>
                      <a:pt x="37" y="333"/>
                    </a:lnTo>
                    <a:lnTo>
                      <a:pt x="33" y="333"/>
                    </a:lnTo>
                    <a:lnTo>
                      <a:pt x="20" y="317"/>
                    </a:lnTo>
                    <a:lnTo>
                      <a:pt x="20" y="313"/>
                    </a:lnTo>
                    <a:lnTo>
                      <a:pt x="18" y="311"/>
                    </a:lnTo>
                    <a:lnTo>
                      <a:pt x="18" y="300"/>
                    </a:lnTo>
                    <a:lnTo>
                      <a:pt x="22" y="286"/>
                    </a:lnTo>
                    <a:lnTo>
                      <a:pt x="20" y="278"/>
                    </a:lnTo>
                    <a:lnTo>
                      <a:pt x="18" y="278"/>
                    </a:lnTo>
                    <a:lnTo>
                      <a:pt x="12" y="272"/>
                    </a:lnTo>
                    <a:lnTo>
                      <a:pt x="10" y="268"/>
                    </a:lnTo>
                    <a:lnTo>
                      <a:pt x="10" y="264"/>
                    </a:lnTo>
                    <a:lnTo>
                      <a:pt x="10" y="249"/>
                    </a:lnTo>
                    <a:lnTo>
                      <a:pt x="12" y="231"/>
                    </a:lnTo>
                    <a:lnTo>
                      <a:pt x="4" y="223"/>
                    </a:lnTo>
                    <a:lnTo>
                      <a:pt x="6" y="215"/>
                    </a:lnTo>
                    <a:lnTo>
                      <a:pt x="2" y="202"/>
                    </a:lnTo>
                    <a:lnTo>
                      <a:pt x="2" y="194"/>
                    </a:lnTo>
                    <a:lnTo>
                      <a:pt x="0" y="19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90" name="Freeform 602"/>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1" name="Freeform 603"/>
              <p:cNvSpPr>
                <a:spLocks noEditPoints="1"/>
              </p:cNvSpPr>
              <p:nvPr/>
            </p:nvSpPr>
            <p:spPr bwMode="auto">
              <a:xfrm>
                <a:off x="5037" y="1440"/>
                <a:ext cx="345" cy="358"/>
              </a:xfrm>
              <a:custGeom>
                <a:avLst/>
                <a:gdLst>
                  <a:gd name="T0" fmla="*/ 337 w 345"/>
                  <a:gd name="T1" fmla="*/ 0 h 358"/>
                  <a:gd name="T2" fmla="*/ 298 w 345"/>
                  <a:gd name="T3" fmla="*/ 9 h 358"/>
                  <a:gd name="T4" fmla="*/ 294 w 345"/>
                  <a:gd name="T5" fmla="*/ 9 h 358"/>
                  <a:gd name="T6" fmla="*/ 272 w 345"/>
                  <a:gd name="T7" fmla="*/ 21 h 358"/>
                  <a:gd name="T8" fmla="*/ 247 w 345"/>
                  <a:gd name="T9" fmla="*/ 39 h 358"/>
                  <a:gd name="T10" fmla="*/ 237 w 345"/>
                  <a:gd name="T11" fmla="*/ 54 h 358"/>
                  <a:gd name="T12" fmla="*/ 221 w 345"/>
                  <a:gd name="T13" fmla="*/ 76 h 358"/>
                  <a:gd name="T14" fmla="*/ 213 w 345"/>
                  <a:gd name="T15" fmla="*/ 82 h 358"/>
                  <a:gd name="T16" fmla="*/ 192 w 345"/>
                  <a:gd name="T17" fmla="*/ 101 h 358"/>
                  <a:gd name="T18" fmla="*/ 178 w 345"/>
                  <a:gd name="T19" fmla="*/ 113 h 358"/>
                  <a:gd name="T20" fmla="*/ 143 w 345"/>
                  <a:gd name="T21" fmla="*/ 129 h 358"/>
                  <a:gd name="T22" fmla="*/ 114 w 345"/>
                  <a:gd name="T23" fmla="*/ 129 h 358"/>
                  <a:gd name="T24" fmla="*/ 88 w 345"/>
                  <a:gd name="T25" fmla="*/ 154 h 358"/>
                  <a:gd name="T26" fmla="*/ 80 w 345"/>
                  <a:gd name="T27" fmla="*/ 152 h 358"/>
                  <a:gd name="T28" fmla="*/ 61 w 345"/>
                  <a:gd name="T29" fmla="*/ 158 h 358"/>
                  <a:gd name="T30" fmla="*/ 37 w 345"/>
                  <a:gd name="T31" fmla="*/ 178 h 358"/>
                  <a:gd name="T32" fmla="*/ 14 w 345"/>
                  <a:gd name="T33" fmla="*/ 170 h 358"/>
                  <a:gd name="T34" fmla="*/ 4 w 345"/>
                  <a:gd name="T35" fmla="*/ 180 h 358"/>
                  <a:gd name="T36" fmla="*/ 6 w 345"/>
                  <a:gd name="T37" fmla="*/ 199 h 358"/>
                  <a:gd name="T38" fmla="*/ 4 w 345"/>
                  <a:gd name="T39" fmla="*/ 221 h 358"/>
                  <a:gd name="T40" fmla="*/ 4 w 345"/>
                  <a:gd name="T41" fmla="*/ 266 h 358"/>
                  <a:gd name="T42" fmla="*/ 14 w 345"/>
                  <a:gd name="T43" fmla="*/ 301 h 358"/>
                  <a:gd name="T44" fmla="*/ 43 w 345"/>
                  <a:gd name="T45" fmla="*/ 293 h 358"/>
                  <a:gd name="T46" fmla="*/ 39 w 345"/>
                  <a:gd name="T47" fmla="*/ 330 h 358"/>
                  <a:gd name="T48" fmla="*/ 29 w 345"/>
                  <a:gd name="T49" fmla="*/ 327 h 358"/>
                  <a:gd name="T50" fmla="*/ 12 w 345"/>
                  <a:gd name="T51" fmla="*/ 338 h 358"/>
                  <a:gd name="T52" fmla="*/ 20 w 345"/>
                  <a:gd name="T53" fmla="*/ 354 h 358"/>
                  <a:gd name="T54" fmla="*/ 39 w 345"/>
                  <a:gd name="T55" fmla="*/ 358 h 358"/>
                  <a:gd name="T56" fmla="*/ 233 w 345"/>
                  <a:gd name="T57" fmla="*/ 358 h 358"/>
                  <a:gd name="T58" fmla="*/ 255 w 345"/>
                  <a:gd name="T59" fmla="*/ 356 h 358"/>
                  <a:gd name="T60" fmla="*/ 278 w 345"/>
                  <a:gd name="T61" fmla="*/ 348 h 358"/>
                  <a:gd name="T62" fmla="*/ 294 w 345"/>
                  <a:gd name="T63" fmla="*/ 338 h 358"/>
                  <a:gd name="T64" fmla="*/ 311 w 345"/>
                  <a:gd name="T65" fmla="*/ 344 h 358"/>
                  <a:gd name="T66" fmla="*/ 313 w 345"/>
                  <a:gd name="T67" fmla="*/ 321 h 358"/>
                  <a:gd name="T68" fmla="*/ 296 w 345"/>
                  <a:gd name="T69" fmla="*/ 303 h 358"/>
                  <a:gd name="T70" fmla="*/ 294 w 345"/>
                  <a:gd name="T71" fmla="*/ 285 h 358"/>
                  <a:gd name="T72" fmla="*/ 274 w 345"/>
                  <a:gd name="T73" fmla="*/ 268 h 358"/>
                  <a:gd name="T74" fmla="*/ 251 w 345"/>
                  <a:gd name="T75" fmla="*/ 276 h 358"/>
                  <a:gd name="T76" fmla="*/ 223 w 345"/>
                  <a:gd name="T77" fmla="*/ 280 h 358"/>
                  <a:gd name="T78" fmla="*/ 188 w 345"/>
                  <a:gd name="T79" fmla="*/ 278 h 358"/>
                  <a:gd name="T80" fmla="*/ 196 w 345"/>
                  <a:gd name="T81" fmla="*/ 270 h 358"/>
                  <a:gd name="T82" fmla="*/ 223 w 345"/>
                  <a:gd name="T83" fmla="*/ 272 h 358"/>
                  <a:gd name="T84" fmla="*/ 253 w 345"/>
                  <a:gd name="T85" fmla="*/ 266 h 358"/>
                  <a:gd name="T86" fmla="*/ 282 w 345"/>
                  <a:gd name="T87" fmla="*/ 254 h 358"/>
                  <a:gd name="T88" fmla="*/ 288 w 345"/>
                  <a:gd name="T89" fmla="*/ 221 h 358"/>
                  <a:gd name="T90" fmla="*/ 282 w 345"/>
                  <a:gd name="T91" fmla="*/ 186 h 358"/>
                  <a:gd name="T92" fmla="*/ 292 w 345"/>
                  <a:gd name="T93" fmla="*/ 162 h 358"/>
                  <a:gd name="T94" fmla="*/ 300 w 345"/>
                  <a:gd name="T95" fmla="*/ 139 h 358"/>
                  <a:gd name="T96" fmla="*/ 315 w 345"/>
                  <a:gd name="T97" fmla="*/ 129 h 358"/>
                  <a:gd name="T98" fmla="*/ 319 w 345"/>
                  <a:gd name="T99" fmla="*/ 121 h 358"/>
                  <a:gd name="T100" fmla="*/ 335 w 345"/>
                  <a:gd name="T101" fmla="*/ 103 h 358"/>
                  <a:gd name="T102" fmla="*/ 337 w 345"/>
                  <a:gd name="T103" fmla="*/ 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5" h="358">
                    <a:moveTo>
                      <a:pt x="94" y="150"/>
                    </a:moveTo>
                    <a:lnTo>
                      <a:pt x="96" y="150"/>
                    </a:lnTo>
                    <a:lnTo>
                      <a:pt x="94" y="150"/>
                    </a:lnTo>
                    <a:close/>
                    <a:moveTo>
                      <a:pt x="337" y="0"/>
                    </a:moveTo>
                    <a:lnTo>
                      <a:pt x="319" y="9"/>
                    </a:lnTo>
                    <a:lnTo>
                      <a:pt x="311" y="4"/>
                    </a:lnTo>
                    <a:lnTo>
                      <a:pt x="296" y="9"/>
                    </a:lnTo>
                    <a:lnTo>
                      <a:pt x="298" y="9"/>
                    </a:lnTo>
                    <a:lnTo>
                      <a:pt x="296" y="9"/>
                    </a:lnTo>
                    <a:lnTo>
                      <a:pt x="296" y="9"/>
                    </a:lnTo>
                    <a:lnTo>
                      <a:pt x="296" y="9"/>
                    </a:lnTo>
                    <a:lnTo>
                      <a:pt x="294" y="9"/>
                    </a:lnTo>
                    <a:lnTo>
                      <a:pt x="294" y="9"/>
                    </a:lnTo>
                    <a:lnTo>
                      <a:pt x="286" y="11"/>
                    </a:lnTo>
                    <a:lnTo>
                      <a:pt x="274" y="21"/>
                    </a:lnTo>
                    <a:lnTo>
                      <a:pt x="272" y="21"/>
                    </a:lnTo>
                    <a:lnTo>
                      <a:pt x="264" y="23"/>
                    </a:lnTo>
                    <a:lnTo>
                      <a:pt x="266" y="27"/>
                    </a:lnTo>
                    <a:lnTo>
                      <a:pt x="253" y="35"/>
                    </a:lnTo>
                    <a:lnTo>
                      <a:pt x="247" y="39"/>
                    </a:lnTo>
                    <a:lnTo>
                      <a:pt x="247" y="45"/>
                    </a:lnTo>
                    <a:lnTo>
                      <a:pt x="241" y="45"/>
                    </a:lnTo>
                    <a:lnTo>
                      <a:pt x="239" y="51"/>
                    </a:lnTo>
                    <a:lnTo>
                      <a:pt x="237" y="54"/>
                    </a:lnTo>
                    <a:lnTo>
                      <a:pt x="229" y="66"/>
                    </a:lnTo>
                    <a:lnTo>
                      <a:pt x="221" y="62"/>
                    </a:lnTo>
                    <a:lnTo>
                      <a:pt x="215" y="68"/>
                    </a:lnTo>
                    <a:lnTo>
                      <a:pt x="221" y="76"/>
                    </a:lnTo>
                    <a:lnTo>
                      <a:pt x="223" y="82"/>
                    </a:lnTo>
                    <a:lnTo>
                      <a:pt x="221" y="76"/>
                    </a:lnTo>
                    <a:lnTo>
                      <a:pt x="217" y="78"/>
                    </a:lnTo>
                    <a:lnTo>
                      <a:pt x="213" y="82"/>
                    </a:lnTo>
                    <a:lnTo>
                      <a:pt x="211" y="88"/>
                    </a:lnTo>
                    <a:lnTo>
                      <a:pt x="204" y="94"/>
                    </a:lnTo>
                    <a:lnTo>
                      <a:pt x="198" y="94"/>
                    </a:lnTo>
                    <a:lnTo>
                      <a:pt x="192" y="101"/>
                    </a:lnTo>
                    <a:lnTo>
                      <a:pt x="188" y="101"/>
                    </a:lnTo>
                    <a:lnTo>
                      <a:pt x="184" y="105"/>
                    </a:lnTo>
                    <a:lnTo>
                      <a:pt x="180" y="109"/>
                    </a:lnTo>
                    <a:lnTo>
                      <a:pt x="178" y="113"/>
                    </a:lnTo>
                    <a:lnTo>
                      <a:pt x="176" y="113"/>
                    </a:lnTo>
                    <a:lnTo>
                      <a:pt x="164" y="121"/>
                    </a:lnTo>
                    <a:lnTo>
                      <a:pt x="155" y="125"/>
                    </a:lnTo>
                    <a:lnTo>
                      <a:pt x="143" y="129"/>
                    </a:lnTo>
                    <a:lnTo>
                      <a:pt x="129" y="133"/>
                    </a:lnTo>
                    <a:lnTo>
                      <a:pt x="125" y="131"/>
                    </a:lnTo>
                    <a:lnTo>
                      <a:pt x="119" y="127"/>
                    </a:lnTo>
                    <a:lnTo>
                      <a:pt x="114" y="129"/>
                    </a:lnTo>
                    <a:lnTo>
                      <a:pt x="110" y="131"/>
                    </a:lnTo>
                    <a:lnTo>
                      <a:pt x="104" y="146"/>
                    </a:lnTo>
                    <a:lnTo>
                      <a:pt x="96" y="150"/>
                    </a:lnTo>
                    <a:lnTo>
                      <a:pt x="88" y="154"/>
                    </a:lnTo>
                    <a:lnTo>
                      <a:pt x="84" y="154"/>
                    </a:lnTo>
                    <a:lnTo>
                      <a:pt x="84" y="154"/>
                    </a:lnTo>
                    <a:lnTo>
                      <a:pt x="82" y="154"/>
                    </a:lnTo>
                    <a:lnTo>
                      <a:pt x="80" y="152"/>
                    </a:lnTo>
                    <a:lnTo>
                      <a:pt x="78" y="154"/>
                    </a:lnTo>
                    <a:lnTo>
                      <a:pt x="67" y="158"/>
                    </a:lnTo>
                    <a:lnTo>
                      <a:pt x="65" y="156"/>
                    </a:lnTo>
                    <a:lnTo>
                      <a:pt x="61" y="158"/>
                    </a:lnTo>
                    <a:lnTo>
                      <a:pt x="61" y="162"/>
                    </a:lnTo>
                    <a:lnTo>
                      <a:pt x="57" y="174"/>
                    </a:lnTo>
                    <a:lnTo>
                      <a:pt x="53" y="176"/>
                    </a:lnTo>
                    <a:lnTo>
                      <a:pt x="37" y="178"/>
                    </a:lnTo>
                    <a:lnTo>
                      <a:pt x="31" y="176"/>
                    </a:lnTo>
                    <a:lnTo>
                      <a:pt x="27" y="176"/>
                    </a:lnTo>
                    <a:lnTo>
                      <a:pt x="23" y="172"/>
                    </a:lnTo>
                    <a:lnTo>
                      <a:pt x="14" y="170"/>
                    </a:lnTo>
                    <a:lnTo>
                      <a:pt x="6" y="170"/>
                    </a:lnTo>
                    <a:lnTo>
                      <a:pt x="2" y="172"/>
                    </a:lnTo>
                    <a:lnTo>
                      <a:pt x="4" y="176"/>
                    </a:lnTo>
                    <a:lnTo>
                      <a:pt x="4" y="180"/>
                    </a:lnTo>
                    <a:lnTo>
                      <a:pt x="2" y="182"/>
                    </a:lnTo>
                    <a:lnTo>
                      <a:pt x="0" y="188"/>
                    </a:lnTo>
                    <a:lnTo>
                      <a:pt x="0" y="193"/>
                    </a:lnTo>
                    <a:lnTo>
                      <a:pt x="6" y="199"/>
                    </a:lnTo>
                    <a:lnTo>
                      <a:pt x="6" y="203"/>
                    </a:lnTo>
                    <a:lnTo>
                      <a:pt x="6" y="211"/>
                    </a:lnTo>
                    <a:lnTo>
                      <a:pt x="4" y="217"/>
                    </a:lnTo>
                    <a:lnTo>
                      <a:pt x="4" y="221"/>
                    </a:lnTo>
                    <a:lnTo>
                      <a:pt x="2" y="227"/>
                    </a:lnTo>
                    <a:lnTo>
                      <a:pt x="4" y="229"/>
                    </a:lnTo>
                    <a:lnTo>
                      <a:pt x="4" y="260"/>
                    </a:lnTo>
                    <a:lnTo>
                      <a:pt x="4" y="266"/>
                    </a:lnTo>
                    <a:lnTo>
                      <a:pt x="6" y="274"/>
                    </a:lnTo>
                    <a:lnTo>
                      <a:pt x="2" y="297"/>
                    </a:lnTo>
                    <a:lnTo>
                      <a:pt x="8" y="299"/>
                    </a:lnTo>
                    <a:lnTo>
                      <a:pt x="14" y="301"/>
                    </a:lnTo>
                    <a:lnTo>
                      <a:pt x="27" y="297"/>
                    </a:lnTo>
                    <a:lnTo>
                      <a:pt x="33" y="297"/>
                    </a:lnTo>
                    <a:lnTo>
                      <a:pt x="35" y="295"/>
                    </a:lnTo>
                    <a:lnTo>
                      <a:pt x="43" y="293"/>
                    </a:lnTo>
                    <a:lnTo>
                      <a:pt x="45" y="307"/>
                    </a:lnTo>
                    <a:lnTo>
                      <a:pt x="45" y="315"/>
                    </a:lnTo>
                    <a:lnTo>
                      <a:pt x="41" y="321"/>
                    </a:lnTo>
                    <a:lnTo>
                      <a:pt x="39" y="330"/>
                    </a:lnTo>
                    <a:lnTo>
                      <a:pt x="35" y="334"/>
                    </a:lnTo>
                    <a:lnTo>
                      <a:pt x="33" y="336"/>
                    </a:lnTo>
                    <a:lnTo>
                      <a:pt x="31" y="334"/>
                    </a:lnTo>
                    <a:lnTo>
                      <a:pt x="29" y="327"/>
                    </a:lnTo>
                    <a:lnTo>
                      <a:pt x="25" y="325"/>
                    </a:lnTo>
                    <a:lnTo>
                      <a:pt x="18" y="327"/>
                    </a:lnTo>
                    <a:lnTo>
                      <a:pt x="14" y="334"/>
                    </a:lnTo>
                    <a:lnTo>
                      <a:pt x="12" y="338"/>
                    </a:lnTo>
                    <a:lnTo>
                      <a:pt x="12" y="346"/>
                    </a:lnTo>
                    <a:lnTo>
                      <a:pt x="14" y="352"/>
                    </a:lnTo>
                    <a:lnTo>
                      <a:pt x="16" y="356"/>
                    </a:lnTo>
                    <a:lnTo>
                      <a:pt x="20" y="354"/>
                    </a:lnTo>
                    <a:lnTo>
                      <a:pt x="23" y="352"/>
                    </a:lnTo>
                    <a:lnTo>
                      <a:pt x="27" y="352"/>
                    </a:lnTo>
                    <a:lnTo>
                      <a:pt x="37" y="356"/>
                    </a:lnTo>
                    <a:lnTo>
                      <a:pt x="39" y="358"/>
                    </a:lnTo>
                    <a:lnTo>
                      <a:pt x="227" y="358"/>
                    </a:lnTo>
                    <a:lnTo>
                      <a:pt x="227" y="356"/>
                    </a:lnTo>
                    <a:lnTo>
                      <a:pt x="231" y="358"/>
                    </a:lnTo>
                    <a:lnTo>
                      <a:pt x="233" y="358"/>
                    </a:lnTo>
                    <a:lnTo>
                      <a:pt x="241" y="356"/>
                    </a:lnTo>
                    <a:lnTo>
                      <a:pt x="241" y="354"/>
                    </a:lnTo>
                    <a:lnTo>
                      <a:pt x="247" y="356"/>
                    </a:lnTo>
                    <a:lnTo>
                      <a:pt x="255" y="356"/>
                    </a:lnTo>
                    <a:lnTo>
                      <a:pt x="266" y="354"/>
                    </a:lnTo>
                    <a:lnTo>
                      <a:pt x="268" y="352"/>
                    </a:lnTo>
                    <a:lnTo>
                      <a:pt x="276" y="350"/>
                    </a:lnTo>
                    <a:lnTo>
                      <a:pt x="278" y="348"/>
                    </a:lnTo>
                    <a:lnTo>
                      <a:pt x="284" y="346"/>
                    </a:lnTo>
                    <a:lnTo>
                      <a:pt x="284" y="344"/>
                    </a:lnTo>
                    <a:lnTo>
                      <a:pt x="292" y="338"/>
                    </a:lnTo>
                    <a:lnTo>
                      <a:pt x="294" y="338"/>
                    </a:lnTo>
                    <a:lnTo>
                      <a:pt x="298" y="340"/>
                    </a:lnTo>
                    <a:lnTo>
                      <a:pt x="300" y="342"/>
                    </a:lnTo>
                    <a:lnTo>
                      <a:pt x="307" y="342"/>
                    </a:lnTo>
                    <a:lnTo>
                      <a:pt x="311" y="344"/>
                    </a:lnTo>
                    <a:lnTo>
                      <a:pt x="311" y="344"/>
                    </a:lnTo>
                    <a:lnTo>
                      <a:pt x="313" y="342"/>
                    </a:lnTo>
                    <a:lnTo>
                      <a:pt x="313" y="340"/>
                    </a:lnTo>
                    <a:lnTo>
                      <a:pt x="313" y="321"/>
                    </a:lnTo>
                    <a:lnTo>
                      <a:pt x="311" y="317"/>
                    </a:lnTo>
                    <a:lnTo>
                      <a:pt x="307" y="315"/>
                    </a:lnTo>
                    <a:lnTo>
                      <a:pt x="309" y="309"/>
                    </a:lnTo>
                    <a:lnTo>
                      <a:pt x="296" y="303"/>
                    </a:lnTo>
                    <a:lnTo>
                      <a:pt x="294" y="297"/>
                    </a:lnTo>
                    <a:lnTo>
                      <a:pt x="292" y="291"/>
                    </a:lnTo>
                    <a:lnTo>
                      <a:pt x="292" y="289"/>
                    </a:lnTo>
                    <a:lnTo>
                      <a:pt x="294" y="285"/>
                    </a:lnTo>
                    <a:lnTo>
                      <a:pt x="290" y="268"/>
                    </a:lnTo>
                    <a:lnTo>
                      <a:pt x="290" y="262"/>
                    </a:lnTo>
                    <a:lnTo>
                      <a:pt x="284" y="262"/>
                    </a:lnTo>
                    <a:lnTo>
                      <a:pt x="274" y="268"/>
                    </a:lnTo>
                    <a:lnTo>
                      <a:pt x="266" y="270"/>
                    </a:lnTo>
                    <a:lnTo>
                      <a:pt x="264" y="274"/>
                    </a:lnTo>
                    <a:lnTo>
                      <a:pt x="260" y="272"/>
                    </a:lnTo>
                    <a:lnTo>
                      <a:pt x="251" y="276"/>
                    </a:lnTo>
                    <a:lnTo>
                      <a:pt x="241" y="280"/>
                    </a:lnTo>
                    <a:lnTo>
                      <a:pt x="233" y="280"/>
                    </a:lnTo>
                    <a:lnTo>
                      <a:pt x="225" y="280"/>
                    </a:lnTo>
                    <a:lnTo>
                      <a:pt x="223" y="280"/>
                    </a:lnTo>
                    <a:lnTo>
                      <a:pt x="217" y="276"/>
                    </a:lnTo>
                    <a:lnTo>
                      <a:pt x="208" y="274"/>
                    </a:lnTo>
                    <a:lnTo>
                      <a:pt x="198" y="276"/>
                    </a:lnTo>
                    <a:lnTo>
                      <a:pt x="188" y="278"/>
                    </a:lnTo>
                    <a:lnTo>
                      <a:pt x="176" y="280"/>
                    </a:lnTo>
                    <a:lnTo>
                      <a:pt x="174" y="278"/>
                    </a:lnTo>
                    <a:lnTo>
                      <a:pt x="184" y="274"/>
                    </a:lnTo>
                    <a:lnTo>
                      <a:pt x="196" y="270"/>
                    </a:lnTo>
                    <a:lnTo>
                      <a:pt x="206" y="268"/>
                    </a:lnTo>
                    <a:lnTo>
                      <a:pt x="213" y="268"/>
                    </a:lnTo>
                    <a:lnTo>
                      <a:pt x="221" y="270"/>
                    </a:lnTo>
                    <a:lnTo>
                      <a:pt x="223" y="272"/>
                    </a:lnTo>
                    <a:lnTo>
                      <a:pt x="231" y="274"/>
                    </a:lnTo>
                    <a:lnTo>
                      <a:pt x="237" y="274"/>
                    </a:lnTo>
                    <a:lnTo>
                      <a:pt x="247" y="268"/>
                    </a:lnTo>
                    <a:lnTo>
                      <a:pt x="253" y="266"/>
                    </a:lnTo>
                    <a:lnTo>
                      <a:pt x="262" y="262"/>
                    </a:lnTo>
                    <a:lnTo>
                      <a:pt x="270" y="262"/>
                    </a:lnTo>
                    <a:lnTo>
                      <a:pt x="278" y="260"/>
                    </a:lnTo>
                    <a:lnTo>
                      <a:pt x="282" y="254"/>
                    </a:lnTo>
                    <a:lnTo>
                      <a:pt x="284" y="246"/>
                    </a:lnTo>
                    <a:lnTo>
                      <a:pt x="288" y="240"/>
                    </a:lnTo>
                    <a:lnTo>
                      <a:pt x="288" y="229"/>
                    </a:lnTo>
                    <a:lnTo>
                      <a:pt x="288" y="221"/>
                    </a:lnTo>
                    <a:lnTo>
                      <a:pt x="290" y="215"/>
                    </a:lnTo>
                    <a:lnTo>
                      <a:pt x="288" y="207"/>
                    </a:lnTo>
                    <a:lnTo>
                      <a:pt x="286" y="199"/>
                    </a:lnTo>
                    <a:lnTo>
                      <a:pt x="282" y="186"/>
                    </a:lnTo>
                    <a:lnTo>
                      <a:pt x="284" y="172"/>
                    </a:lnTo>
                    <a:lnTo>
                      <a:pt x="288" y="166"/>
                    </a:lnTo>
                    <a:lnTo>
                      <a:pt x="290" y="166"/>
                    </a:lnTo>
                    <a:lnTo>
                      <a:pt x="292" y="162"/>
                    </a:lnTo>
                    <a:lnTo>
                      <a:pt x="294" y="160"/>
                    </a:lnTo>
                    <a:lnTo>
                      <a:pt x="298" y="154"/>
                    </a:lnTo>
                    <a:lnTo>
                      <a:pt x="298" y="146"/>
                    </a:lnTo>
                    <a:lnTo>
                      <a:pt x="300" y="139"/>
                    </a:lnTo>
                    <a:lnTo>
                      <a:pt x="305" y="137"/>
                    </a:lnTo>
                    <a:lnTo>
                      <a:pt x="307" y="135"/>
                    </a:lnTo>
                    <a:lnTo>
                      <a:pt x="309" y="131"/>
                    </a:lnTo>
                    <a:lnTo>
                      <a:pt x="315" y="129"/>
                    </a:lnTo>
                    <a:lnTo>
                      <a:pt x="319" y="127"/>
                    </a:lnTo>
                    <a:lnTo>
                      <a:pt x="319" y="123"/>
                    </a:lnTo>
                    <a:lnTo>
                      <a:pt x="319" y="123"/>
                    </a:lnTo>
                    <a:lnTo>
                      <a:pt x="319" y="121"/>
                    </a:lnTo>
                    <a:lnTo>
                      <a:pt x="321" y="117"/>
                    </a:lnTo>
                    <a:lnTo>
                      <a:pt x="327" y="113"/>
                    </a:lnTo>
                    <a:lnTo>
                      <a:pt x="329" y="109"/>
                    </a:lnTo>
                    <a:lnTo>
                      <a:pt x="335" y="103"/>
                    </a:lnTo>
                    <a:lnTo>
                      <a:pt x="343" y="98"/>
                    </a:lnTo>
                    <a:lnTo>
                      <a:pt x="345" y="98"/>
                    </a:lnTo>
                    <a:lnTo>
                      <a:pt x="345" y="0"/>
                    </a:lnTo>
                    <a:lnTo>
                      <a:pt x="33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592" name="Freeform 604"/>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93" name="Freeform 605"/>
              <p:cNvSpPr>
                <a:spLocks/>
              </p:cNvSpPr>
              <p:nvPr/>
            </p:nvSpPr>
            <p:spPr bwMode="auto">
              <a:xfrm>
                <a:off x="5037" y="1440"/>
                <a:ext cx="372" cy="387"/>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594" name="Freeform 606"/>
              <p:cNvSpPr>
                <a:spLocks/>
              </p:cNvSpPr>
              <p:nvPr/>
            </p:nvSpPr>
            <p:spPr bwMode="auto">
              <a:xfrm>
                <a:off x="4692" y="1827"/>
                <a:ext cx="404" cy="427"/>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218" name="Freeform 608"/>
            <p:cNvSpPr>
              <a:spLocks/>
            </p:cNvSpPr>
            <p:nvPr/>
          </p:nvSpPr>
          <p:spPr bwMode="auto">
            <a:xfrm>
              <a:off x="7448550" y="2900363"/>
              <a:ext cx="609600" cy="619125"/>
            </a:xfrm>
            <a:custGeom>
              <a:avLst/>
              <a:gdLst>
                <a:gd name="T0" fmla="*/ 92 w 384"/>
                <a:gd name="T1" fmla="*/ 4 h 390"/>
                <a:gd name="T2" fmla="*/ 86 w 384"/>
                <a:gd name="T3" fmla="*/ 26 h 390"/>
                <a:gd name="T4" fmla="*/ 57 w 384"/>
                <a:gd name="T5" fmla="*/ 32 h 390"/>
                <a:gd name="T6" fmla="*/ 57 w 384"/>
                <a:gd name="T7" fmla="*/ 41 h 390"/>
                <a:gd name="T8" fmla="*/ 45 w 384"/>
                <a:gd name="T9" fmla="*/ 55 h 390"/>
                <a:gd name="T10" fmla="*/ 34 w 384"/>
                <a:gd name="T11" fmla="*/ 71 h 390"/>
                <a:gd name="T12" fmla="*/ 24 w 384"/>
                <a:gd name="T13" fmla="*/ 94 h 390"/>
                <a:gd name="T14" fmla="*/ 10 w 384"/>
                <a:gd name="T15" fmla="*/ 98 h 390"/>
                <a:gd name="T16" fmla="*/ 8 w 384"/>
                <a:gd name="T17" fmla="*/ 108 h 390"/>
                <a:gd name="T18" fmla="*/ 12 w 384"/>
                <a:gd name="T19" fmla="*/ 163 h 390"/>
                <a:gd name="T20" fmla="*/ 45 w 384"/>
                <a:gd name="T21" fmla="*/ 180 h 390"/>
                <a:gd name="T22" fmla="*/ 67 w 384"/>
                <a:gd name="T23" fmla="*/ 190 h 390"/>
                <a:gd name="T24" fmla="*/ 92 w 384"/>
                <a:gd name="T25" fmla="*/ 198 h 390"/>
                <a:gd name="T26" fmla="*/ 108 w 384"/>
                <a:gd name="T27" fmla="*/ 219 h 390"/>
                <a:gd name="T28" fmla="*/ 108 w 384"/>
                <a:gd name="T29" fmla="*/ 245 h 390"/>
                <a:gd name="T30" fmla="*/ 122 w 384"/>
                <a:gd name="T31" fmla="*/ 266 h 390"/>
                <a:gd name="T32" fmla="*/ 116 w 384"/>
                <a:gd name="T33" fmla="*/ 288 h 390"/>
                <a:gd name="T34" fmla="*/ 126 w 384"/>
                <a:gd name="T35" fmla="*/ 311 h 390"/>
                <a:gd name="T36" fmla="*/ 108 w 384"/>
                <a:gd name="T37" fmla="*/ 317 h 390"/>
                <a:gd name="T38" fmla="*/ 83 w 384"/>
                <a:gd name="T39" fmla="*/ 311 h 390"/>
                <a:gd name="T40" fmla="*/ 61 w 384"/>
                <a:gd name="T41" fmla="*/ 315 h 390"/>
                <a:gd name="T42" fmla="*/ 61 w 384"/>
                <a:gd name="T43" fmla="*/ 333 h 390"/>
                <a:gd name="T44" fmla="*/ 88 w 384"/>
                <a:gd name="T45" fmla="*/ 376 h 390"/>
                <a:gd name="T46" fmla="*/ 112 w 384"/>
                <a:gd name="T47" fmla="*/ 390 h 390"/>
                <a:gd name="T48" fmla="*/ 255 w 384"/>
                <a:gd name="T49" fmla="*/ 384 h 390"/>
                <a:gd name="T50" fmla="*/ 233 w 384"/>
                <a:gd name="T51" fmla="*/ 364 h 390"/>
                <a:gd name="T52" fmla="*/ 243 w 384"/>
                <a:gd name="T53" fmla="*/ 339 h 390"/>
                <a:gd name="T54" fmla="*/ 265 w 384"/>
                <a:gd name="T55" fmla="*/ 329 h 390"/>
                <a:gd name="T56" fmla="*/ 267 w 384"/>
                <a:gd name="T57" fmla="*/ 276 h 390"/>
                <a:gd name="T58" fmla="*/ 288 w 384"/>
                <a:gd name="T59" fmla="*/ 286 h 390"/>
                <a:gd name="T60" fmla="*/ 304 w 384"/>
                <a:gd name="T61" fmla="*/ 284 h 390"/>
                <a:gd name="T62" fmla="*/ 314 w 384"/>
                <a:gd name="T63" fmla="*/ 288 h 390"/>
                <a:gd name="T64" fmla="*/ 329 w 384"/>
                <a:gd name="T65" fmla="*/ 261 h 390"/>
                <a:gd name="T66" fmla="*/ 331 w 384"/>
                <a:gd name="T67" fmla="*/ 237 h 390"/>
                <a:gd name="T68" fmla="*/ 341 w 384"/>
                <a:gd name="T69" fmla="*/ 231 h 390"/>
                <a:gd name="T70" fmla="*/ 355 w 384"/>
                <a:gd name="T71" fmla="*/ 225 h 390"/>
                <a:gd name="T72" fmla="*/ 378 w 384"/>
                <a:gd name="T73" fmla="*/ 196 h 390"/>
                <a:gd name="T74" fmla="*/ 357 w 384"/>
                <a:gd name="T75" fmla="*/ 192 h 390"/>
                <a:gd name="T76" fmla="*/ 343 w 384"/>
                <a:gd name="T77" fmla="*/ 192 h 390"/>
                <a:gd name="T78" fmla="*/ 353 w 384"/>
                <a:gd name="T79" fmla="*/ 165 h 390"/>
                <a:gd name="T80" fmla="*/ 355 w 384"/>
                <a:gd name="T81" fmla="*/ 151 h 390"/>
                <a:gd name="T82" fmla="*/ 347 w 384"/>
                <a:gd name="T83" fmla="*/ 143 h 390"/>
                <a:gd name="T84" fmla="*/ 347 w 384"/>
                <a:gd name="T85" fmla="*/ 118 h 390"/>
                <a:gd name="T86" fmla="*/ 337 w 384"/>
                <a:gd name="T87" fmla="*/ 112 h 390"/>
                <a:gd name="T88" fmla="*/ 351 w 384"/>
                <a:gd name="T89" fmla="*/ 106 h 390"/>
                <a:gd name="T90" fmla="*/ 337 w 384"/>
                <a:gd name="T91" fmla="*/ 84 h 390"/>
                <a:gd name="T92" fmla="*/ 318 w 384"/>
                <a:gd name="T93" fmla="*/ 77 h 390"/>
                <a:gd name="T94" fmla="*/ 290 w 384"/>
                <a:gd name="T95" fmla="*/ 63 h 390"/>
                <a:gd name="T96" fmla="*/ 261 w 384"/>
                <a:gd name="T97" fmla="*/ 63 h 390"/>
                <a:gd name="T98" fmla="*/ 233 w 384"/>
                <a:gd name="T99" fmla="*/ 63 h 390"/>
                <a:gd name="T100" fmla="*/ 184 w 384"/>
                <a:gd name="T101" fmla="*/ 65 h 390"/>
                <a:gd name="T102" fmla="*/ 167 w 384"/>
                <a:gd name="T103" fmla="*/ 57 h 390"/>
                <a:gd name="T104" fmla="*/ 161 w 384"/>
                <a:gd name="T105" fmla="*/ 47 h 390"/>
                <a:gd name="T106" fmla="*/ 155 w 384"/>
                <a:gd name="T107" fmla="*/ 24 h 390"/>
                <a:gd name="T108" fmla="*/ 157 w 384"/>
                <a:gd name="T109" fmla="*/ 10 h 390"/>
                <a:gd name="T110" fmla="*/ 145 w 384"/>
                <a:gd name="T111" fmla="*/ 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 h="390">
                  <a:moveTo>
                    <a:pt x="128" y="4"/>
                  </a:moveTo>
                  <a:lnTo>
                    <a:pt x="118" y="16"/>
                  </a:lnTo>
                  <a:lnTo>
                    <a:pt x="114" y="18"/>
                  </a:lnTo>
                  <a:lnTo>
                    <a:pt x="92" y="4"/>
                  </a:lnTo>
                  <a:lnTo>
                    <a:pt x="90" y="8"/>
                  </a:lnTo>
                  <a:lnTo>
                    <a:pt x="94" y="16"/>
                  </a:lnTo>
                  <a:lnTo>
                    <a:pt x="92" y="24"/>
                  </a:lnTo>
                  <a:lnTo>
                    <a:pt x="86" y="26"/>
                  </a:lnTo>
                  <a:lnTo>
                    <a:pt x="73" y="28"/>
                  </a:lnTo>
                  <a:lnTo>
                    <a:pt x="63" y="28"/>
                  </a:lnTo>
                  <a:lnTo>
                    <a:pt x="61" y="28"/>
                  </a:lnTo>
                  <a:lnTo>
                    <a:pt x="57" y="32"/>
                  </a:lnTo>
                  <a:lnTo>
                    <a:pt x="57" y="35"/>
                  </a:lnTo>
                  <a:lnTo>
                    <a:pt x="53" y="41"/>
                  </a:lnTo>
                  <a:lnTo>
                    <a:pt x="53" y="43"/>
                  </a:lnTo>
                  <a:lnTo>
                    <a:pt x="57" y="41"/>
                  </a:lnTo>
                  <a:lnTo>
                    <a:pt x="59" y="45"/>
                  </a:lnTo>
                  <a:lnTo>
                    <a:pt x="57" y="49"/>
                  </a:lnTo>
                  <a:lnTo>
                    <a:pt x="53" y="51"/>
                  </a:lnTo>
                  <a:lnTo>
                    <a:pt x="45" y="55"/>
                  </a:lnTo>
                  <a:lnTo>
                    <a:pt x="47" y="63"/>
                  </a:lnTo>
                  <a:lnTo>
                    <a:pt x="45" y="65"/>
                  </a:lnTo>
                  <a:lnTo>
                    <a:pt x="34" y="67"/>
                  </a:lnTo>
                  <a:lnTo>
                    <a:pt x="34" y="71"/>
                  </a:lnTo>
                  <a:lnTo>
                    <a:pt x="24" y="80"/>
                  </a:lnTo>
                  <a:lnTo>
                    <a:pt x="24" y="84"/>
                  </a:lnTo>
                  <a:lnTo>
                    <a:pt x="24" y="92"/>
                  </a:lnTo>
                  <a:lnTo>
                    <a:pt x="24" y="94"/>
                  </a:lnTo>
                  <a:lnTo>
                    <a:pt x="22" y="96"/>
                  </a:lnTo>
                  <a:lnTo>
                    <a:pt x="14" y="94"/>
                  </a:lnTo>
                  <a:lnTo>
                    <a:pt x="8" y="96"/>
                  </a:lnTo>
                  <a:lnTo>
                    <a:pt x="10" y="98"/>
                  </a:lnTo>
                  <a:lnTo>
                    <a:pt x="16" y="102"/>
                  </a:lnTo>
                  <a:lnTo>
                    <a:pt x="18" y="108"/>
                  </a:lnTo>
                  <a:lnTo>
                    <a:pt x="16" y="110"/>
                  </a:lnTo>
                  <a:lnTo>
                    <a:pt x="8" y="108"/>
                  </a:lnTo>
                  <a:lnTo>
                    <a:pt x="2" y="124"/>
                  </a:lnTo>
                  <a:lnTo>
                    <a:pt x="0" y="145"/>
                  </a:lnTo>
                  <a:lnTo>
                    <a:pt x="4" y="159"/>
                  </a:lnTo>
                  <a:lnTo>
                    <a:pt x="12" y="163"/>
                  </a:lnTo>
                  <a:lnTo>
                    <a:pt x="30" y="176"/>
                  </a:lnTo>
                  <a:lnTo>
                    <a:pt x="36" y="182"/>
                  </a:lnTo>
                  <a:lnTo>
                    <a:pt x="36" y="184"/>
                  </a:lnTo>
                  <a:lnTo>
                    <a:pt x="45" y="180"/>
                  </a:lnTo>
                  <a:lnTo>
                    <a:pt x="61" y="180"/>
                  </a:lnTo>
                  <a:lnTo>
                    <a:pt x="69" y="182"/>
                  </a:lnTo>
                  <a:lnTo>
                    <a:pt x="69" y="188"/>
                  </a:lnTo>
                  <a:lnTo>
                    <a:pt x="67" y="190"/>
                  </a:lnTo>
                  <a:lnTo>
                    <a:pt x="69" y="192"/>
                  </a:lnTo>
                  <a:lnTo>
                    <a:pt x="75" y="194"/>
                  </a:lnTo>
                  <a:lnTo>
                    <a:pt x="83" y="196"/>
                  </a:lnTo>
                  <a:lnTo>
                    <a:pt x="92" y="198"/>
                  </a:lnTo>
                  <a:lnTo>
                    <a:pt x="92" y="200"/>
                  </a:lnTo>
                  <a:lnTo>
                    <a:pt x="92" y="208"/>
                  </a:lnTo>
                  <a:lnTo>
                    <a:pt x="94" y="217"/>
                  </a:lnTo>
                  <a:lnTo>
                    <a:pt x="108" y="219"/>
                  </a:lnTo>
                  <a:lnTo>
                    <a:pt x="108" y="219"/>
                  </a:lnTo>
                  <a:lnTo>
                    <a:pt x="106" y="229"/>
                  </a:lnTo>
                  <a:lnTo>
                    <a:pt x="106" y="239"/>
                  </a:lnTo>
                  <a:lnTo>
                    <a:pt x="108" y="245"/>
                  </a:lnTo>
                  <a:lnTo>
                    <a:pt x="110" y="247"/>
                  </a:lnTo>
                  <a:lnTo>
                    <a:pt x="120" y="257"/>
                  </a:lnTo>
                  <a:lnTo>
                    <a:pt x="124" y="264"/>
                  </a:lnTo>
                  <a:lnTo>
                    <a:pt x="122" y="266"/>
                  </a:lnTo>
                  <a:lnTo>
                    <a:pt x="114" y="270"/>
                  </a:lnTo>
                  <a:lnTo>
                    <a:pt x="112" y="272"/>
                  </a:lnTo>
                  <a:lnTo>
                    <a:pt x="118" y="278"/>
                  </a:lnTo>
                  <a:lnTo>
                    <a:pt x="116" y="288"/>
                  </a:lnTo>
                  <a:lnTo>
                    <a:pt x="120" y="300"/>
                  </a:lnTo>
                  <a:lnTo>
                    <a:pt x="122" y="304"/>
                  </a:lnTo>
                  <a:lnTo>
                    <a:pt x="126" y="309"/>
                  </a:lnTo>
                  <a:lnTo>
                    <a:pt x="126" y="311"/>
                  </a:lnTo>
                  <a:lnTo>
                    <a:pt x="124" y="313"/>
                  </a:lnTo>
                  <a:lnTo>
                    <a:pt x="116" y="311"/>
                  </a:lnTo>
                  <a:lnTo>
                    <a:pt x="112" y="315"/>
                  </a:lnTo>
                  <a:lnTo>
                    <a:pt x="108" y="317"/>
                  </a:lnTo>
                  <a:lnTo>
                    <a:pt x="108" y="319"/>
                  </a:lnTo>
                  <a:lnTo>
                    <a:pt x="94" y="317"/>
                  </a:lnTo>
                  <a:lnTo>
                    <a:pt x="88" y="311"/>
                  </a:lnTo>
                  <a:lnTo>
                    <a:pt x="83" y="311"/>
                  </a:lnTo>
                  <a:lnTo>
                    <a:pt x="63" y="304"/>
                  </a:lnTo>
                  <a:lnTo>
                    <a:pt x="63" y="304"/>
                  </a:lnTo>
                  <a:lnTo>
                    <a:pt x="61" y="306"/>
                  </a:lnTo>
                  <a:lnTo>
                    <a:pt x="61" y="315"/>
                  </a:lnTo>
                  <a:lnTo>
                    <a:pt x="61" y="323"/>
                  </a:lnTo>
                  <a:lnTo>
                    <a:pt x="59" y="325"/>
                  </a:lnTo>
                  <a:lnTo>
                    <a:pt x="57" y="329"/>
                  </a:lnTo>
                  <a:lnTo>
                    <a:pt x="61" y="333"/>
                  </a:lnTo>
                  <a:lnTo>
                    <a:pt x="83" y="358"/>
                  </a:lnTo>
                  <a:lnTo>
                    <a:pt x="88" y="368"/>
                  </a:lnTo>
                  <a:lnTo>
                    <a:pt x="88" y="374"/>
                  </a:lnTo>
                  <a:lnTo>
                    <a:pt x="88" y="376"/>
                  </a:lnTo>
                  <a:lnTo>
                    <a:pt x="86" y="386"/>
                  </a:lnTo>
                  <a:lnTo>
                    <a:pt x="86" y="390"/>
                  </a:lnTo>
                  <a:lnTo>
                    <a:pt x="86" y="390"/>
                  </a:lnTo>
                  <a:lnTo>
                    <a:pt x="112" y="390"/>
                  </a:lnTo>
                  <a:lnTo>
                    <a:pt x="118" y="390"/>
                  </a:lnTo>
                  <a:lnTo>
                    <a:pt x="124" y="390"/>
                  </a:lnTo>
                  <a:lnTo>
                    <a:pt x="253" y="390"/>
                  </a:lnTo>
                  <a:lnTo>
                    <a:pt x="255" y="384"/>
                  </a:lnTo>
                  <a:lnTo>
                    <a:pt x="255" y="380"/>
                  </a:lnTo>
                  <a:lnTo>
                    <a:pt x="251" y="376"/>
                  </a:lnTo>
                  <a:lnTo>
                    <a:pt x="237" y="370"/>
                  </a:lnTo>
                  <a:lnTo>
                    <a:pt x="233" y="364"/>
                  </a:lnTo>
                  <a:lnTo>
                    <a:pt x="231" y="358"/>
                  </a:lnTo>
                  <a:lnTo>
                    <a:pt x="227" y="351"/>
                  </a:lnTo>
                  <a:lnTo>
                    <a:pt x="239" y="339"/>
                  </a:lnTo>
                  <a:lnTo>
                    <a:pt x="243" y="339"/>
                  </a:lnTo>
                  <a:lnTo>
                    <a:pt x="257" y="343"/>
                  </a:lnTo>
                  <a:lnTo>
                    <a:pt x="265" y="343"/>
                  </a:lnTo>
                  <a:lnTo>
                    <a:pt x="267" y="339"/>
                  </a:lnTo>
                  <a:lnTo>
                    <a:pt x="265" y="329"/>
                  </a:lnTo>
                  <a:lnTo>
                    <a:pt x="261" y="313"/>
                  </a:lnTo>
                  <a:lnTo>
                    <a:pt x="259" y="302"/>
                  </a:lnTo>
                  <a:lnTo>
                    <a:pt x="261" y="286"/>
                  </a:lnTo>
                  <a:lnTo>
                    <a:pt x="267" y="276"/>
                  </a:lnTo>
                  <a:lnTo>
                    <a:pt x="271" y="276"/>
                  </a:lnTo>
                  <a:lnTo>
                    <a:pt x="278" y="282"/>
                  </a:lnTo>
                  <a:lnTo>
                    <a:pt x="282" y="284"/>
                  </a:lnTo>
                  <a:lnTo>
                    <a:pt x="288" y="286"/>
                  </a:lnTo>
                  <a:lnTo>
                    <a:pt x="290" y="288"/>
                  </a:lnTo>
                  <a:lnTo>
                    <a:pt x="294" y="290"/>
                  </a:lnTo>
                  <a:lnTo>
                    <a:pt x="298" y="288"/>
                  </a:lnTo>
                  <a:lnTo>
                    <a:pt x="304" y="284"/>
                  </a:lnTo>
                  <a:lnTo>
                    <a:pt x="306" y="286"/>
                  </a:lnTo>
                  <a:lnTo>
                    <a:pt x="308" y="288"/>
                  </a:lnTo>
                  <a:lnTo>
                    <a:pt x="310" y="290"/>
                  </a:lnTo>
                  <a:lnTo>
                    <a:pt x="314" y="288"/>
                  </a:lnTo>
                  <a:lnTo>
                    <a:pt x="318" y="282"/>
                  </a:lnTo>
                  <a:lnTo>
                    <a:pt x="321" y="272"/>
                  </a:lnTo>
                  <a:lnTo>
                    <a:pt x="327" y="264"/>
                  </a:lnTo>
                  <a:lnTo>
                    <a:pt x="329" y="261"/>
                  </a:lnTo>
                  <a:lnTo>
                    <a:pt x="333" y="259"/>
                  </a:lnTo>
                  <a:lnTo>
                    <a:pt x="331" y="253"/>
                  </a:lnTo>
                  <a:lnTo>
                    <a:pt x="333" y="243"/>
                  </a:lnTo>
                  <a:lnTo>
                    <a:pt x="331" y="237"/>
                  </a:lnTo>
                  <a:lnTo>
                    <a:pt x="333" y="235"/>
                  </a:lnTo>
                  <a:lnTo>
                    <a:pt x="333" y="235"/>
                  </a:lnTo>
                  <a:lnTo>
                    <a:pt x="337" y="231"/>
                  </a:lnTo>
                  <a:lnTo>
                    <a:pt x="341" y="231"/>
                  </a:lnTo>
                  <a:lnTo>
                    <a:pt x="343" y="233"/>
                  </a:lnTo>
                  <a:lnTo>
                    <a:pt x="345" y="233"/>
                  </a:lnTo>
                  <a:lnTo>
                    <a:pt x="349" y="229"/>
                  </a:lnTo>
                  <a:lnTo>
                    <a:pt x="355" y="225"/>
                  </a:lnTo>
                  <a:lnTo>
                    <a:pt x="365" y="227"/>
                  </a:lnTo>
                  <a:lnTo>
                    <a:pt x="384" y="223"/>
                  </a:lnTo>
                  <a:lnTo>
                    <a:pt x="384" y="196"/>
                  </a:lnTo>
                  <a:lnTo>
                    <a:pt x="378" y="196"/>
                  </a:lnTo>
                  <a:lnTo>
                    <a:pt x="368" y="198"/>
                  </a:lnTo>
                  <a:lnTo>
                    <a:pt x="365" y="198"/>
                  </a:lnTo>
                  <a:lnTo>
                    <a:pt x="361" y="198"/>
                  </a:lnTo>
                  <a:lnTo>
                    <a:pt x="357" y="192"/>
                  </a:lnTo>
                  <a:lnTo>
                    <a:pt x="355" y="192"/>
                  </a:lnTo>
                  <a:lnTo>
                    <a:pt x="349" y="192"/>
                  </a:lnTo>
                  <a:lnTo>
                    <a:pt x="347" y="194"/>
                  </a:lnTo>
                  <a:lnTo>
                    <a:pt x="343" y="192"/>
                  </a:lnTo>
                  <a:lnTo>
                    <a:pt x="343" y="188"/>
                  </a:lnTo>
                  <a:lnTo>
                    <a:pt x="343" y="178"/>
                  </a:lnTo>
                  <a:lnTo>
                    <a:pt x="351" y="169"/>
                  </a:lnTo>
                  <a:lnTo>
                    <a:pt x="353" y="165"/>
                  </a:lnTo>
                  <a:lnTo>
                    <a:pt x="351" y="161"/>
                  </a:lnTo>
                  <a:lnTo>
                    <a:pt x="353" y="159"/>
                  </a:lnTo>
                  <a:lnTo>
                    <a:pt x="353" y="153"/>
                  </a:lnTo>
                  <a:lnTo>
                    <a:pt x="355" y="151"/>
                  </a:lnTo>
                  <a:lnTo>
                    <a:pt x="353" y="147"/>
                  </a:lnTo>
                  <a:lnTo>
                    <a:pt x="349" y="147"/>
                  </a:lnTo>
                  <a:lnTo>
                    <a:pt x="347" y="147"/>
                  </a:lnTo>
                  <a:lnTo>
                    <a:pt x="347" y="143"/>
                  </a:lnTo>
                  <a:lnTo>
                    <a:pt x="347" y="141"/>
                  </a:lnTo>
                  <a:lnTo>
                    <a:pt x="355" y="135"/>
                  </a:lnTo>
                  <a:lnTo>
                    <a:pt x="355" y="131"/>
                  </a:lnTo>
                  <a:lnTo>
                    <a:pt x="347" y="118"/>
                  </a:lnTo>
                  <a:lnTo>
                    <a:pt x="345" y="116"/>
                  </a:lnTo>
                  <a:lnTo>
                    <a:pt x="337" y="116"/>
                  </a:lnTo>
                  <a:lnTo>
                    <a:pt x="335" y="114"/>
                  </a:lnTo>
                  <a:lnTo>
                    <a:pt x="337" y="112"/>
                  </a:lnTo>
                  <a:lnTo>
                    <a:pt x="341" y="110"/>
                  </a:lnTo>
                  <a:lnTo>
                    <a:pt x="345" y="108"/>
                  </a:lnTo>
                  <a:lnTo>
                    <a:pt x="349" y="108"/>
                  </a:lnTo>
                  <a:lnTo>
                    <a:pt x="351" y="106"/>
                  </a:lnTo>
                  <a:lnTo>
                    <a:pt x="347" y="86"/>
                  </a:lnTo>
                  <a:lnTo>
                    <a:pt x="343" y="88"/>
                  </a:lnTo>
                  <a:lnTo>
                    <a:pt x="339" y="86"/>
                  </a:lnTo>
                  <a:lnTo>
                    <a:pt x="337" y="84"/>
                  </a:lnTo>
                  <a:lnTo>
                    <a:pt x="333" y="82"/>
                  </a:lnTo>
                  <a:lnTo>
                    <a:pt x="331" y="77"/>
                  </a:lnTo>
                  <a:lnTo>
                    <a:pt x="323" y="77"/>
                  </a:lnTo>
                  <a:lnTo>
                    <a:pt x="318" y="77"/>
                  </a:lnTo>
                  <a:lnTo>
                    <a:pt x="310" y="75"/>
                  </a:lnTo>
                  <a:lnTo>
                    <a:pt x="304" y="75"/>
                  </a:lnTo>
                  <a:lnTo>
                    <a:pt x="290" y="71"/>
                  </a:lnTo>
                  <a:lnTo>
                    <a:pt x="290" y="63"/>
                  </a:lnTo>
                  <a:lnTo>
                    <a:pt x="288" y="59"/>
                  </a:lnTo>
                  <a:lnTo>
                    <a:pt x="282" y="57"/>
                  </a:lnTo>
                  <a:lnTo>
                    <a:pt x="276" y="61"/>
                  </a:lnTo>
                  <a:lnTo>
                    <a:pt x="261" y="63"/>
                  </a:lnTo>
                  <a:lnTo>
                    <a:pt x="251" y="67"/>
                  </a:lnTo>
                  <a:lnTo>
                    <a:pt x="245" y="71"/>
                  </a:lnTo>
                  <a:lnTo>
                    <a:pt x="243" y="69"/>
                  </a:lnTo>
                  <a:lnTo>
                    <a:pt x="233" y="63"/>
                  </a:lnTo>
                  <a:lnTo>
                    <a:pt x="220" y="55"/>
                  </a:lnTo>
                  <a:lnTo>
                    <a:pt x="202" y="57"/>
                  </a:lnTo>
                  <a:lnTo>
                    <a:pt x="186" y="61"/>
                  </a:lnTo>
                  <a:lnTo>
                    <a:pt x="184" y="65"/>
                  </a:lnTo>
                  <a:lnTo>
                    <a:pt x="182" y="65"/>
                  </a:lnTo>
                  <a:lnTo>
                    <a:pt x="173" y="61"/>
                  </a:lnTo>
                  <a:lnTo>
                    <a:pt x="171" y="57"/>
                  </a:lnTo>
                  <a:lnTo>
                    <a:pt x="167" y="57"/>
                  </a:lnTo>
                  <a:lnTo>
                    <a:pt x="165" y="53"/>
                  </a:lnTo>
                  <a:lnTo>
                    <a:pt x="163" y="51"/>
                  </a:lnTo>
                  <a:lnTo>
                    <a:pt x="163" y="47"/>
                  </a:lnTo>
                  <a:lnTo>
                    <a:pt x="161" y="47"/>
                  </a:lnTo>
                  <a:lnTo>
                    <a:pt x="157" y="45"/>
                  </a:lnTo>
                  <a:lnTo>
                    <a:pt x="153" y="35"/>
                  </a:lnTo>
                  <a:lnTo>
                    <a:pt x="153" y="26"/>
                  </a:lnTo>
                  <a:lnTo>
                    <a:pt x="155" y="24"/>
                  </a:lnTo>
                  <a:lnTo>
                    <a:pt x="161" y="26"/>
                  </a:lnTo>
                  <a:lnTo>
                    <a:pt x="165" y="24"/>
                  </a:lnTo>
                  <a:lnTo>
                    <a:pt x="171" y="16"/>
                  </a:lnTo>
                  <a:lnTo>
                    <a:pt x="157" y="10"/>
                  </a:lnTo>
                  <a:lnTo>
                    <a:pt x="153" y="6"/>
                  </a:lnTo>
                  <a:lnTo>
                    <a:pt x="149" y="8"/>
                  </a:lnTo>
                  <a:lnTo>
                    <a:pt x="145" y="4"/>
                  </a:lnTo>
                  <a:lnTo>
                    <a:pt x="145" y="2"/>
                  </a:lnTo>
                  <a:lnTo>
                    <a:pt x="137" y="0"/>
                  </a:lnTo>
                  <a:lnTo>
                    <a:pt x="12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19" name="Freeform 609"/>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0" name="Freeform 610"/>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1" name="Freeform 611"/>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2" name="Freeform 612"/>
            <p:cNvSpPr>
              <a:spLocks/>
            </p:cNvSpPr>
            <p:nvPr/>
          </p:nvSpPr>
          <p:spPr bwMode="auto">
            <a:xfrm>
              <a:off x="6624638" y="2319338"/>
              <a:ext cx="227013" cy="171450"/>
            </a:xfrm>
            <a:custGeom>
              <a:avLst/>
              <a:gdLst>
                <a:gd name="T0" fmla="*/ 110 w 143"/>
                <a:gd name="T1" fmla="*/ 4 h 108"/>
                <a:gd name="T2" fmla="*/ 106 w 143"/>
                <a:gd name="T3" fmla="*/ 6 h 108"/>
                <a:gd name="T4" fmla="*/ 100 w 143"/>
                <a:gd name="T5" fmla="*/ 4 h 108"/>
                <a:gd name="T6" fmla="*/ 94 w 143"/>
                <a:gd name="T7" fmla="*/ 8 h 108"/>
                <a:gd name="T8" fmla="*/ 88 w 143"/>
                <a:gd name="T9" fmla="*/ 12 h 108"/>
                <a:gd name="T10" fmla="*/ 81 w 143"/>
                <a:gd name="T11" fmla="*/ 18 h 108"/>
                <a:gd name="T12" fmla="*/ 71 w 143"/>
                <a:gd name="T13" fmla="*/ 24 h 108"/>
                <a:gd name="T14" fmla="*/ 59 w 143"/>
                <a:gd name="T15" fmla="*/ 24 h 108"/>
                <a:gd name="T16" fmla="*/ 53 w 143"/>
                <a:gd name="T17" fmla="*/ 18 h 108"/>
                <a:gd name="T18" fmla="*/ 51 w 143"/>
                <a:gd name="T19" fmla="*/ 12 h 108"/>
                <a:gd name="T20" fmla="*/ 53 w 143"/>
                <a:gd name="T21" fmla="*/ 10 h 108"/>
                <a:gd name="T22" fmla="*/ 51 w 143"/>
                <a:gd name="T23" fmla="*/ 6 h 108"/>
                <a:gd name="T24" fmla="*/ 36 w 143"/>
                <a:gd name="T25" fmla="*/ 8 h 108"/>
                <a:gd name="T26" fmla="*/ 28 w 143"/>
                <a:gd name="T27" fmla="*/ 14 h 108"/>
                <a:gd name="T28" fmla="*/ 20 w 143"/>
                <a:gd name="T29" fmla="*/ 16 h 108"/>
                <a:gd name="T30" fmla="*/ 6 w 143"/>
                <a:gd name="T31" fmla="*/ 18 h 108"/>
                <a:gd name="T32" fmla="*/ 6 w 143"/>
                <a:gd name="T33" fmla="*/ 16 h 108"/>
                <a:gd name="T34" fmla="*/ 4 w 143"/>
                <a:gd name="T35" fmla="*/ 22 h 108"/>
                <a:gd name="T36" fmla="*/ 4 w 143"/>
                <a:gd name="T37" fmla="*/ 28 h 108"/>
                <a:gd name="T38" fmla="*/ 0 w 143"/>
                <a:gd name="T39" fmla="*/ 26 h 108"/>
                <a:gd name="T40" fmla="*/ 20 w 143"/>
                <a:gd name="T41" fmla="*/ 39 h 108"/>
                <a:gd name="T42" fmla="*/ 39 w 143"/>
                <a:gd name="T43" fmla="*/ 55 h 108"/>
                <a:gd name="T44" fmla="*/ 59 w 143"/>
                <a:gd name="T45" fmla="*/ 82 h 108"/>
                <a:gd name="T46" fmla="*/ 69 w 143"/>
                <a:gd name="T47" fmla="*/ 108 h 108"/>
                <a:gd name="T48" fmla="*/ 86 w 143"/>
                <a:gd name="T49" fmla="*/ 106 h 108"/>
                <a:gd name="T50" fmla="*/ 96 w 143"/>
                <a:gd name="T51" fmla="*/ 104 h 108"/>
                <a:gd name="T52" fmla="*/ 110 w 143"/>
                <a:gd name="T53" fmla="*/ 100 h 108"/>
                <a:gd name="T54" fmla="*/ 122 w 143"/>
                <a:gd name="T55" fmla="*/ 88 h 108"/>
                <a:gd name="T56" fmla="*/ 122 w 143"/>
                <a:gd name="T57" fmla="*/ 67 h 108"/>
                <a:gd name="T58" fmla="*/ 130 w 143"/>
                <a:gd name="T59" fmla="*/ 65 h 108"/>
                <a:gd name="T60" fmla="*/ 143 w 143"/>
                <a:gd name="T61" fmla="*/ 75 h 108"/>
                <a:gd name="T62" fmla="*/ 141 w 143"/>
                <a:gd name="T63" fmla="*/ 33 h 108"/>
                <a:gd name="T64" fmla="*/ 130 w 143"/>
                <a:gd name="T65" fmla="*/ 33 h 108"/>
                <a:gd name="T66" fmla="*/ 118 w 143"/>
                <a:gd name="T67" fmla="*/ 35 h 108"/>
                <a:gd name="T68" fmla="*/ 118 w 143"/>
                <a:gd name="T69" fmla="*/ 45 h 108"/>
                <a:gd name="T70" fmla="*/ 124 w 143"/>
                <a:gd name="T71" fmla="*/ 51 h 108"/>
                <a:gd name="T72" fmla="*/ 114 w 143"/>
                <a:gd name="T73" fmla="*/ 57 h 108"/>
                <a:gd name="T74" fmla="*/ 106 w 143"/>
                <a:gd name="T75" fmla="*/ 43 h 108"/>
                <a:gd name="T76" fmla="*/ 110 w 143"/>
                <a:gd name="T77" fmla="*/ 33 h 108"/>
                <a:gd name="T78" fmla="*/ 110 w 143"/>
                <a:gd name="T79" fmla="*/ 22 h 108"/>
                <a:gd name="T80" fmla="*/ 118 w 143"/>
                <a:gd name="T81" fmla="*/ 14 h 108"/>
                <a:gd name="T82" fmla="*/ 118 w 143"/>
                <a:gd name="T83" fmla="*/ 6 h 108"/>
                <a:gd name="T84" fmla="*/ 118 w 143"/>
                <a:gd name="T85" fmla="*/ 0 h 108"/>
                <a:gd name="T86" fmla="*/ 114 w 143"/>
                <a:gd name="T8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3" h="108">
                  <a:moveTo>
                    <a:pt x="114" y="0"/>
                  </a:moveTo>
                  <a:lnTo>
                    <a:pt x="110" y="4"/>
                  </a:lnTo>
                  <a:lnTo>
                    <a:pt x="110" y="6"/>
                  </a:lnTo>
                  <a:lnTo>
                    <a:pt x="106" y="6"/>
                  </a:lnTo>
                  <a:lnTo>
                    <a:pt x="104" y="4"/>
                  </a:lnTo>
                  <a:lnTo>
                    <a:pt x="100" y="4"/>
                  </a:lnTo>
                  <a:lnTo>
                    <a:pt x="96" y="8"/>
                  </a:lnTo>
                  <a:lnTo>
                    <a:pt x="94" y="8"/>
                  </a:lnTo>
                  <a:lnTo>
                    <a:pt x="90" y="10"/>
                  </a:lnTo>
                  <a:lnTo>
                    <a:pt x="88" y="12"/>
                  </a:lnTo>
                  <a:lnTo>
                    <a:pt x="83" y="12"/>
                  </a:lnTo>
                  <a:lnTo>
                    <a:pt x="81" y="18"/>
                  </a:lnTo>
                  <a:lnTo>
                    <a:pt x="79" y="20"/>
                  </a:lnTo>
                  <a:lnTo>
                    <a:pt x="71" y="24"/>
                  </a:lnTo>
                  <a:lnTo>
                    <a:pt x="65" y="24"/>
                  </a:lnTo>
                  <a:lnTo>
                    <a:pt x="59" y="24"/>
                  </a:lnTo>
                  <a:lnTo>
                    <a:pt x="57" y="20"/>
                  </a:lnTo>
                  <a:lnTo>
                    <a:pt x="53" y="18"/>
                  </a:lnTo>
                  <a:lnTo>
                    <a:pt x="53" y="14"/>
                  </a:lnTo>
                  <a:lnTo>
                    <a:pt x="51" y="12"/>
                  </a:lnTo>
                  <a:lnTo>
                    <a:pt x="51" y="12"/>
                  </a:lnTo>
                  <a:lnTo>
                    <a:pt x="53" y="10"/>
                  </a:lnTo>
                  <a:lnTo>
                    <a:pt x="53" y="8"/>
                  </a:lnTo>
                  <a:lnTo>
                    <a:pt x="51" y="6"/>
                  </a:lnTo>
                  <a:lnTo>
                    <a:pt x="39" y="6"/>
                  </a:lnTo>
                  <a:lnTo>
                    <a:pt x="36" y="8"/>
                  </a:lnTo>
                  <a:lnTo>
                    <a:pt x="32" y="12"/>
                  </a:lnTo>
                  <a:lnTo>
                    <a:pt x="28" y="14"/>
                  </a:lnTo>
                  <a:lnTo>
                    <a:pt x="24" y="14"/>
                  </a:lnTo>
                  <a:lnTo>
                    <a:pt x="20" y="16"/>
                  </a:lnTo>
                  <a:lnTo>
                    <a:pt x="16" y="18"/>
                  </a:lnTo>
                  <a:lnTo>
                    <a:pt x="6" y="18"/>
                  </a:lnTo>
                  <a:lnTo>
                    <a:pt x="6" y="16"/>
                  </a:lnTo>
                  <a:lnTo>
                    <a:pt x="6" y="16"/>
                  </a:lnTo>
                  <a:lnTo>
                    <a:pt x="4" y="20"/>
                  </a:lnTo>
                  <a:lnTo>
                    <a:pt x="4" y="22"/>
                  </a:lnTo>
                  <a:lnTo>
                    <a:pt x="4" y="24"/>
                  </a:lnTo>
                  <a:lnTo>
                    <a:pt x="4" y="28"/>
                  </a:lnTo>
                  <a:lnTo>
                    <a:pt x="4" y="28"/>
                  </a:lnTo>
                  <a:lnTo>
                    <a:pt x="0" y="26"/>
                  </a:lnTo>
                  <a:lnTo>
                    <a:pt x="4" y="28"/>
                  </a:lnTo>
                  <a:lnTo>
                    <a:pt x="20" y="39"/>
                  </a:lnTo>
                  <a:lnTo>
                    <a:pt x="30" y="45"/>
                  </a:lnTo>
                  <a:lnTo>
                    <a:pt x="39" y="55"/>
                  </a:lnTo>
                  <a:lnTo>
                    <a:pt x="49" y="67"/>
                  </a:lnTo>
                  <a:lnTo>
                    <a:pt x="59" y="82"/>
                  </a:lnTo>
                  <a:lnTo>
                    <a:pt x="65" y="94"/>
                  </a:lnTo>
                  <a:lnTo>
                    <a:pt x="69" y="108"/>
                  </a:lnTo>
                  <a:lnTo>
                    <a:pt x="86" y="108"/>
                  </a:lnTo>
                  <a:lnTo>
                    <a:pt x="86" y="106"/>
                  </a:lnTo>
                  <a:lnTo>
                    <a:pt x="92" y="104"/>
                  </a:lnTo>
                  <a:lnTo>
                    <a:pt x="96" y="104"/>
                  </a:lnTo>
                  <a:lnTo>
                    <a:pt x="102" y="102"/>
                  </a:lnTo>
                  <a:lnTo>
                    <a:pt x="110" y="100"/>
                  </a:lnTo>
                  <a:lnTo>
                    <a:pt x="116" y="96"/>
                  </a:lnTo>
                  <a:lnTo>
                    <a:pt x="122" y="88"/>
                  </a:lnTo>
                  <a:lnTo>
                    <a:pt x="122" y="75"/>
                  </a:lnTo>
                  <a:lnTo>
                    <a:pt x="122" y="67"/>
                  </a:lnTo>
                  <a:lnTo>
                    <a:pt x="122" y="63"/>
                  </a:lnTo>
                  <a:lnTo>
                    <a:pt x="130" y="65"/>
                  </a:lnTo>
                  <a:lnTo>
                    <a:pt x="139" y="73"/>
                  </a:lnTo>
                  <a:lnTo>
                    <a:pt x="143" y="75"/>
                  </a:lnTo>
                  <a:lnTo>
                    <a:pt x="143" y="33"/>
                  </a:lnTo>
                  <a:lnTo>
                    <a:pt x="141" y="33"/>
                  </a:lnTo>
                  <a:lnTo>
                    <a:pt x="135" y="33"/>
                  </a:lnTo>
                  <a:lnTo>
                    <a:pt x="130" y="33"/>
                  </a:lnTo>
                  <a:lnTo>
                    <a:pt x="124" y="33"/>
                  </a:lnTo>
                  <a:lnTo>
                    <a:pt x="118" y="35"/>
                  </a:lnTo>
                  <a:lnTo>
                    <a:pt x="116" y="39"/>
                  </a:lnTo>
                  <a:lnTo>
                    <a:pt x="118" y="45"/>
                  </a:lnTo>
                  <a:lnTo>
                    <a:pt x="122" y="47"/>
                  </a:lnTo>
                  <a:lnTo>
                    <a:pt x="124" y="51"/>
                  </a:lnTo>
                  <a:lnTo>
                    <a:pt x="122" y="55"/>
                  </a:lnTo>
                  <a:lnTo>
                    <a:pt x="114" y="57"/>
                  </a:lnTo>
                  <a:lnTo>
                    <a:pt x="108" y="47"/>
                  </a:lnTo>
                  <a:lnTo>
                    <a:pt x="106" y="43"/>
                  </a:lnTo>
                  <a:lnTo>
                    <a:pt x="106" y="37"/>
                  </a:lnTo>
                  <a:lnTo>
                    <a:pt x="110" y="33"/>
                  </a:lnTo>
                  <a:lnTo>
                    <a:pt x="110" y="28"/>
                  </a:lnTo>
                  <a:lnTo>
                    <a:pt x="110" y="22"/>
                  </a:lnTo>
                  <a:lnTo>
                    <a:pt x="116" y="20"/>
                  </a:lnTo>
                  <a:lnTo>
                    <a:pt x="118" y="14"/>
                  </a:lnTo>
                  <a:lnTo>
                    <a:pt x="118" y="8"/>
                  </a:lnTo>
                  <a:lnTo>
                    <a:pt x="118" y="6"/>
                  </a:lnTo>
                  <a:lnTo>
                    <a:pt x="118" y="4"/>
                  </a:lnTo>
                  <a:lnTo>
                    <a:pt x="118" y="0"/>
                  </a:lnTo>
                  <a:lnTo>
                    <a:pt x="116" y="0"/>
                  </a:lnTo>
                  <a:lnTo>
                    <a:pt x="11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3" name="Freeform 613"/>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4" name="Freeform 614"/>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5" name="Freeform 615"/>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6" name="Freeform 616"/>
            <p:cNvSpPr>
              <a:spLocks/>
            </p:cNvSpPr>
            <p:nvPr/>
          </p:nvSpPr>
          <p:spPr bwMode="auto">
            <a:xfrm>
              <a:off x="6838950" y="2506663"/>
              <a:ext cx="44450" cy="85725"/>
            </a:xfrm>
            <a:custGeom>
              <a:avLst/>
              <a:gdLst>
                <a:gd name="T0" fmla="*/ 18 w 28"/>
                <a:gd name="T1" fmla="*/ 2 h 54"/>
                <a:gd name="T2" fmla="*/ 14 w 28"/>
                <a:gd name="T3" fmla="*/ 4 h 54"/>
                <a:gd name="T4" fmla="*/ 0 w 28"/>
                <a:gd name="T5" fmla="*/ 29 h 54"/>
                <a:gd name="T6" fmla="*/ 0 w 28"/>
                <a:gd name="T7" fmla="*/ 33 h 54"/>
                <a:gd name="T8" fmla="*/ 6 w 28"/>
                <a:gd name="T9" fmla="*/ 41 h 54"/>
                <a:gd name="T10" fmla="*/ 6 w 28"/>
                <a:gd name="T11" fmla="*/ 45 h 54"/>
                <a:gd name="T12" fmla="*/ 4 w 28"/>
                <a:gd name="T13" fmla="*/ 49 h 54"/>
                <a:gd name="T14" fmla="*/ 4 w 28"/>
                <a:gd name="T15" fmla="*/ 54 h 54"/>
                <a:gd name="T16" fmla="*/ 14 w 28"/>
                <a:gd name="T17" fmla="*/ 54 h 54"/>
                <a:gd name="T18" fmla="*/ 12 w 28"/>
                <a:gd name="T19" fmla="*/ 49 h 54"/>
                <a:gd name="T20" fmla="*/ 12 w 28"/>
                <a:gd name="T21" fmla="*/ 33 h 54"/>
                <a:gd name="T22" fmla="*/ 24 w 28"/>
                <a:gd name="T23" fmla="*/ 19 h 54"/>
                <a:gd name="T24" fmla="*/ 28 w 28"/>
                <a:gd name="T25" fmla="*/ 15 h 54"/>
                <a:gd name="T26" fmla="*/ 28 w 28"/>
                <a:gd name="T27" fmla="*/ 7 h 54"/>
                <a:gd name="T28" fmla="*/ 26 w 28"/>
                <a:gd name="T29" fmla="*/ 9 h 54"/>
                <a:gd name="T30" fmla="*/ 22 w 28"/>
                <a:gd name="T31" fmla="*/ 9 h 54"/>
                <a:gd name="T32" fmla="*/ 22 w 28"/>
                <a:gd name="T33" fmla="*/ 4 h 54"/>
                <a:gd name="T34" fmla="*/ 24 w 28"/>
                <a:gd name="T35" fmla="*/ 4 h 54"/>
                <a:gd name="T36" fmla="*/ 24 w 28"/>
                <a:gd name="T37" fmla="*/ 0 h 54"/>
                <a:gd name="T38" fmla="*/ 18 w 28"/>
                <a:gd name="T39"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54">
                  <a:moveTo>
                    <a:pt x="18" y="2"/>
                  </a:moveTo>
                  <a:lnTo>
                    <a:pt x="14" y="4"/>
                  </a:lnTo>
                  <a:lnTo>
                    <a:pt x="0" y="29"/>
                  </a:lnTo>
                  <a:lnTo>
                    <a:pt x="0" y="33"/>
                  </a:lnTo>
                  <a:lnTo>
                    <a:pt x="6" y="41"/>
                  </a:lnTo>
                  <a:lnTo>
                    <a:pt x="6" y="45"/>
                  </a:lnTo>
                  <a:lnTo>
                    <a:pt x="4" y="49"/>
                  </a:lnTo>
                  <a:lnTo>
                    <a:pt x="4" y="54"/>
                  </a:lnTo>
                  <a:lnTo>
                    <a:pt x="14" y="54"/>
                  </a:lnTo>
                  <a:lnTo>
                    <a:pt x="12" y="49"/>
                  </a:lnTo>
                  <a:lnTo>
                    <a:pt x="12" y="33"/>
                  </a:lnTo>
                  <a:lnTo>
                    <a:pt x="24" y="19"/>
                  </a:lnTo>
                  <a:lnTo>
                    <a:pt x="28" y="15"/>
                  </a:lnTo>
                  <a:lnTo>
                    <a:pt x="28" y="7"/>
                  </a:lnTo>
                  <a:lnTo>
                    <a:pt x="26" y="9"/>
                  </a:lnTo>
                  <a:lnTo>
                    <a:pt x="22" y="9"/>
                  </a:lnTo>
                  <a:lnTo>
                    <a:pt x="22" y="4"/>
                  </a:lnTo>
                  <a:lnTo>
                    <a:pt x="24" y="4"/>
                  </a:lnTo>
                  <a:lnTo>
                    <a:pt x="24" y="0"/>
                  </a:lnTo>
                  <a:lnTo>
                    <a:pt x="18"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27" name="Freeform 617"/>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8" name="Freeform 618"/>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29" name="Freeform 619"/>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0" name="Freeform 620"/>
            <p:cNvSpPr>
              <a:spLocks/>
            </p:cNvSpPr>
            <p:nvPr/>
          </p:nvSpPr>
          <p:spPr bwMode="auto">
            <a:xfrm>
              <a:off x="6618288" y="2520950"/>
              <a:ext cx="292100" cy="288925"/>
            </a:xfrm>
            <a:custGeom>
              <a:avLst/>
              <a:gdLst>
                <a:gd name="T0" fmla="*/ 106 w 184"/>
                <a:gd name="T1" fmla="*/ 6 h 182"/>
                <a:gd name="T2" fmla="*/ 96 w 184"/>
                <a:gd name="T3" fmla="*/ 26 h 182"/>
                <a:gd name="T4" fmla="*/ 79 w 184"/>
                <a:gd name="T5" fmla="*/ 40 h 182"/>
                <a:gd name="T6" fmla="*/ 73 w 184"/>
                <a:gd name="T7" fmla="*/ 49 h 182"/>
                <a:gd name="T8" fmla="*/ 63 w 184"/>
                <a:gd name="T9" fmla="*/ 47 h 182"/>
                <a:gd name="T10" fmla="*/ 59 w 184"/>
                <a:gd name="T11" fmla="*/ 40 h 182"/>
                <a:gd name="T12" fmla="*/ 57 w 184"/>
                <a:gd name="T13" fmla="*/ 51 h 182"/>
                <a:gd name="T14" fmla="*/ 63 w 184"/>
                <a:gd name="T15" fmla="*/ 63 h 182"/>
                <a:gd name="T16" fmla="*/ 61 w 184"/>
                <a:gd name="T17" fmla="*/ 87 h 182"/>
                <a:gd name="T18" fmla="*/ 55 w 184"/>
                <a:gd name="T19" fmla="*/ 102 h 182"/>
                <a:gd name="T20" fmla="*/ 57 w 184"/>
                <a:gd name="T21" fmla="*/ 114 h 182"/>
                <a:gd name="T22" fmla="*/ 40 w 184"/>
                <a:gd name="T23" fmla="*/ 135 h 182"/>
                <a:gd name="T24" fmla="*/ 38 w 184"/>
                <a:gd name="T25" fmla="*/ 151 h 182"/>
                <a:gd name="T26" fmla="*/ 30 w 184"/>
                <a:gd name="T27" fmla="*/ 159 h 182"/>
                <a:gd name="T28" fmla="*/ 26 w 184"/>
                <a:gd name="T29" fmla="*/ 163 h 182"/>
                <a:gd name="T30" fmla="*/ 16 w 184"/>
                <a:gd name="T31" fmla="*/ 165 h 182"/>
                <a:gd name="T32" fmla="*/ 8 w 184"/>
                <a:gd name="T33" fmla="*/ 163 h 182"/>
                <a:gd name="T34" fmla="*/ 6 w 184"/>
                <a:gd name="T35" fmla="*/ 169 h 182"/>
                <a:gd name="T36" fmla="*/ 0 w 184"/>
                <a:gd name="T37" fmla="*/ 182 h 182"/>
                <a:gd name="T38" fmla="*/ 71 w 184"/>
                <a:gd name="T39" fmla="*/ 179 h 182"/>
                <a:gd name="T40" fmla="*/ 92 w 184"/>
                <a:gd name="T41" fmla="*/ 171 h 182"/>
                <a:gd name="T42" fmla="*/ 100 w 184"/>
                <a:gd name="T43" fmla="*/ 179 h 182"/>
                <a:gd name="T44" fmla="*/ 114 w 184"/>
                <a:gd name="T45" fmla="*/ 182 h 182"/>
                <a:gd name="T46" fmla="*/ 116 w 184"/>
                <a:gd name="T47" fmla="*/ 173 h 182"/>
                <a:gd name="T48" fmla="*/ 137 w 184"/>
                <a:gd name="T49" fmla="*/ 182 h 182"/>
                <a:gd name="T50" fmla="*/ 181 w 184"/>
                <a:gd name="T51" fmla="*/ 173 h 182"/>
                <a:gd name="T52" fmla="*/ 184 w 184"/>
                <a:gd name="T53" fmla="*/ 122 h 182"/>
                <a:gd name="T54" fmla="*/ 171 w 184"/>
                <a:gd name="T55" fmla="*/ 124 h 182"/>
                <a:gd name="T56" fmla="*/ 151 w 184"/>
                <a:gd name="T57" fmla="*/ 120 h 182"/>
                <a:gd name="T58" fmla="*/ 141 w 184"/>
                <a:gd name="T59" fmla="*/ 114 h 182"/>
                <a:gd name="T60" fmla="*/ 141 w 184"/>
                <a:gd name="T61" fmla="*/ 102 h 182"/>
                <a:gd name="T62" fmla="*/ 137 w 184"/>
                <a:gd name="T63" fmla="*/ 92 h 182"/>
                <a:gd name="T64" fmla="*/ 130 w 184"/>
                <a:gd name="T65" fmla="*/ 96 h 182"/>
                <a:gd name="T66" fmla="*/ 124 w 184"/>
                <a:gd name="T67" fmla="*/ 96 h 182"/>
                <a:gd name="T68" fmla="*/ 122 w 184"/>
                <a:gd name="T69" fmla="*/ 90 h 182"/>
                <a:gd name="T70" fmla="*/ 128 w 184"/>
                <a:gd name="T71" fmla="*/ 77 h 182"/>
                <a:gd name="T72" fmla="*/ 134 w 184"/>
                <a:gd name="T73" fmla="*/ 73 h 182"/>
                <a:gd name="T74" fmla="*/ 134 w 184"/>
                <a:gd name="T75" fmla="*/ 69 h 182"/>
                <a:gd name="T76" fmla="*/ 126 w 184"/>
                <a:gd name="T77" fmla="*/ 61 h 182"/>
                <a:gd name="T78" fmla="*/ 118 w 184"/>
                <a:gd name="T79" fmla="*/ 45 h 182"/>
                <a:gd name="T80" fmla="*/ 114 w 184"/>
                <a:gd name="T81" fmla="*/ 40 h 182"/>
                <a:gd name="T82" fmla="*/ 116 w 184"/>
                <a:gd name="T83" fmla="*/ 28 h 182"/>
                <a:gd name="T84" fmla="*/ 112 w 184"/>
                <a:gd name="T85" fmla="*/ 22 h 182"/>
                <a:gd name="T86" fmla="*/ 112 w 184"/>
                <a:gd name="T87" fmla="*/ 8 h 182"/>
                <a:gd name="T88" fmla="*/ 108 w 184"/>
                <a:gd name="T89" fmla="*/ 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4" h="182">
                  <a:moveTo>
                    <a:pt x="108" y="2"/>
                  </a:moveTo>
                  <a:lnTo>
                    <a:pt x="106" y="6"/>
                  </a:lnTo>
                  <a:lnTo>
                    <a:pt x="102" y="14"/>
                  </a:lnTo>
                  <a:lnTo>
                    <a:pt x="96" y="26"/>
                  </a:lnTo>
                  <a:lnTo>
                    <a:pt x="87" y="36"/>
                  </a:lnTo>
                  <a:lnTo>
                    <a:pt x="79" y="40"/>
                  </a:lnTo>
                  <a:lnTo>
                    <a:pt x="79" y="45"/>
                  </a:lnTo>
                  <a:lnTo>
                    <a:pt x="73" y="49"/>
                  </a:lnTo>
                  <a:lnTo>
                    <a:pt x="69" y="49"/>
                  </a:lnTo>
                  <a:lnTo>
                    <a:pt x="63" y="47"/>
                  </a:lnTo>
                  <a:lnTo>
                    <a:pt x="63" y="42"/>
                  </a:lnTo>
                  <a:lnTo>
                    <a:pt x="59" y="40"/>
                  </a:lnTo>
                  <a:lnTo>
                    <a:pt x="57" y="42"/>
                  </a:lnTo>
                  <a:lnTo>
                    <a:pt x="57" y="51"/>
                  </a:lnTo>
                  <a:lnTo>
                    <a:pt x="61" y="55"/>
                  </a:lnTo>
                  <a:lnTo>
                    <a:pt x="63" y="63"/>
                  </a:lnTo>
                  <a:lnTo>
                    <a:pt x="61" y="77"/>
                  </a:lnTo>
                  <a:lnTo>
                    <a:pt x="61" y="87"/>
                  </a:lnTo>
                  <a:lnTo>
                    <a:pt x="55" y="98"/>
                  </a:lnTo>
                  <a:lnTo>
                    <a:pt x="55" y="102"/>
                  </a:lnTo>
                  <a:lnTo>
                    <a:pt x="57" y="112"/>
                  </a:lnTo>
                  <a:lnTo>
                    <a:pt x="57" y="114"/>
                  </a:lnTo>
                  <a:lnTo>
                    <a:pt x="53" y="122"/>
                  </a:lnTo>
                  <a:lnTo>
                    <a:pt x="40" y="135"/>
                  </a:lnTo>
                  <a:lnTo>
                    <a:pt x="40" y="143"/>
                  </a:lnTo>
                  <a:lnTo>
                    <a:pt x="38" y="151"/>
                  </a:lnTo>
                  <a:lnTo>
                    <a:pt x="36" y="157"/>
                  </a:lnTo>
                  <a:lnTo>
                    <a:pt x="30" y="159"/>
                  </a:lnTo>
                  <a:lnTo>
                    <a:pt x="28" y="161"/>
                  </a:lnTo>
                  <a:lnTo>
                    <a:pt x="26" y="163"/>
                  </a:lnTo>
                  <a:lnTo>
                    <a:pt x="20" y="161"/>
                  </a:lnTo>
                  <a:lnTo>
                    <a:pt x="16" y="165"/>
                  </a:lnTo>
                  <a:lnTo>
                    <a:pt x="10" y="163"/>
                  </a:lnTo>
                  <a:lnTo>
                    <a:pt x="8" y="163"/>
                  </a:lnTo>
                  <a:lnTo>
                    <a:pt x="4" y="167"/>
                  </a:lnTo>
                  <a:lnTo>
                    <a:pt x="6" y="169"/>
                  </a:lnTo>
                  <a:lnTo>
                    <a:pt x="0" y="182"/>
                  </a:lnTo>
                  <a:lnTo>
                    <a:pt x="0" y="182"/>
                  </a:lnTo>
                  <a:lnTo>
                    <a:pt x="71" y="182"/>
                  </a:lnTo>
                  <a:lnTo>
                    <a:pt x="71" y="179"/>
                  </a:lnTo>
                  <a:lnTo>
                    <a:pt x="73" y="175"/>
                  </a:lnTo>
                  <a:lnTo>
                    <a:pt x="92" y="171"/>
                  </a:lnTo>
                  <a:lnTo>
                    <a:pt x="102" y="175"/>
                  </a:lnTo>
                  <a:lnTo>
                    <a:pt x="100" y="179"/>
                  </a:lnTo>
                  <a:lnTo>
                    <a:pt x="100" y="182"/>
                  </a:lnTo>
                  <a:lnTo>
                    <a:pt x="114" y="182"/>
                  </a:lnTo>
                  <a:lnTo>
                    <a:pt x="114" y="175"/>
                  </a:lnTo>
                  <a:lnTo>
                    <a:pt x="116" y="173"/>
                  </a:lnTo>
                  <a:lnTo>
                    <a:pt x="130" y="177"/>
                  </a:lnTo>
                  <a:lnTo>
                    <a:pt x="137" y="182"/>
                  </a:lnTo>
                  <a:lnTo>
                    <a:pt x="177" y="182"/>
                  </a:lnTo>
                  <a:lnTo>
                    <a:pt x="181" y="173"/>
                  </a:lnTo>
                  <a:lnTo>
                    <a:pt x="184" y="167"/>
                  </a:lnTo>
                  <a:lnTo>
                    <a:pt x="184" y="122"/>
                  </a:lnTo>
                  <a:lnTo>
                    <a:pt x="184" y="122"/>
                  </a:lnTo>
                  <a:lnTo>
                    <a:pt x="171" y="124"/>
                  </a:lnTo>
                  <a:lnTo>
                    <a:pt x="159" y="124"/>
                  </a:lnTo>
                  <a:lnTo>
                    <a:pt x="151" y="120"/>
                  </a:lnTo>
                  <a:lnTo>
                    <a:pt x="145" y="116"/>
                  </a:lnTo>
                  <a:lnTo>
                    <a:pt x="141" y="114"/>
                  </a:lnTo>
                  <a:lnTo>
                    <a:pt x="141" y="106"/>
                  </a:lnTo>
                  <a:lnTo>
                    <a:pt x="141" y="102"/>
                  </a:lnTo>
                  <a:lnTo>
                    <a:pt x="141" y="96"/>
                  </a:lnTo>
                  <a:lnTo>
                    <a:pt x="137" y="92"/>
                  </a:lnTo>
                  <a:lnTo>
                    <a:pt x="134" y="94"/>
                  </a:lnTo>
                  <a:lnTo>
                    <a:pt x="130" y="96"/>
                  </a:lnTo>
                  <a:lnTo>
                    <a:pt x="126" y="96"/>
                  </a:lnTo>
                  <a:lnTo>
                    <a:pt x="124" y="96"/>
                  </a:lnTo>
                  <a:lnTo>
                    <a:pt x="122" y="92"/>
                  </a:lnTo>
                  <a:lnTo>
                    <a:pt x="122" y="90"/>
                  </a:lnTo>
                  <a:lnTo>
                    <a:pt x="124" y="83"/>
                  </a:lnTo>
                  <a:lnTo>
                    <a:pt x="128" y="77"/>
                  </a:lnTo>
                  <a:lnTo>
                    <a:pt x="130" y="73"/>
                  </a:lnTo>
                  <a:lnTo>
                    <a:pt x="134" y="73"/>
                  </a:lnTo>
                  <a:lnTo>
                    <a:pt x="137" y="71"/>
                  </a:lnTo>
                  <a:lnTo>
                    <a:pt x="134" y="69"/>
                  </a:lnTo>
                  <a:lnTo>
                    <a:pt x="130" y="65"/>
                  </a:lnTo>
                  <a:lnTo>
                    <a:pt x="126" y="61"/>
                  </a:lnTo>
                  <a:lnTo>
                    <a:pt x="122" y="49"/>
                  </a:lnTo>
                  <a:lnTo>
                    <a:pt x="118" y="45"/>
                  </a:lnTo>
                  <a:lnTo>
                    <a:pt x="116" y="42"/>
                  </a:lnTo>
                  <a:lnTo>
                    <a:pt x="114" y="40"/>
                  </a:lnTo>
                  <a:lnTo>
                    <a:pt x="116" y="34"/>
                  </a:lnTo>
                  <a:lnTo>
                    <a:pt x="116" y="28"/>
                  </a:lnTo>
                  <a:lnTo>
                    <a:pt x="112" y="26"/>
                  </a:lnTo>
                  <a:lnTo>
                    <a:pt x="112" y="22"/>
                  </a:lnTo>
                  <a:lnTo>
                    <a:pt x="112" y="12"/>
                  </a:lnTo>
                  <a:lnTo>
                    <a:pt x="112" y="8"/>
                  </a:lnTo>
                  <a:lnTo>
                    <a:pt x="112" y="0"/>
                  </a:lnTo>
                  <a:lnTo>
                    <a:pt x="108"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1" name="Freeform 621"/>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32" name="Freeform 622"/>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33" name="Freeform 623"/>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4" name="Freeform 624"/>
            <p:cNvSpPr>
              <a:spLocks/>
            </p:cNvSpPr>
            <p:nvPr/>
          </p:nvSpPr>
          <p:spPr bwMode="auto">
            <a:xfrm>
              <a:off x="6338888" y="2279650"/>
              <a:ext cx="398463" cy="608013"/>
            </a:xfrm>
            <a:custGeom>
              <a:avLst/>
              <a:gdLst>
                <a:gd name="T0" fmla="*/ 41 w 251"/>
                <a:gd name="T1" fmla="*/ 41 h 383"/>
                <a:gd name="T2" fmla="*/ 10 w 251"/>
                <a:gd name="T3" fmla="*/ 152 h 383"/>
                <a:gd name="T4" fmla="*/ 0 w 251"/>
                <a:gd name="T5" fmla="*/ 229 h 383"/>
                <a:gd name="T6" fmla="*/ 2 w 251"/>
                <a:gd name="T7" fmla="*/ 289 h 383"/>
                <a:gd name="T8" fmla="*/ 2 w 251"/>
                <a:gd name="T9" fmla="*/ 383 h 383"/>
                <a:gd name="T10" fmla="*/ 6 w 251"/>
                <a:gd name="T11" fmla="*/ 368 h 383"/>
                <a:gd name="T12" fmla="*/ 6 w 251"/>
                <a:gd name="T13" fmla="*/ 358 h 383"/>
                <a:gd name="T14" fmla="*/ 4 w 251"/>
                <a:gd name="T15" fmla="*/ 350 h 383"/>
                <a:gd name="T16" fmla="*/ 6 w 251"/>
                <a:gd name="T17" fmla="*/ 334 h 383"/>
                <a:gd name="T18" fmla="*/ 6 w 251"/>
                <a:gd name="T19" fmla="*/ 307 h 383"/>
                <a:gd name="T20" fmla="*/ 12 w 251"/>
                <a:gd name="T21" fmla="*/ 317 h 383"/>
                <a:gd name="T22" fmla="*/ 20 w 251"/>
                <a:gd name="T23" fmla="*/ 317 h 383"/>
                <a:gd name="T24" fmla="*/ 28 w 251"/>
                <a:gd name="T25" fmla="*/ 315 h 383"/>
                <a:gd name="T26" fmla="*/ 31 w 251"/>
                <a:gd name="T27" fmla="*/ 321 h 383"/>
                <a:gd name="T28" fmla="*/ 31 w 251"/>
                <a:gd name="T29" fmla="*/ 331 h 383"/>
                <a:gd name="T30" fmla="*/ 28 w 251"/>
                <a:gd name="T31" fmla="*/ 338 h 383"/>
                <a:gd name="T32" fmla="*/ 28 w 251"/>
                <a:gd name="T33" fmla="*/ 348 h 383"/>
                <a:gd name="T34" fmla="*/ 35 w 251"/>
                <a:gd name="T35" fmla="*/ 360 h 383"/>
                <a:gd name="T36" fmla="*/ 43 w 251"/>
                <a:gd name="T37" fmla="*/ 381 h 383"/>
                <a:gd name="T38" fmla="*/ 110 w 251"/>
                <a:gd name="T39" fmla="*/ 379 h 383"/>
                <a:gd name="T40" fmla="*/ 155 w 251"/>
                <a:gd name="T41" fmla="*/ 374 h 383"/>
                <a:gd name="T42" fmla="*/ 174 w 251"/>
                <a:gd name="T43" fmla="*/ 366 h 383"/>
                <a:gd name="T44" fmla="*/ 194 w 251"/>
                <a:gd name="T45" fmla="*/ 360 h 383"/>
                <a:gd name="T46" fmla="*/ 188 w 251"/>
                <a:gd name="T47" fmla="*/ 350 h 383"/>
                <a:gd name="T48" fmla="*/ 182 w 251"/>
                <a:gd name="T49" fmla="*/ 321 h 383"/>
                <a:gd name="T50" fmla="*/ 192 w 251"/>
                <a:gd name="T51" fmla="*/ 317 h 383"/>
                <a:gd name="T52" fmla="*/ 206 w 251"/>
                <a:gd name="T53" fmla="*/ 311 h 383"/>
                <a:gd name="T54" fmla="*/ 216 w 251"/>
                <a:gd name="T55" fmla="*/ 287 h 383"/>
                <a:gd name="T56" fmla="*/ 231 w 251"/>
                <a:gd name="T57" fmla="*/ 254 h 383"/>
                <a:gd name="T58" fmla="*/ 239 w 251"/>
                <a:gd name="T59" fmla="*/ 215 h 383"/>
                <a:gd name="T60" fmla="*/ 235 w 251"/>
                <a:gd name="T61" fmla="*/ 192 h 383"/>
                <a:gd name="T62" fmla="*/ 249 w 251"/>
                <a:gd name="T63" fmla="*/ 201 h 383"/>
                <a:gd name="T64" fmla="*/ 243 w 251"/>
                <a:gd name="T65" fmla="*/ 188 h 383"/>
                <a:gd name="T66" fmla="*/ 200 w 251"/>
                <a:gd name="T67" fmla="*/ 166 h 383"/>
                <a:gd name="T68" fmla="*/ 151 w 251"/>
                <a:gd name="T69" fmla="*/ 154 h 383"/>
                <a:gd name="T70" fmla="*/ 120 w 251"/>
                <a:gd name="T71" fmla="*/ 166 h 383"/>
                <a:gd name="T72" fmla="*/ 114 w 251"/>
                <a:gd name="T73" fmla="*/ 176 h 383"/>
                <a:gd name="T74" fmla="*/ 108 w 251"/>
                <a:gd name="T75" fmla="*/ 154 h 383"/>
                <a:gd name="T76" fmla="*/ 122 w 251"/>
                <a:gd name="T77" fmla="*/ 139 h 383"/>
                <a:gd name="T78" fmla="*/ 92 w 251"/>
                <a:gd name="T79" fmla="*/ 127 h 383"/>
                <a:gd name="T80" fmla="*/ 75 w 251"/>
                <a:gd name="T81" fmla="*/ 117 h 383"/>
                <a:gd name="T82" fmla="*/ 73 w 251"/>
                <a:gd name="T83" fmla="*/ 107 h 383"/>
                <a:gd name="T84" fmla="*/ 75 w 251"/>
                <a:gd name="T85" fmla="*/ 100 h 383"/>
                <a:gd name="T86" fmla="*/ 47 w 251"/>
                <a:gd name="T87" fmla="*/ 86 h 383"/>
                <a:gd name="T88" fmla="*/ 33 w 251"/>
                <a:gd name="T89" fmla="*/ 78 h 383"/>
                <a:gd name="T90" fmla="*/ 47 w 251"/>
                <a:gd name="T91" fmla="*/ 68 h 383"/>
                <a:gd name="T92" fmla="*/ 65 w 251"/>
                <a:gd name="T93" fmla="*/ 64 h 383"/>
                <a:gd name="T94" fmla="*/ 51 w 251"/>
                <a:gd name="T95" fmla="*/ 53 h 383"/>
                <a:gd name="T96" fmla="*/ 55 w 251"/>
                <a:gd name="T97" fmla="*/ 39 h 383"/>
                <a:gd name="T98" fmla="*/ 61 w 251"/>
                <a:gd name="T99" fmla="*/ 23 h 383"/>
                <a:gd name="T100" fmla="*/ 73 w 251"/>
                <a:gd name="T101" fmla="*/ 21 h 383"/>
                <a:gd name="T102" fmla="*/ 69 w 251"/>
                <a:gd name="T103" fmla="*/ 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1" h="383">
                  <a:moveTo>
                    <a:pt x="59" y="6"/>
                  </a:moveTo>
                  <a:lnTo>
                    <a:pt x="53" y="15"/>
                  </a:lnTo>
                  <a:lnTo>
                    <a:pt x="47" y="27"/>
                  </a:lnTo>
                  <a:lnTo>
                    <a:pt x="41" y="41"/>
                  </a:lnTo>
                  <a:lnTo>
                    <a:pt x="31" y="74"/>
                  </a:lnTo>
                  <a:lnTo>
                    <a:pt x="24" y="100"/>
                  </a:lnTo>
                  <a:lnTo>
                    <a:pt x="16" y="129"/>
                  </a:lnTo>
                  <a:lnTo>
                    <a:pt x="10" y="152"/>
                  </a:lnTo>
                  <a:lnTo>
                    <a:pt x="6" y="170"/>
                  </a:lnTo>
                  <a:lnTo>
                    <a:pt x="4" y="186"/>
                  </a:lnTo>
                  <a:lnTo>
                    <a:pt x="0" y="207"/>
                  </a:lnTo>
                  <a:lnTo>
                    <a:pt x="0" y="229"/>
                  </a:lnTo>
                  <a:lnTo>
                    <a:pt x="4" y="244"/>
                  </a:lnTo>
                  <a:lnTo>
                    <a:pt x="4" y="252"/>
                  </a:lnTo>
                  <a:lnTo>
                    <a:pt x="4" y="268"/>
                  </a:lnTo>
                  <a:lnTo>
                    <a:pt x="2" y="289"/>
                  </a:lnTo>
                  <a:lnTo>
                    <a:pt x="2" y="329"/>
                  </a:lnTo>
                  <a:lnTo>
                    <a:pt x="0" y="370"/>
                  </a:lnTo>
                  <a:lnTo>
                    <a:pt x="0" y="383"/>
                  </a:lnTo>
                  <a:lnTo>
                    <a:pt x="2" y="383"/>
                  </a:lnTo>
                  <a:lnTo>
                    <a:pt x="2" y="381"/>
                  </a:lnTo>
                  <a:lnTo>
                    <a:pt x="2" y="374"/>
                  </a:lnTo>
                  <a:lnTo>
                    <a:pt x="4" y="370"/>
                  </a:lnTo>
                  <a:lnTo>
                    <a:pt x="6" y="368"/>
                  </a:lnTo>
                  <a:lnTo>
                    <a:pt x="8" y="366"/>
                  </a:lnTo>
                  <a:lnTo>
                    <a:pt x="6" y="362"/>
                  </a:lnTo>
                  <a:lnTo>
                    <a:pt x="6" y="360"/>
                  </a:lnTo>
                  <a:lnTo>
                    <a:pt x="6" y="358"/>
                  </a:lnTo>
                  <a:lnTo>
                    <a:pt x="6" y="358"/>
                  </a:lnTo>
                  <a:lnTo>
                    <a:pt x="2" y="356"/>
                  </a:lnTo>
                  <a:lnTo>
                    <a:pt x="0" y="354"/>
                  </a:lnTo>
                  <a:lnTo>
                    <a:pt x="4" y="350"/>
                  </a:lnTo>
                  <a:lnTo>
                    <a:pt x="4" y="348"/>
                  </a:lnTo>
                  <a:lnTo>
                    <a:pt x="4" y="342"/>
                  </a:lnTo>
                  <a:lnTo>
                    <a:pt x="4" y="334"/>
                  </a:lnTo>
                  <a:lnTo>
                    <a:pt x="6" y="334"/>
                  </a:lnTo>
                  <a:lnTo>
                    <a:pt x="6" y="334"/>
                  </a:lnTo>
                  <a:lnTo>
                    <a:pt x="4" y="319"/>
                  </a:lnTo>
                  <a:lnTo>
                    <a:pt x="4" y="315"/>
                  </a:lnTo>
                  <a:lnTo>
                    <a:pt x="6" y="307"/>
                  </a:lnTo>
                  <a:lnTo>
                    <a:pt x="8" y="309"/>
                  </a:lnTo>
                  <a:lnTo>
                    <a:pt x="10" y="311"/>
                  </a:lnTo>
                  <a:lnTo>
                    <a:pt x="12" y="313"/>
                  </a:lnTo>
                  <a:lnTo>
                    <a:pt x="12" y="317"/>
                  </a:lnTo>
                  <a:lnTo>
                    <a:pt x="14" y="319"/>
                  </a:lnTo>
                  <a:lnTo>
                    <a:pt x="16" y="319"/>
                  </a:lnTo>
                  <a:lnTo>
                    <a:pt x="20" y="319"/>
                  </a:lnTo>
                  <a:lnTo>
                    <a:pt x="20" y="317"/>
                  </a:lnTo>
                  <a:lnTo>
                    <a:pt x="22" y="315"/>
                  </a:lnTo>
                  <a:lnTo>
                    <a:pt x="24" y="313"/>
                  </a:lnTo>
                  <a:lnTo>
                    <a:pt x="26" y="313"/>
                  </a:lnTo>
                  <a:lnTo>
                    <a:pt x="28" y="315"/>
                  </a:lnTo>
                  <a:lnTo>
                    <a:pt x="31" y="315"/>
                  </a:lnTo>
                  <a:lnTo>
                    <a:pt x="31" y="317"/>
                  </a:lnTo>
                  <a:lnTo>
                    <a:pt x="31" y="319"/>
                  </a:lnTo>
                  <a:lnTo>
                    <a:pt x="31" y="321"/>
                  </a:lnTo>
                  <a:lnTo>
                    <a:pt x="31" y="323"/>
                  </a:lnTo>
                  <a:lnTo>
                    <a:pt x="31" y="325"/>
                  </a:lnTo>
                  <a:lnTo>
                    <a:pt x="31" y="329"/>
                  </a:lnTo>
                  <a:lnTo>
                    <a:pt x="31" y="331"/>
                  </a:lnTo>
                  <a:lnTo>
                    <a:pt x="31" y="338"/>
                  </a:lnTo>
                  <a:lnTo>
                    <a:pt x="31" y="338"/>
                  </a:lnTo>
                  <a:lnTo>
                    <a:pt x="31" y="338"/>
                  </a:lnTo>
                  <a:lnTo>
                    <a:pt x="28" y="338"/>
                  </a:lnTo>
                  <a:lnTo>
                    <a:pt x="26" y="340"/>
                  </a:lnTo>
                  <a:lnTo>
                    <a:pt x="28" y="342"/>
                  </a:lnTo>
                  <a:lnTo>
                    <a:pt x="28" y="346"/>
                  </a:lnTo>
                  <a:lnTo>
                    <a:pt x="28" y="348"/>
                  </a:lnTo>
                  <a:lnTo>
                    <a:pt x="28" y="350"/>
                  </a:lnTo>
                  <a:lnTo>
                    <a:pt x="31" y="354"/>
                  </a:lnTo>
                  <a:lnTo>
                    <a:pt x="33" y="356"/>
                  </a:lnTo>
                  <a:lnTo>
                    <a:pt x="35" y="360"/>
                  </a:lnTo>
                  <a:lnTo>
                    <a:pt x="39" y="368"/>
                  </a:lnTo>
                  <a:lnTo>
                    <a:pt x="39" y="372"/>
                  </a:lnTo>
                  <a:lnTo>
                    <a:pt x="43" y="379"/>
                  </a:lnTo>
                  <a:lnTo>
                    <a:pt x="43" y="381"/>
                  </a:lnTo>
                  <a:lnTo>
                    <a:pt x="45" y="383"/>
                  </a:lnTo>
                  <a:lnTo>
                    <a:pt x="45" y="383"/>
                  </a:lnTo>
                  <a:lnTo>
                    <a:pt x="108" y="383"/>
                  </a:lnTo>
                  <a:lnTo>
                    <a:pt x="110" y="379"/>
                  </a:lnTo>
                  <a:lnTo>
                    <a:pt x="114" y="383"/>
                  </a:lnTo>
                  <a:lnTo>
                    <a:pt x="143" y="383"/>
                  </a:lnTo>
                  <a:lnTo>
                    <a:pt x="149" y="376"/>
                  </a:lnTo>
                  <a:lnTo>
                    <a:pt x="155" y="374"/>
                  </a:lnTo>
                  <a:lnTo>
                    <a:pt x="159" y="376"/>
                  </a:lnTo>
                  <a:lnTo>
                    <a:pt x="163" y="376"/>
                  </a:lnTo>
                  <a:lnTo>
                    <a:pt x="167" y="370"/>
                  </a:lnTo>
                  <a:lnTo>
                    <a:pt x="174" y="366"/>
                  </a:lnTo>
                  <a:lnTo>
                    <a:pt x="180" y="362"/>
                  </a:lnTo>
                  <a:lnTo>
                    <a:pt x="184" y="360"/>
                  </a:lnTo>
                  <a:lnTo>
                    <a:pt x="188" y="364"/>
                  </a:lnTo>
                  <a:lnTo>
                    <a:pt x="194" y="360"/>
                  </a:lnTo>
                  <a:lnTo>
                    <a:pt x="198" y="360"/>
                  </a:lnTo>
                  <a:lnTo>
                    <a:pt x="200" y="356"/>
                  </a:lnTo>
                  <a:lnTo>
                    <a:pt x="198" y="352"/>
                  </a:lnTo>
                  <a:lnTo>
                    <a:pt x="188" y="350"/>
                  </a:lnTo>
                  <a:lnTo>
                    <a:pt x="176" y="344"/>
                  </a:lnTo>
                  <a:lnTo>
                    <a:pt x="174" y="340"/>
                  </a:lnTo>
                  <a:lnTo>
                    <a:pt x="176" y="334"/>
                  </a:lnTo>
                  <a:lnTo>
                    <a:pt x="182" y="321"/>
                  </a:lnTo>
                  <a:lnTo>
                    <a:pt x="180" y="319"/>
                  </a:lnTo>
                  <a:lnTo>
                    <a:pt x="184" y="315"/>
                  </a:lnTo>
                  <a:lnTo>
                    <a:pt x="186" y="315"/>
                  </a:lnTo>
                  <a:lnTo>
                    <a:pt x="192" y="317"/>
                  </a:lnTo>
                  <a:lnTo>
                    <a:pt x="196" y="313"/>
                  </a:lnTo>
                  <a:lnTo>
                    <a:pt x="202" y="315"/>
                  </a:lnTo>
                  <a:lnTo>
                    <a:pt x="204" y="313"/>
                  </a:lnTo>
                  <a:lnTo>
                    <a:pt x="206" y="311"/>
                  </a:lnTo>
                  <a:lnTo>
                    <a:pt x="212" y="309"/>
                  </a:lnTo>
                  <a:lnTo>
                    <a:pt x="214" y="303"/>
                  </a:lnTo>
                  <a:lnTo>
                    <a:pt x="216" y="295"/>
                  </a:lnTo>
                  <a:lnTo>
                    <a:pt x="216" y="287"/>
                  </a:lnTo>
                  <a:lnTo>
                    <a:pt x="229" y="274"/>
                  </a:lnTo>
                  <a:lnTo>
                    <a:pt x="233" y="266"/>
                  </a:lnTo>
                  <a:lnTo>
                    <a:pt x="233" y="264"/>
                  </a:lnTo>
                  <a:lnTo>
                    <a:pt x="231" y="254"/>
                  </a:lnTo>
                  <a:lnTo>
                    <a:pt x="231" y="250"/>
                  </a:lnTo>
                  <a:lnTo>
                    <a:pt x="237" y="239"/>
                  </a:lnTo>
                  <a:lnTo>
                    <a:pt x="237" y="229"/>
                  </a:lnTo>
                  <a:lnTo>
                    <a:pt x="239" y="215"/>
                  </a:lnTo>
                  <a:lnTo>
                    <a:pt x="237" y="207"/>
                  </a:lnTo>
                  <a:lnTo>
                    <a:pt x="233" y="203"/>
                  </a:lnTo>
                  <a:lnTo>
                    <a:pt x="233" y="194"/>
                  </a:lnTo>
                  <a:lnTo>
                    <a:pt x="235" y="192"/>
                  </a:lnTo>
                  <a:lnTo>
                    <a:pt x="239" y="194"/>
                  </a:lnTo>
                  <a:lnTo>
                    <a:pt x="239" y="199"/>
                  </a:lnTo>
                  <a:lnTo>
                    <a:pt x="245" y="201"/>
                  </a:lnTo>
                  <a:lnTo>
                    <a:pt x="249" y="201"/>
                  </a:lnTo>
                  <a:lnTo>
                    <a:pt x="251" y="201"/>
                  </a:lnTo>
                  <a:lnTo>
                    <a:pt x="251" y="192"/>
                  </a:lnTo>
                  <a:lnTo>
                    <a:pt x="249" y="192"/>
                  </a:lnTo>
                  <a:lnTo>
                    <a:pt x="243" y="188"/>
                  </a:lnTo>
                  <a:lnTo>
                    <a:pt x="237" y="184"/>
                  </a:lnTo>
                  <a:lnTo>
                    <a:pt x="227" y="178"/>
                  </a:lnTo>
                  <a:lnTo>
                    <a:pt x="216" y="172"/>
                  </a:lnTo>
                  <a:lnTo>
                    <a:pt x="200" y="166"/>
                  </a:lnTo>
                  <a:lnTo>
                    <a:pt x="180" y="158"/>
                  </a:lnTo>
                  <a:lnTo>
                    <a:pt x="172" y="152"/>
                  </a:lnTo>
                  <a:lnTo>
                    <a:pt x="163" y="152"/>
                  </a:lnTo>
                  <a:lnTo>
                    <a:pt x="151" y="154"/>
                  </a:lnTo>
                  <a:lnTo>
                    <a:pt x="143" y="152"/>
                  </a:lnTo>
                  <a:lnTo>
                    <a:pt x="133" y="152"/>
                  </a:lnTo>
                  <a:lnTo>
                    <a:pt x="122" y="158"/>
                  </a:lnTo>
                  <a:lnTo>
                    <a:pt x="120" y="166"/>
                  </a:lnTo>
                  <a:lnTo>
                    <a:pt x="120" y="176"/>
                  </a:lnTo>
                  <a:lnTo>
                    <a:pt x="118" y="182"/>
                  </a:lnTo>
                  <a:lnTo>
                    <a:pt x="116" y="180"/>
                  </a:lnTo>
                  <a:lnTo>
                    <a:pt x="114" y="176"/>
                  </a:lnTo>
                  <a:lnTo>
                    <a:pt x="114" y="166"/>
                  </a:lnTo>
                  <a:lnTo>
                    <a:pt x="114" y="164"/>
                  </a:lnTo>
                  <a:lnTo>
                    <a:pt x="110" y="160"/>
                  </a:lnTo>
                  <a:lnTo>
                    <a:pt x="108" y="154"/>
                  </a:lnTo>
                  <a:lnTo>
                    <a:pt x="108" y="145"/>
                  </a:lnTo>
                  <a:lnTo>
                    <a:pt x="112" y="141"/>
                  </a:lnTo>
                  <a:lnTo>
                    <a:pt x="116" y="141"/>
                  </a:lnTo>
                  <a:lnTo>
                    <a:pt x="122" y="139"/>
                  </a:lnTo>
                  <a:lnTo>
                    <a:pt x="120" y="135"/>
                  </a:lnTo>
                  <a:lnTo>
                    <a:pt x="118" y="131"/>
                  </a:lnTo>
                  <a:lnTo>
                    <a:pt x="114" y="127"/>
                  </a:lnTo>
                  <a:lnTo>
                    <a:pt x="92" y="127"/>
                  </a:lnTo>
                  <a:lnTo>
                    <a:pt x="88" y="125"/>
                  </a:lnTo>
                  <a:lnTo>
                    <a:pt x="82" y="123"/>
                  </a:lnTo>
                  <a:lnTo>
                    <a:pt x="80" y="119"/>
                  </a:lnTo>
                  <a:lnTo>
                    <a:pt x="75" y="117"/>
                  </a:lnTo>
                  <a:lnTo>
                    <a:pt x="75" y="115"/>
                  </a:lnTo>
                  <a:lnTo>
                    <a:pt x="75" y="109"/>
                  </a:lnTo>
                  <a:lnTo>
                    <a:pt x="75" y="107"/>
                  </a:lnTo>
                  <a:lnTo>
                    <a:pt x="73" y="107"/>
                  </a:lnTo>
                  <a:lnTo>
                    <a:pt x="73" y="105"/>
                  </a:lnTo>
                  <a:lnTo>
                    <a:pt x="71" y="102"/>
                  </a:lnTo>
                  <a:lnTo>
                    <a:pt x="73" y="102"/>
                  </a:lnTo>
                  <a:lnTo>
                    <a:pt x="75" y="100"/>
                  </a:lnTo>
                  <a:lnTo>
                    <a:pt x="75" y="96"/>
                  </a:lnTo>
                  <a:lnTo>
                    <a:pt x="69" y="92"/>
                  </a:lnTo>
                  <a:lnTo>
                    <a:pt x="57" y="88"/>
                  </a:lnTo>
                  <a:lnTo>
                    <a:pt x="47" y="86"/>
                  </a:lnTo>
                  <a:lnTo>
                    <a:pt x="39" y="86"/>
                  </a:lnTo>
                  <a:lnTo>
                    <a:pt x="35" y="86"/>
                  </a:lnTo>
                  <a:lnTo>
                    <a:pt x="31" y="84"/>
                  </a:lnTo>
                  <a:lnTo>
                    <a:pt x="33" y="78"/>
                  </a:lnTo>
                  <a:lnTo>
                    <a:pt x="35" y="72"/>
                  </a:lnTo>
                  <a:lnTo>
                    <a:pt x="39" y="70"/>
                  </a:lnTo>
                  <a:lnTo>
                    <a:pt x="43" y="70"/>
                  </a:lnTo>
                  <a:lnTo>
                    <a:pt x="47" y="68"/>
                  </a:lnTo>
                  <a:lnTo>
                    <a:pt x="51" y="66"/>
                  </a:lnTo>
                  <a:lnTo>
                    <a:pt x="55" y="64"/>
                  </a:lnTo>
                  <a:lnTo>
                    <a:pt x="59" y="66"/>
                  </a:lnTo>
                  <a:lnTo>
                    <a:pt x="65" y="64"/>
                  </a:lnTo>
                  <a:lnTo>
                    <a:pt x="65" y="58"/>
                  </a:lnTo>
                  <a:lnTo>
                    <a:pt x="63" y="55"/>
                  </a:lnTo>
                  <a:lnTo>
                    <a:pt x="59" y="53"/>
                  </a:lnTo>
                  <a:lnTo>
                    <a:pt x="51" y="53"/>
                  </a:lnTo>
                  <a:lnTo>
                    <a:pt x="49" y="51"/>
                  </a:lnTo>
                  <a:lnTo>
                    <a:pt x="51" y="47"/>
                  </a:lnTo>
                  <a:lnTo>
                    <a:pt x="55" y="45"/>
                  </a:lnTo>
                  <a:lnTo>
                    <a:pt x="55" y="39"/>
                  </a:lnTo>
                  <a:lnTo>
                    <a:pt x="57" y="35"/>
                  </a:lnTo>
                  <a:lnTo>
                    <a:pt x="57" y="31"/>
                  </a:lnTo>
                  <a:lnTo>
                    <a:pt x="59" y="25"/>
                  </a:lnTo>
                  <a:lnTo>
                    <a:pt x="61" y="23"/>
                  </a:lnTo>
                  <a:lnTo>
                    <a:pt x="65" y="23"/>
                  </a:lnTo>
                  <a:lnTo>
                    <a:pt x="75" y="29"/>
                  </a:lnTo>
                  <a:lnTo>
                    <a:pt x="78" y="27"/>
                  </a:lnTo>
                  <a:lnTo>
                    <a:pt x="73" y="21"/>
                  </a:lnTo>
                  <a:lnTo>
                    <a:pt x="73" y="19"/>
                  </a:lnTo>
                  <a:lnTo>
                    <a:pt x="71" y="13"/>
                  </a:lnTo>
                  <a:lnTo>
                    <a:pt x="71" y="8"/>
                  </a:lnTo>
                  <a:lnTo>
                    <a:pt x="69" y="2"/>
                  </a:lnTo>
                  <a:lnTo>
                    <a:pt x="63" y="0"/>
                  </a:lnTo>
                  <a:lnTo>
                    <a:pt x="59"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5" name="Freeform 625"/>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36" name="Freeform 626"/>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37" name="Freeform 627"/>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8" name="Freeform 628"/>
            <p:cNvSpPr>
              <a:spLocks/>
            </p:cNvSpPr>
            <p:nvPr/>
          </p:nvSpPr>
          <p:spPr bwMode="auto">
            <a:xfrm>
              <a:off x="6338888" y="2546350"/>
              <a:ext cx="873125" cy="547688"/>
            </a:xfrm>
            <a:custGeom>
              <a:avLst/>
              <a:gdLst>
                <a:gd name="T0" fmla="*/ 421 w 550"/>
                <a:gd name="T1" fmla="*/ 8 h 345"/>
                <a:gd name="T2" fmla="*/ 409 w 550"/>
                <a:gd name="T3" fmla="*/ 14 h 345"/>
                <a:gd name="T4" fmla="*/ 392 w 550"/>
                <a:gd name="T5" fmla="*/ 37 h 345"/>
                <a:gd name="T6" fmla="*/ 392 w 550"/>
                <a:gd name="T7" fmla="*/ 94 h 345"/>
                <a:gd name="T8" fmla="*/ 368 w 550"/>
                <a:gd name="T9" fmla="*/ 123 h 345"/>
                <a:gd name="T10" fmla="*/ 351 w 550"/>
                <a:gd name="T11" fmla="*/ 172 h 345"/>
                <a:gd name="T12" fmla="*/ 333 w 550"/>
                <a:gd name="T13" fmla="*/ 178 h 345"/>
                <a:gd name="T14" fmla="*/ 319 w 550"/>
                <a:gd name="T15" fmla="*/ 178 h 345"/>
                <a:gd name="T16" fmla="*/ 306 w 550"/>
                <a:gd name="T17" fmla="*/ 161 h 345"/>
                <a:gd name="T18" fmla="*/ 284 w 550"/>
                <a:gd name="T19" fmla="*/ 174 h 345"/>
                <a:gd name="T20" fmla="*/ 268 w 550"/>
                <a:gd name="T21" fmla="*/ 155 h 345"/>
                <a:gd name="T22" fmla="*/ 245 w 550"/>
                <a:gd name="T23" fmla="*/ 182 h 345"/>
                <a:gd name="T24" fmla="*/ 204 w 550"/>
                <a:gd name="T25" fmla="*/ 194 h 345"/>
                <a:gd name="T26" fmla="*/ 180 w 550"/>
                <a:gd name="T27" fmla="*/ 194 h 345"/>
                <a:gd name="T28" fmla="*/ 155 w 550"/>
                <a:gd name="T29" fmla="*/ 206 h 345"/>
                <a:gd name="T30" fmla="*/ 127 w 550"/>
                <a:gd name="T31" fmla="*/ 231 h 345"/>
                <a:gd name="T32" fmla="*/ 108 w 550"/>
                <a:gd name="T33" fmla="*/ 215 h 345"/>
                <a:gd name="T34" fmla="*/ 75 w 550"/>
                <a:gd name="T35" fmla="*/ 245 h 345"/>
                <a:gd name="T36" fmla="*/ 100 w 550"/>
                <a:gd name="T37" fmla="*/ 270 h 345"/>
                <a:gd name="T38" fmla="*/ 98 w 550"/>
                <a:gd name="T39" fmla="*/ 272 h 345"/>
                <a:gd name="T40" fmla="*/ 82 w 550"/>
                <a:gd name="T41" fmla="*/ 266 h 345"/>
                <a:gd name="T42" fmla="*/ 100 w 550"/>
                <a:gd name="T43" fmla="*/ 280 h 345"/>
                <a:gd name="T44" fmla="*/ 112 w 550"/>
                <a:gd name="T45" fmla="*/ 280 h 345"/>
                <a:gd name="T46" fmla="*/ 92 w 550"/>
                <a:gd name="T47" fmla="*/ 309 h 345"/>
                <a:gd name="T48" fmla="*/ 73 w 550"/>
                <a:gd name="T49" fmla="*/ 311 h 345"/>
                <a:gd name="T50" fmla="*/ 75 w 550"/>
                <a:gd name="T51" fmla="*/ 296 h 345"/>
                <a:gd name="T52" fmla="*/ 71 w 550"/>
                <a:gd name="T53" fmla="*/ 278 h 345"/>
                <a:gd name="T54" fmla="*/ 51 w 550"/>
                <a:gd name="T55" fmla="*/ 278 h 345"/>
                <a:gd name="T56" fmla="*/ 35 w 550"/>
                <a:gd name="T57" fmla="*/ 276 h 345"/>
                <a:gd name="T58" fmla="*/ 28 w 550"/>
                <a:gd name="T59" fmla="*/ 264 h 345"/>
                <a:gd name="T60" fmla="*/ 18 w 550"/>
                <a:gd name="T61" fmla="*/ 264 h 345"/>
                <a:gd name="T62" fmla="*/ 4 w 550"/>
                <a:gd name="T63" fmla="*/ 264 h 345"/>
                <a:gd name="T64" fmla="*/ 6 w 550"/>
                <a:gd name="T65" fmla="*/ 235 h 345"/>
                <a:gd name="T66" fmla="*/ 0 w 550"/>
                <a:gd name="T67" fmla="*/ 225 h 345"/>
                <a:gd name="T68" fmla="*/ 0 w 550"/>
                <a:gd name="T69" fmla="*/ 227 h 345"/>
                <a:gd name="T70" fmla="*/ 10 w 550"/>
                <a:gd name="T71" fmla="*/ 339 h 345"/>
                <a:gd name="T72" fmla="*/ 47 w 550"/>
                <a:gd name="T73" fmla="*/ 341 h 345"/>
                <a:gd name="T74" fmla="*/ 59 w 550"/>
                <a:gd name="T75" fmla="*/ 345 h 345"/>
                <a:gd name="T76" fmla="*/ 225 w 550"/>
                <a:gd name="T77" fmla="*/ 323 h 345"/>
                <a:gd name="T78" fmla="*/ 225 w 550"/>
                <a:gd name="T79" fmla="*/ 311 h 345"/>
                <a:gd name="T80" fmla="*/ 249 w 550"/>
                <a:gd name="T81" fmla="*/ 303 h 345"/>
                <a:gd name="T82" fmla="*/ 270 w 550"/>
                <a:gd name="T83" fmla="*/ 296 h 345"/>
                <a:gd name="T84" fmla="*/ 302 w 550"/>
                <a:gd name="T85" fmla="*/ 309 h 345"/>
                <a:gd name="T86" fmla="*/ 335 w 550"/>
                <a:gd name="T87" fmla="*/ 303 h 345"/>
                <a:gd name="T88" fmla="*/ 347 w 550"/>
                <a:gd name="T89" fmla="*/ 317 h 345"/>
                <a:gd name="T90" fmla="*/ 386 w 550"/>
                <a:gd name="T91" fmla="*/ 317 h 345"/>
                <a:gd name="T92" fmla="*/ 435 w 550"/>
                <a:gd name="T93" fmla="*/ 272 h 345"/>
                <a:gd name="T94" fmla="*/ 415 w 550"/>
                <a:gd name="T95" fmla="*/ 262 h 345"/>
                <a:gd name="T96" fmla="*/ 415 w 550"/>
                <a:gd name="T97" fmla="*/ 223 h 345"/>
                <a:gd name="T98" fmla="*/ 441 w 550"/>
                <a:gd name="T99" fmla="*/ 245 h 345"/>
                <a:gd name="T100" fmla="*/ 498 w 550"/>
                <a:gd name="T101" fmla="*/ 219 h 345"/>
                <a:gd name="T102" fmla="*/ 529 w 550"/>
                <a:gd name="T103" fmla="*/ 202 h 345"/>
                <a:gd name="T104" fmla="*/ 550 w 550"/>
                <a:gd name="T105" fmla="*/ 129 h 345"/>
                <a:gd name="T106" fmla="*/ 550 w 550"/>
                <a:gd name="T107" fmla="*/ 100 h 345"/>
                <a:gd name="T108" fmla="*/ 515 w 550"/>
                <a:gd name="T109" fmla="*/ 76 h 345"/>
                <a:gd name="T110" fmla="*/ 470 w 550"/>
                <a:gd name="T111" fmla="*/ 55 h 345"/>
                <a:gd name="T112" fmla="*/ 456 w 550"/>
                <a:gd name="T113" fmla="*/ 12 h 345"/>
                <a:gd name="T114" fmla="*/ 435 w 550"/>
                <a:gd name="T115" fmla="*/ 6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0" h="345">
                  <a:moveTo>
                    <a:pt x="435" y="6"/>
                  </a:moveTo>
                  <a:lnTo>
                    <a:pt x="431" y="6"/>
                  </a:lnTo>
                  <a:lnTo>
                    <a:pt x="427" y="8"/>
                  </a:lnTo>
                  <a:lnTo>
                    <a:pt x="423" y="6"/>
                  </a:lnTo>
                  <a:lnTo>
                    <a:pt x="421" y="8"/>
                  </a:lnTo>
                  <a:lnTo>
                    <a:pt x="419" y="12"/>
                  </a:lnTo>
                  <a:lnTo>
                    <a:pt x="417" y="12"/>
                  </a:lnTo>
                  <a:lnTo>
                    <a:pt x="411" y="10"/>
                  </a:lnTo>
                  <a:lnTo>
                    <a:pt x="409" y="10"/>
                  </a:lnTo>
                  <a:lnTo>
                    <a:pt x="409" y="14"/>
                  </a:lnTo>
                  <a:lnTo>
                    <a:pt x="402" y="24"/>
                  </a:lnTo>
                  <a:lnTo>
                    <a:pt x="398" y="26"/>
                  </a:lnTo>
                  <a:lnTo>
                    <a:pt x="396" y="29"/>
                  </a:lnTo>
                  <a:lnTo>
                    <a:pt x="394" y="35"/>
                  </a:lnTo>
                  <a:lnTo>
                    <a:pt x="392" y="37"/>
                  </a:lnTo>
                  <a:lnTo>
                    <a:pt x="390" y="43"/>
                  </a:lnTo>
                  <a:lnTo>
                    <a:pt x="394" y="51"/>
                  </a:lnTo>
                  <a:lnTo>
                    <a:pt x="396" y="67"/>
                  </a:lnTo>
                  <a:lnTo>
                    <a:pt x="396" y="86"/>
                  </a:lnTo>
                  <a:lnTo>
                    <a:pt x="392" y="94"/>
                  </a:lnTo>
                  <a:lnTo>
                    <a:pt x="390" y="98"/>
                  </a:lnTo>
                  <a:lnTo>
                    <a:pt x="382" y="100"/>
                  </a:lnTo>
                  <a:lnTo>
                    <a:pt x="368" y="104"/>
                  </a:lnTo>
                  <a:lnTo>
                    <a:pt x="368" y="112"/>
                  </a:lnTo>
                  <a:lnTo>
                    <a:pt x="368" y="123"/>
                  </a:lnTo>
                  <a:lnTo>
                    <a:pt x="366" y="131"/>
                  </a:lnTo>
                  <a:lnTo>
                    <a:pt x="364" y="137"/>
                  </a:lnTo>
                  <a:lnTo>
                    <a:pt x="364" y="147"/>
                  </a:lnTo>
                  <a:lnTo>
                    <a:pt x="357" y="157"/>
                  </a:lnTo>
                  <a:lnTo>
                    <a:pt x="351" y="172"/>
                  </a:lnTo>
                  <a:lnTo>
                    <a:pt x="345" y="178"/>
                  </a:lnTo>
                  <a:lnTo>
                    <a:pt x="343" y="184"/>
                  </a:lnTo>
                  <a:lnTo>
                    <a:pt x="341" y="184"/>
                  </a:lnTo>
                  <a:lnTo>
                    <a:pt x="335" y="178"/>
                  </a:lnTo>
                  <a:lnTo>
                    <a:pt x="333" y="178"/>
                  </a:lnTo>
                  <a:lnTo>
                    <a:pt x="331" y="184"/>
                  </a:lnTo>
                  <a:lnTo>
                    <a:pt x="331" y="184"/>
                  </a:lnTo>
                  <a:lnTo>
                    <a:pt x="321" y="180"/>
                  </a:lnTo>
                  <a:lnTo>
                    <a:pt x="319" y="180"/>
                  </a:lnTo>
                  <a:lnTo>
                    <a:pt x="319" y="178"/>
                  </a:lnTo>
                  <a:lnTo>
                    <a:pt x="317" y="176"/>
                  </a:lnTo>
                  <a:lnTo>
                    <a:pt x="319" y="170"/>
                  </a:lnTo>
                  <a:lnTo>
                    <a:pt x="317" y="166"/>
                  </a:lnTo>
                  <a:lnTo>
                    <a:pt x="313" y="166"/>
                  </a:lnTo>
                  <a:lnTo>
                    <a:pt x="306" y="161"/>
                  </a:lnTo>
                  <a:lnTo>
                    <a:pt x="292" y="157"/>
                  </a:lnTo>
                  <a:lnTo>
                    <a:pt x="290" y="159"/>
                  </a:lnTo>
                  <a:lnTo>
                    <a:pt x="290" y="166"/>
                  </a:lnTo>
                  <a:lnTo>
                    <a:pt x="286" y="172"/>
                  </a:lnTo>
                  <a:lnTo>
                    <a:pt x="284" y="174"/>
                  </a:lnTo>
                  <a:lnTo>
                    <a:pt x="274" y="174"/>
                  </a:lnTo>
                  <a:lnTo>
                    <a:pt x="270" y="172"/>
                  </a:lnTo>
                  <a:lnTo>
                    <a:pt x="276" y="163"/>
                  </a:lnTo>
                  <a:lnTo>
                    <a:pt x="278" y="159"/>
                  </a:lnTo>
                  <a:lnTo>
                    <a:pt x="268" y="155"/>
                  </a:lnTo>
                  <a:lnTo>
                    <a:pt x="249" y="159"/>
                  </a:lnTo>
                  <a:lnTo>
                    <a:pt x="247" y="163"/>
                  </a:lnTo>
                  <a:lnTo>
                    <a:pt x="249" y="170"/>
                  </a:lnTo>
                  <a:lnTo>
                    <a:pt x="249" y="174"/>
                  </a:lnTo>
                  <a:lnTo>
                    <a:pt x="245" y="182"/>
                  </a:lnTo>
                  <a:lnTo>
                    <a:pt x="243" y="184"/>
                  </a:lnTo>
                  <a:lnTo>
                    <a:pt x="237" y="184"/>
                  </a:lnTo>
                  <a:lnTo>
                    <a:pt x="221" y="182"/>
                  </a:lnTo>
                  <a:lnTo>
                    <a:pt x="214" y="188"/>
                  </a:lnTo>
                  <a:lnTo>
                    <a:pt x="204" y="194"/>
                  </a:lnTo>
                  <a:lnTo>
                    <a:pt x="198" y="192"/>
                  </a:lnTo>
                  <a:lnTo>
                    <a:pt x="194" y="192"/>
                  </a:lnTo>
                  <a:lnTo>
                    <a:pt x="188" y="196"/>
                  </a:lnTo>
                  <a:lnTo>
                    <a:pt x="184" y="192"/>
                  </a:lnTo>
                  <a:lnTo>
                    <a:pt x="180" y="194"/>
                  </a:lnTo>
                  <a:lnTo>
                    <a:pt x="174" y="198"/>
                  </a:lnTo>
                  <a:lnTo>
                    <a:pt x="167" y="202"/>
                  </a:lnTo>
                  <a:lnTo>
                    <a:pt x="163" y="208"/>
                  </a:lnTo>
                  <a:lnTo>
                    <a:pt x="159" y="208"/>
                  </a:lnTo>
                  <a:lnTo>
                    <a:pt x="155" y="206"/>
                  </a:lnTo>
                  <a:lnTo>
                    <a:pt x="149" y="208"/>
                  </a:lnTo>
                  <a:lnTo>
                    <a:pt x="141" y="217"/>
                  </a:lnTo>
                  <a:lnTo>
                    <a:pt x="131" y="221"/>
                  </a:lnTo>
                  <a:lnTo>
                    <a:pt x="129" y="227"/>
                  </a:lnTo>
                  <a:lnTo>
                    <a:pt x="127" y="231"/>
                  </a:lnTo>
                  <a:lnTo>
                    <a:pt x="122" y="229"/>
                  </a:lnTo>
                  <a:lnTo>
                    <a:pt x="122" y="225"/>
                  </a:lnTo>
                  <a:lnTo>
                    <a:pt x="118" y="219"/>
                  </a:lnTo>
                  <a:lnTo>
                    <a:pt x="110" y="211"/>
                  </a:lnTo>
                  <a:lnTo>
                    <a:pt x="108" y="215"/>
                  </a:lnTo>
                  <a:lnTo>
                    <a:pt x="108" y="225"/>
                  </a:lnTo>
                  <a:lnTo>
                    <a:pt x="104" y="231"/>
                  </a:lnTo>
                  <a:lnTo>
                    <a:pt x="90" y="241"/>
                  </a:lnTo>
                  <a:lnTo>
                    <a:pt x="82" y="243"/>
                  </a:lnTo>
                  <a:lnTo>
                    <a:pt x="75" y="245"/>
                  </a:lnTo>
                  <a:lnTo>
                    <a:pt x="82" y="251"/>
                  </a:lnTo>
                  <a:lnTo>
                    <a:pt x="86" y="260"/>
                  </a:lnTo>
                  <a:lnTo>
                    <a:pt x="88" y="260"/>
                  </a:lnTo>
                  <a:lnTo>
                    <a:pt x="94" y="266"/>
                  </a:lnTo>
                  <a:lnTo>
                    <a:pt x="100" y="270"/>
                  </a:lnTo>
                  <a:lnTo>
                    <a:pt x="104" y="270"/>
                  </a:lnTo>
                  <a:lnTo>
                    <a:pt x="108" y="272"/>
                  </a:lnTo>
                  <a:lnTo>
                    <a:pt x="104" y="274"/>
                  </a:lnTo>
                  <a:lnTo>
                    <a:pt x="102" y="274"/>
                  </a:lnTo>
                  <a:lnTo>
                    <a:pt x="98" y="272"/>
                  </a:lnTo>
                  <a:lnTo>
                    <a:pt x="94" y="270"/>
                  </a:lnTo>
                  <a:lnTo>
                    <a:pt x="92" y="268"/>
                  </a:lnTo>
                  <a:lnTo>
                    <a:pt x="88" y="264"/>
                  </a:lnTo>
                  <a:lnTo>
                    <a:pt x="86" y="264"/>
                  </a:lnTo>
                  <a:lnTo>
                    <a:pt x="82" y="266"/>
                  </a:lnTo>
                  <a:lnTo>
                    <a:pt x="84" y="266"/>
                  </a:lnTo>
                  <a:lnTo>
                    <a:pt x="86" y="270"/>
                  </a:lnTo>
                  <a:lnTo>
                    <a:pt x="86" y="274"/>
                  </a:lnTo>
                  <a:lnTo>
                    <a:pt x="92" y="276"/>
                  </a:lnTo>
                  <a:lnTo>
                    <a:pt x="100" y="280"/>
                  </a:lnTo>
                  <a:lnTo>
                    <a:pt x="106" y="282"/>
                  </a:lnTo>
                  <a:lnTo>
                    <a:pt x="108" y="282"/>
                  </a:lnTo>
                  <a:lnTo>
                    <a:pt x="108" y="276"/>
                  </a:lnTo>
                  <a:lnTo>
                    <a:pt x="110" y="276"/>
                  </a:lnTo>
                  <a:lnTo>
                    <a:pt x="112" y="280"/>
                  </a:lnTo>
                  <a:lnTo>
                    <a:pt x="112" y="282"/>
                  </a:lnTo>
                  <a:lnTo>
                    <a:pt x="108" y="288"/>
                  </a:lnTo>
                  <a:lnTo>
                    <a:pt x="100" y="300"/>
                  </a:lnTo>
                  <a:lnTo>
                    <a:pt x="94" y="307"/>
                  </a:lnTo>
                  <a:lnTo>
                    <a:pt x="92" y="309"/>
                  </a:lnTo>
                  <a:lnTo>
                    <a:pt x="88" y="315"/>
                  </a:lnTo>
                  <a:lnTo>
                    <a:pt x="82" y="315"/>
                  </a:lnTo>
                  <a:lnTo>
                    <a:pt x="80" y="315"/>
                  </a:lnTo>
                  <a:lnTo>
                    <a:pt x="73" y="313"/>
                  </a:lnTo>
                  <a:lnTo>
                    <a:pt x="73" y="311"/>
                  </a:lnTo>
                  <a:lnTo>
                    <a:pt x="71" y="307"/>
                  </a:lnTo>
                  <a:lnTo>
                    <a:pt x="71" y="303"/>
                  </a:lnTo>
                  <a:lnTo>
                    <a:pt x="73" y="298"/>
                  </a:lnTo>
                  <a:lnTo>
                    <a:pt x="75" y="300"/>
                  </a:lnTo>
                  <a:lnTo>
                    <a:pt x="75" y="296"/>
                  </a:lnTo>
                  <a:lnTo>
                    <a:pt x="75" y="294"/>
                  </a:lnTo>
                  <a:lnTo>
                    <a:pt x="69" y="288"/>
                  </a:lnTo>
                  <a:lnTo>
                    <a:pt x="69" y="282"/>
                  </a:lnTo>
                  <a:lnTo>
                    <a:pt x="69" y="280"/>
                  </a:lnTo>
                  <a:lnTo>
                    <a:pt x="71" y="278"/>
                  </a:lnTo>
                  <a:lnTo>
                    <a:pt x="71" y="278"/>
                  </a:lnTo>
                  <a:lnTo>
                    <a:pt x="63" y="280"/>
                  </a:lnTo>
                  <a:lnTo>
                    <a:pt x="57" y="280"/>
                  </a:lnTo>
                  <a:lnTo>
                    <a:pt x="55" y="280"/>
                  </a:lnTo>
                  <a:lnTo>
                    <a:pt x="51" y="278"/>
                  </a:lnTo>
                  <a:lnTo>
                    <a:pt x="45" y="274"/>
                  </a:lnTo>
                  <a:lnTo>
                    <a:pt x="43" y="274"/>
                  </a:lnTo>
                  <a:lnTo>
                    <a:pt x="39" y="276"/>
                  </a:lnTo>
                  <a:lnTo>
                    <a:pt x="39" y="278"/>
                  </a:lnTo>
                  <a:lnTo>
                    <a:pt x="35" y="276"/>
                  </a:lnTo>
                  <a:lnTo>
                    <a:pt x="31" y="276"/>
                  </a:lnTo>
                  <a:lnTo>
                    <a:pt x="28" y="274"/>
                  </a:lnTo>
                  <a:lnTo>
                    <a:pt x="28" y="270"/>
                  </a:lnTo>
                  <a:lnTo>
                    <a:pt x="28" y="266"/>
                  </a:lnTo>
                  <a:lnTo>
                    <a:pt x="28" y="264"/>
                  </a:lnTo>
                  <a:lnTo>
                    <a:pt x="31" y="260"/>
                  </a:lnTo>
                  <a:lnTo>
                    <a:pt x="26" y="260"/>
                  </a:lnTo>
                  <a:lnTo>
                    <a:pt x="24" y="262"/>
                  </a:lnTo>
                  <a:lnTo>
                    <a:pt x="20" y="264"/>
                  </a:lnTo>
                  <a:lnTo>
                    <a:pt x="18" y="264"/>
                  </a:lnTo>
                  <a:lnTo>
                    <a:pt x="12" y="266"/>
                  </a:lnTo>
                  <a:lnTo>
                    <a:pt x="6" y="268"/>
                  </a:lnTo>
                  <a:lnTo>
                    <a:pt x="6" y="268"/>
                  </a:lnTo>
                  <a:lnTo>
                    <a:pt x="4" y="266"/>
                  </a:lnTo>
                  <a:lnTo>
                    <a:pt x="4" y="264"/>
                  </a:lnTo>
                  <a:lnTo>
                    <a:pt x="4" y="247"/>
                  </a:lnTo>
                  <a:lnTo>
                    <a:pt x="6" y="243"/>
                  </a:lnTo>
                  <a:lnTo>
                    <a:pt x="6" y="243"/>
                  </a:lnTo>
                  <a:lnTo>
                    <a:pt x="6" y="237"/>
                  </a:lnTo>
                  <a:lnTo>
                    <a:pt x="6" y="235"/>
                  </a:lnTo>
                  <a:lnTo>
                    <a:pt x="8" y="231"/>
                  </a:lnTo>
                  <a:lnTo>
                    <a:pt x="8" y="227"/>
                  </a:lnTo>
                  <a:lnTo>
                    <a:pt x="6" y="227"/>
                  </a:lnTo>
                  <a:lnTo>
                    <a:pt x="4" y="227"/>
                  </a:lnTo>
                  <a:lnTo>
                    <a:pt x="0" y="225"/>
                  </a:lnTo>
                  <a:lnTo>
                    <a:pt x="2" y="223"/>
                  </a:lnTo>
                  <a:lnTo>
                    <a:pt x="6" y="221"/>
                  </a:lnTo>
                  <a:lnTo>
                    <a:pt x="6" y="219"/>
                  </a:lnTo>
                  <a:lnTo>
                    <a:pt x="0" y="221"/>
                  </a:lnTo>
                  <a:lnTo>
                    <a:pt x="0" y="227"/>
                  </a:lnTo>
                  <a:lnTo>
                    <a:pt x="0" y="255"/>
                  </a:lnTo>
                  <a:lnTo>
                    <a:pt x="0" y="296"/>
                  </a:lnTo>
                  <a:lnTo>
                    <a:pt x="2" y="319"/>
                  </a:lnTo>
                  <a:lnTo>
                    <a:pt x="4" y="339"/>
                  </a:lnTo>
                  <a:lnTo>
                    <a:pt x="10" y="339"/>
                  </a:lnTo>
                  <a:lnTo>
                    <a:pt x="35" y="343"/>
                  </a:lnTo>
                  <a:lnTo>
                    <a:pt x="45" y="345"/>
                  </a:lnTo>
                  <a:lnTo>
                    <a:pt x="45" y="345"/>
                  </a:lnTo>
                  <a:lnTo>
                    <a:pt x="45" y="343"/>
                  </a:lnTo>
                  <a:lnTo>
                    <a:pt x="47" y="341"/>
                  </a:lnTo>
                  <a:lnTo>
                    <a:pt x="53" y="337"/>
                  </a:lnTo>
                  <a:lnTo>
                    <a:pt x="57" y="339"/>
                  </a:lnTo>
                  <a:lnTo>
                    <a:pt x="59" y="339"/>
                  </a:lnTo>
                  <a:lnTo>
                    <a:pt x="59" y="343"/>
                  </a:lnTo>
                  <a:lnTo>
                    <a:pt x="59" y="345"/>
                  </a:lnTo>
                  <a:lnTo>
                    <a:pt x="59" y="345"/>
                  </a:lnTo>
                  <a:lnTo>
                    <a:pt x="216" y="345"/>
                  </a:lnTo>
                  <a:lnTo>
                    <a:pt x="223" y="341"/>
                  </a:lnTo>
                  <a:lnTo>
                    <a:pt x="231" y="333"/>
                  </a:lnTo>
                  <a:lnTo>
                    <a:pt x="225" y="323"/>
                  </a:lnTo>
                  <a:lnTo>
                    <a:pt x="221" y="321"/>
                  </a:lnTo>
                  <a:lnTo>
                    <a:pt x="221" y="321"/>
                  </a:lnTo>
                  <a:lnTo>
                    <a:pt x="219" y="313"/>
                  </a:lnTo>
                  <a:lnTo>
                    <a:pt x="219" y="311"/>
                  </a:lnTo>
                  <a:lnTo>
                    <a:pt x="225" y="311"/>
                  </a:lnTo>
                  <a:lnTo>
                    <a:pt x="231" y="311"/>
                  </a:lnTo>
                  <a:lnTo>
                    <a:pt x="239" y="317"/>
                  </a:lnTo>
                  <a:lnTo>
                    <a:pt x="241" y="319"/>
                  </a:lnTo>
                  <a:lnTo>
                    <a:pt x="241" y="317"/>
                  </a:lnTo>
                  <a:lnTo>
                    <a:pt x="249" y="303"/>
                  </a:lnTo>
                  <a:lnTo>
                    <a:pt x="249" y="298"/>
                  </a:lnTo>
                  <a:lnTo>
                    <a:pt x="249" y="296"/>
                  </a:lnTo>
                  <a:lnTo>
                    <a:pt x="251" y="294"/>
                  </a:lnTo>
                  <a:lnTo>
                    <a:pt x="259" y="294"/>
                  </a:lnTo>
                  <a:lnTo>
                    <a:pt x="270" y="296"/>
                  </a:lnTo>
                  <a:lnTo>
                    <a:pt x="274" y="294"/>
                  </a:lnTo>
                  <a:lnTo>
                    <a:pt x="280" y="303"/>
                  </a:lnTo>
                  <a:lnTo>
                    <a:pt x="282" y="307"/>
                  </a:lnTo>
                  <a:lnTo>
                    <a:pt x="286" y="309"/>
                  </a:lnTo>
                  <a:lnTo>
                    <a:pt x="302" y="309"/>
                  </a:lnTo>
                  <a:lnTo>
                    <a:pt x="306" y="313"/>
                  </a:lnTo>
                  <a:lnTo>
                    <a:pt x="306" y="315"/>
                  </a:lnTo>
                  <a:lnTo>
                    <a:pt x="315" y="315"/>
                  </a:lnTo>
                  <a:lnTo>
                    <a:pt x="327" y="309"/>
                  </a:lnTo>
                  <a:lnTo>
                    <a:pt x="335" y="303"/>
                  </a:lnTo>
                  <a:lnTo>
                    <a:pt x="339" y="300"/>
                  </a:lnTo>
                  <a:lnTo>
                    <a:pt x="341" y="303"/>
                  </a:lnTo>
                  <a:lnTo>
                    <a:pt x="341" y="307"/>
                  </a:lnTo>
                  <a:lnTo>
                    <a:pt x="341" y="311"/>
                  </a:lnTo>
                  <a:lnTo>
                    <a:pt x="347" y="317"/>
                  </a:lnTo>
                  <a:lnTo>
                    <a:pt x="353" y="321"/>
                  </a:lnTo>
                  <a:lnTo>
                    <a:pt x="353" y="321"/>
                  </a:lnTo>
                  <a:lnTo>
                    <a:pt x="362" y="319"/>
                  </a:lnTo>
                  <a:lnTo>
                    <a:pt x="366" y="315"/>
                  </a:lnTo>
                  <a:lnTo>
                    <a:pt x="386" y="317"/>
                  </a:lnTo>
                  <a:lnTo>
                    <a:pt x="390" y="317"/>
                  </a:lnTo>
                  <a:lnTo>
                    <a:pt x="392" y="313"/>
                  </a:lnTo>
                  <a:lnTo>
                    <a:pt x="435" y="280"/>
                  </a:lnTo>
                  <a:lnTo>
                    <a:pt x="439" y="274"/>
                  </a:lnTo>
                  <a:lnTo>
                    <a:pt x="435" y="272"/>
                  </a:lnTo>
                  <a:lnTo>
                    <a:pt x="431" y="270"/>
                  </a:lnTo>
                  <a:lnTo>
                    <a:pt x="427" y="272"/>
                  </a:lnTo>
                  <a:lnTo>
                    <a:pt x="421" y="268"/>
                  </a:lnTo>
                  <a:lnTo>
                    <a:pt x="419" y="266"/>
                  </a:lnTo>
                  <a:lnTo>
                    <a:pt x="415" y="262"/>
                  </a:lnTo>
                  <a:lnTo>
                    <a:pt x="411" y="258"/>
                  </a:lnTo>
                  <a:lnTo>
                    <a:pt x="415" y="245"/>
                  </a:lnTo>
                  <a:lnTo>
                    <a:pt x="417" y="237"/>
                  </a:lnTo>
                  <a:lnTo>
                    <a:pt x="417" y="225"/>
                  </a:lnTo>
                  <a:lnTo>
                    <a:pt x="415" y="223"/>
                  </a:lnTo>
                  <a:lnTo>
                    <a:pt x="423" y="223"/>
                  </a:lnTo>
                  <a:lnTo>
                    <a:pt x="425" y="229"/>
                  </a:lnTo>
                  <a:lnTo>
                    <a:pt x="427" y="237"/>
                  </a:lnTo>
                  <a:lnTo>
                    <a:pt x="433" y="243"/>
                  </a:lnTo>
                  <a:lnTo>
                    <a:pt x="441" y="245"/>
                  </a:lnTo>
                  <a:lnTo>
                    <a:pt x="468" y="251"/>
                  </a:lnTo>
                  <a:lnTo>
                    <a:pt x="470" y="251"/>
                  </a:lnTo>
                  <a:lnTo>
                    <a:pt x="478" y="251"/>
                  </a:lnTo>
                  <a:lnTo>
                    <a:pt x="484" y="243"/>
                  </a:lnTo>
                  <a:lnTo>
                    <a:pt x="498" y="219"/>
                  </a:lnTo>
                  <a:lnTo>
                    <a:pt x="501" y="211"/>
                  </a:lnTo>
                  <a:lnTo>
                    <a:pt x="498" y="208"/>
                  </a:lnTo>
                  <a:lnTo>
                    <a:pt x="509" y="206"/>
                  </a:lnTo>
                  <a:lnTo>
                    <a:pt x="529" y="204"/>
                  </a:lnTo>
                  <a:lnTo>
                    <a:pt x="529" y="202"/>
                  </a:lnTo>
                  <a:lnTo>
                    <a:pt x="529" y="188"/>
                  </a:lnTo>
                  <a:lnTo>
                    <a:pt x="533" y="176"/>
                  </a:lnTo>
                  <a:lnTo>
                    <a:pt x="548" y="172"/>
                  </a:lnTo>
                  <a:lnTo>
                    <a:pt x="550" y="172"/>
                  </a:lnTo>
                  <a:lnTo>
                    <a:pt x="550" y="129"/>
                  </a:lnTo>
                  <a:lnTo>
                    <a:pt x="550" y="127"/>
                  </a:lnTo>
                  <a:lnTo>
                    <a:pt x="550" y="123"/>
                  </a:lnTo>
                  <a:lnTo>
                    <a:pt x="550" y="121"/>
                  </a:lnTo>
                  <a:lnTo>
                    <a:pt x="548" y="108"/>
                  </a:lnTo>
                  <a:lnTo>
                    <a:pt x="550" y="100"/>
                  </a:lnTo>
                  <a:lnTo>
                    <a:pt x="550" y="88"/>
                  </a:lnTo>
                  <a:lnTo>
                    <a:pt x="543" y="82"/>
                  </a:lnTo>
                  <a:lnTo>
                    <a:pt x="537" y="82"/>
                  </a:lnTo>
                  <a:lnTo>
                    <a:pt x="533" y="78"/>
                  </a:lnTo>
                  <a:lnTo>
                    <a:pt x="515" y="76"/>
                  </a:lnTo>
                  <a:lnTo>
                    <a:pt x="488" y="74"/>
                  </a:lnTo>
                  <a:lnTo>
                    <a:pt x="480" y="76"/>
                  </a:lnTo>
                  <a:lnTo>
                    <a:pt x="474" y="71"/>
                  </a:lnTo>
                  <a:lnTo>
                    <a:pt x="472" y="69"/>
                  </a:lnTo>
                  <a:lnTo>
                    <a:pt x="470" y="55"/>
                  </a:lnTo>
                  <a:lnTo>
                    <a:pt x="464" y="43"/>
                  </a:lnTo>
                  <a:lnTo>
                    <a:pt x="462" y="26"/>
                  </a:lnTo>
                  <a:lnTo>
                    <a:pt x="462" y="24"/>
                  </a:lnTo>
                  <a:lnTo>
                    <a:pt x="460" y="22"/>
                  </a:lnTo>
                  <a:lnTo>
                    <a:pt x="456" y="12"/>
                  </a:lnTo>
                  <a:lnTo>
                    <a:pt x="454" y="8"/>
                  </a:lnTo>
                  <a:lnTo>
                    <a:pt x="449" y="4"/>
                  </a:lnTo>
                  <a:lnTo>
                    <a:pt x="441" y="0"/>
                  </a:lnTo>
                  <a:lnTo>
                    <a:pt x="437" y="0"/>
                  </a:lnTo>
                  <a:lnTo>
                    <a:pt x="435"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39" name="Freeform 629"/>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0" name="Freeform 630"/>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1" name="Freeform 631"/>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2" name="Freeform 632"/>
            <p:cNvSpPr>
              <a:spLocks/>
            </p:cNvSpPr>
            <p:nvPr/>
          </p:nvSpPr>
          <p:spPr bwMode="auto">
            <a:xfrm>
              <a:off x="6653213" y="2816225"/>
              <a:ext cx="733425" cy="908050"/>
            </a:xfrm>
            <a:custGeom>
              <a:avLst/>
              <a:gdLst>
                <a:gd name="T0" fmla="*/ 331 w 462"/>
                <a:gd name="T1" fmla="*/ 34 h 572"/>
                <a:gd name="T2" fmla="*/ 286 w 462"/>
                <a:gd name="T3" fmla="*/ 73 h 572"/>
                <a:gd name="T4" fmla="*/ 235 w 462"/>
                <a:gd name="T5" fmla="*/ 73 h 572"/>
                <a:gd name="T6" fmla="*/ 219 w 462"/>
                <a:gd name="T7" fmla="*/ 55 h 572"/>
                <a:gd name="T8" fmla="*/ 221 w 462"/>
                <a:gd name="T9" fmla="*/ 96 h 572"/>
                <a:gd name="T10" fmla="*/ 241 w 462"/>
                <a:gd name="T11" fmla="*/ 104 h 572"/>
                <a:gd name="T12" fmla="*/ 168 w 462"/>
                <a:gd name="T13" fmla="*/ 145 h 572"/>
                <a:gd name="T14" fmla="*/ 143 w 462"/>
                <a:gd name="T15" fmla="*/ 141 h 572"/>
                <a:gd name="T16" fmla="*/ 129 w 462"/>
                <a:gd name="T17" fmla="*/ 139 h 572"/>
                <a:gd name="T18" fmla="*/ 88 w 462"/>
                <a:gd name="T19" fmla="*/ 139 h 572"/>
                <a:gd name="T20" fmla="*/ 61 w 462"/>
                <a:gd name="T21" fmla="*/ 124 h 572"/>
                <a:gd name="T22" fmla="*/ 43 w 462"/>
                <a:gd name="T23" fmla="*/ 147 h 572"/>
                <a:gd name="T24" fmla="*/ 21 w 462"/>
                <a:gd name="T25" fmla="*/ 141 h 572"/>
                <a:gd name="T26" fmla="*/ 33 w 462"/>
                <a:gd name="T27" fmla="*/ 163 h 572"/>
                <a:gd name="T28" fmla="*/ 16 w 462"/>
                <a:gd name="T29" fmla="*/ 198 h 572"/>
                <a:gd name="T30" fmla="*/ 29 w 462"/>
                <a:gd name="T31" fmla="*/ 227 h 572"/>
                <a:gd name="T32" fmla="*/ 39 w 462"/>
                <a:gd name="T33" fmla="*/ 249 h 572"/>
                <a:gd name="T34" fmla="*/ 57 w 462"/>
                <a:gd name="T35" fmla="*/ 253 h 572"/>
                <a:gd name="T36" fmla="*/ 88 w 462"/>
                <a:gd name="T37" fmla="*/ 263 h 572"/>
                <a:gd name="T38" fmla="*/ 96 w 462"/>
                <a:gd name="T39" fmla="*/ 282 h 572"/>
                <a:gd name="T40" fmla="*/ 94 w 462"/>
                <a:gd name="T41" fmla="*/ 292 h 572"/>
                <a:gd name="T42" fmla="*/ 108 w 462"/>
                <a:gd name="T43" fmla="*/ 298 h 572"/>
                <a:gd name="T44" fmla="*/ 123 w 462"/>
                <a:gd name="T45" fmla="*/ 304 h 572"/>
                <a:gd name="T46" fmla="*/ 129 w 462"/>
                <a:gd name="T47" fmla="*/ 327 h 572"/>
                <a:gd name="T48" fmla="*/ 131 w 462"/>
                <a:gd name="T49" fmla="*/ 323 h 572"/>
                <a:gd name="T50" fmla="*/ 157 w 462"/>
                <a:gd name="T51" fmla="*/ 300 h 572"/>
                <a:gd name="T52" fmla="*/ 194 w 462"/>
                <a:gd name="T53" fmla="*/ 317 h 572"/>
                <a:gd name="T54" fmla="*/ 211 w 462"/>
                <a:gd name="T55" fmla="*/ 349 h 572"/>
                <a:gd name="T56" fmla="*/ 239 w 462"/>
                <a:gd name="T57" fmla="*/ 357 h 572"/>
                <a:gd name="T58" fmla="*/ 268 w 462"/>
                <a:gd name="T59" fmla="*/ 390 h 572"/>
                <a:gd name="T60" fmla="*/ 264 w 462"/>
                <a:gd name="T61" fmla="*/ 411 h 572"/>
                <a:gd name="T62" fmla="*/ 229 w 462"/>
                <a:gd name="T63" fmla="*/ 411 h 572"/>
                <a:gd name="T64" fmla="*/ 233 w 462"/>
                <a:gd name="T65" fmla="*/ 435 h 572"/>
                <a:gd name="T66" fmla="*/ 204 w 462"/>
                <a:gd name="T67" fmla="*/ 464 h 572"/>
                <a:gd name="T68" fmla="*/ 202 w 462"/>
                <a:gd name="T69" fmla="*/ 492 h 572"/>
                <a:gd name="T70" fmla="*/ 184 w 462"/>
                <a:gd name="T71" fmla="*/ 546 h 572"/>
                <a:gd name="T72" fmla="*/ 360 w 462"/>
                <a:gd name="T73" fmla="*/ 529 h 572"/>
                <a:gd name="T74" fmla="*/ 350 w 462"/>
                <a:gd name="T75" fmla="*/ 492 h 572"/>
                <a:gd name="T76" fmla="*/ 374 w 462"/>
                <a:gd name="T77" fmla="*/ 484 h 572"/>
                <a:gd name="T78" fmla="*/ 429 w 462"/>
                <a:gd name="T79" fmla="*/ 482 h 572"/>
                <a:gd name="T80" fmla="*/ 439 w 462"/>
                <a:gd name="T81" fmla="*/ 441 h 572"/>
                <a:gd name="T82" fmla="*/ 462 w 462"/>
                <a:gd name="T83" fmla="*/ 445 h 572"/>
                <a:gd name="T84" fmla="*/ 462 w 462"/>
                <a:gd name="T85" fmla="*/ 400 h 572"/>
                <a:gd name="T86" fmla="*/ 439 w 462"/>
                <a:gd name="T87" fmla="*/ 362 h 572"/>
                <a:gd name="T88" fmla="*/ 423 w 462"/>
                <a:gd name="T89" fmla="*/ 349 h 572"/>
                <a:gd name="T90" fmla="*/ 431 w 462"/>
                <a:gd name="T91" fmla="*/ 325 h 572"/>
                <a:gd name="T92" fmla="*/ 427 w 462"/>
                <a:gd name="T93" fmla="*/ 306 h 572"/>
                <a:gd name="T94" fmla="*/ 417 w 462"/>
                <a:gd name="T95" fmla="*/ 272 h 572"/>
                <a:gd name="T96" fmla="*/ 427 w 462"/>
                <a:gd name="T97" fmla="*/ 227 h 572"/>
                <a:gd name="T98" fmla="*/ 462 w 462"/>
                <a:gd name="T99" fmla="*/ 216 h 572"/>
                <a:gd name="T100" fmla="*/ 446 w 462"/>
                <a:gd name="T101" fmla="*/ 188 h 572"/>
                <a:gd name="T102" fmla="*/ 411 w 462"/>
                <a:gd name="T103" fmla="*/ 143 h 572"/>
                <a:gd name="T104" fmla="*/ 399 w 462"/>
                <a:gd name="T105" fmla="*/ 141 h 572"/>
                <a:gd name="T106" fmla="*/ 386 w 462"/>
                <a:gd name="T107" fmla="*/ 90 h 572"/>
                <a:gd name="T108" fmla="*/ 417 w 462"/>
                <a:gd name="T109" fmla="*/ 96 h 572"/>
                <a:gd name="T110" fmla="*/ 411 w 462"/>
                <a:gd name="T111" fmla="*/ 53 h 572"/>
                <a:gd name="T112" fmla="*/ 374 w 462"/>
                <a:gd name="T113" fmla="*/ 2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2" h="572">
                  <a:moveTo>
                    <a:pt x="350" y="2"/>
                  </a:moveTo>
                  <a:lnTo>
                    <a:pt x="335" y="6"/>
                  </a:lnTo>
                  <a:lnTo>
                    <a:pt x="331" y="18"/>
                  </a:lnTo>
                  <a:lnTo>
                    <a:pt x="331" y="32"/>
                  </a:lnTo>
                  <a:lnTo>
                    <a:pt x="331" y="34"/>
                  </a:lnTo>
                  <a:lnTo>
                    <a:pt x="311" y="36"/>
                  </a:lnTo>
                  <a:lnTo>
                    <a:pt x="300" y="38"/>
                  </a:lnTo>
                  <a:lnTo>
                    <a:pt x="303" y="41"/>
                  </a:lnTo>
                  <a:lnTo>
                    <a:pt x="300" y="49"/>
                  </a:lnTo>
                  <a:lnTo>
                    <a:pt x="286" y="73"/>
                  </a:lnTo>
                  <a:lnTo>
                    <a:pt x="280" y="81"/>
                  </a:lnTo>
                  <a:lnTo>
                    <a:pt x="272" y="81"/>
                  </a:lnTo>
                  <a:lnTo>
                    <a:pt x="270" y="81"/>
                  </a:lnTo>
                  <a:lnTo>
                    <a:pt x="243" y="75"/>
                  </a:lnTo>
                  <a:lnTo>
                    <a:pt x="235" y="73"/>
                  </a:lnTo>
                  <a:lnTo>
                    <a:pt x="229" y="67"/>
                  </a:lnTo>
                  <a:lnTo>
                    <a:pt x="227" y="59"/>
                  </a:lnTo>
                  <a:lnTo>
                    <a:pt x="225" y="53"/>
                  </a:lnTo>
                  <a:lnTo>
                    <a:pt x="217" y="53"/>
                  </a:lnTo>
                  <a:lnTo>
                    <a:pt x="219" y="55"/>
                  </a:lnTo>
                  <a:lnTo>
                    <a:pt x="219" y="67"/>
                  </a:lnTo>
                  <a:lnTo>
                    <a:pt x="217" y="75"/>
                  </a:lnTo>
                  <a:lnTo>
                    <a:pt x="213" y="88"/>
                  </a:lnTo>
                  <a:lnTo>
                    <a:pt x="217" y="92"/>
                  </a:lnTo>
                  <a:lnTo>
                    <a:pt x="221" y="96"/>
                  </a:lnTo>
                  <a:lnTo>
                    <a:pt x="223" y="98"/>
                  </a:lnTo>
                  <a:lnTo>
                    <a:pt x="229" y="102"/>
                  </a:lnTo>
                  <a:lnTo>
                    <a:pt x="233" y="100"/>
                  </a:lnTo>
                  <a:lnTo>
                    <a:pt x="237" y="102"/>
                  </a:lnTo>
                  <a:lnTo>
                    <a:pt x="241" y="104"/>
                  </a:lnTo>
                  <a:lnTo>
                    <a:pt x="237" y="110"/>
                  </a:lnTo>
                  <a:lnTo>
                    <a:pt x="194" y="143"/>
                  </a:lnTo>
                  <a:lnTo>
                    <a:pt x="192" y="147"/>
                  </a:lnTo>
                  <a:lnTo>
                    <a:pt x="188" y="147"/>
                  </a:lnTo>
                  <a:lnTo>
                    <a:pt x="168" y="145"/>
                  </a:lnTo>
                  <a:lnTo>
                    <a:pt x="164" y="149"/>
                  </a:lnTo>
                  <a:lnTo>
                    <a:pt x="155" y="151"/>
                  </a:lnTo>
                  <a:lnTo>
                    <a:pt x="155" y="151"/>
                  </a:lnTo>
                  <a:lnTo>
                    <a:pt x="149" y="147"/>
                  </a:lnTo>
                  <a:lnTo>
                    <a:pt x="143" y="141"/>
                  </a:lnTo>
                  <a:lnTo>
                    <a:pt x="143" y="137"/>
                  </a:lnTo>
                  <a:lnTo>
                    <a:pt x="143" y="133"/>
                  </a:lnTo>
                  <a:lnTo>
                    <a:pt x="141" y="130"/>
                  </a:lnTo>
                  <a:lnTo>
                    <a:pt x="137" y="133"/>
                  </a:lnTo>
                  <a:lnTo>
                    <a:pt x="129" y="139"/>
                  </a:lnTo>
                  <a:lnTo>
                    <a:pt x="117" y="145"/>
                  </a:lnTo>
                  <a:lnTo>
                    <a:pt x="108" y="145"/>
                  </a:lnTo>
                  <a:lnTo>
                    <a:pt x="108" y="143"/>
                  </a:lnTo>
                  <a:lnTo>
                    <a:pt x="104" y="139"/>
                  </a:lnTo>
                  <a:lnTo>
                    <a:pt x="88" y="139"/>
                  </a:lnTo>
                  <a:lnTo>
                    <a:pt x="84" y="137"/>
                  </a:lnTo>
                  <a:lnTo>
                    <a:pt x="82" y="133"/>
                  </a:lnTo>
                  <a:lnTo>
                    <a:pt x="76" y="124"/>
                  </a:lnTo>
                  <a:lnTo>
                    <a:pt x="72" y="126"/>
                  </a:lnTo>
                  <a:lnTo>
                    <a:pt x="61" y="124"/>
                  </a:lnTo>
                  <a:lnTo>
                    <a:pt x="53" y="124"/>
                  </a:lnTo>
                  <a:lnTo>
                    <a:pt x="51" y="126"/>
                  </a:lnTo>
                  <a:lnTo>
                    <a:pt x="51" y="128"/>
                  </a:lnTo>
                  <a:lnTo>
                    <a:pt x="51" y="133"/>
                  </a:lnTo>
                  <a:lnTo>
                    <a:pt x="43" y="147"/>
                  </a:lnTo>
                  <a:lnTo>
                    <a:pt x="43" y="149"/>
                  </a:lnTo>
                  <a:lnTo>
                    <a:pt x="41" y="147"/>
                  </a:lnTo>
                  <a:lnTo>
                    <a:pt x="33" y="141"/>
                  </a:lnTo>
                  <a:lnTo>
                    <a:pt x="27" y="141"/>
                  </a:lnTo>
                  <a:lnTo>
                    <a:pt x="21" y="141"/>
                  </a:lnTo>
                  <a:lnTo>
                    <a:pt x="21" y="143"/>
                  </a:lnTo>
                  <a:lnTo>
                    <a:pt x="23" y="151"/>
                  </a:lnTo>
                  <a:lnTo>
                    <a:pt x="23" y="151"/>
                  </a:lnTo>
                  <a:lnTo>
                    <a:pt x="27" y="153"/>
                  </a:lnTo>
                  <a:lnTo>
                    <a:pt x="33" y="163"/>
                  </a:lnTo>
                  <a:lnTo>
                    <a:pt x="25" y="171"/>
                  </a:lnTo>
                  <a:lnTo>
                    <a:pt x="0" y="188"/>
                  </a:lnTo>
                  <a:lnTo>
                    <a:pt x="8" y="190"/>
                  </a:lnTo>
                  <a:lnTo>
                    <a:pt x="14" y="194"/>
                  </a:lnTo>
                  <a:lnTo>
                    <a:pt x="16" y="198"/>
                  </a:lnTo>
                  <a:lnTo>
                    <a:pt x="18" y="204"/>
                  </a:lnTo>
                  <a:lnTo>
                    <a:pt x="21" y="210"/>
                  </a:lnTo>
                  <a:lnTo>
                    <a:pt x="29" y="214"/>
                  </a:lnTo>
                  <a:lnTo>
                    <a:pt x="27" y="225"/>
                  </a:lnTo>
                  <a:lnTo>
                    <a:pt x="29" y="227"/>
                  </a:lnTo>
                  <a:lnTo>
                    <a:pt x="35" y="235"/>
                  </a:lnTo>
                  <a:lnTo>
                    <a:pt x="31" y="241"/>
                  </a:lnTo>
                  <a:lnTo>
                    <a:pt x="37" y="243"/>
                  </a:lnTo>
                  <a:lnTo>
                    <a:pt x="39" y="245"/>
                  </a:lnTo>
                  <a:lnTo>
                    <a:pt x="39" y="249"/>
                  </a:lnTo>
                  <a:lnTo>
                    <a:pt x="41" y="251"/>
                  </a:lnTo>
                  <a:lnTo>
                    <a:pt x="47" y="251"/>
                  </a:lnTo>
                  <a:lnTo>
                    <a:pt x="51" y="247"/>
                  </a:lnTo>
                  <a:lnTo>
                    <a:pt x="55" y="247"/>
                  </a:lnTo>
                  <a:lnTo>
                    <a:pt x="57" y="253"/>
                  </a:lnTo>
                  <a:lnTo>
                    <a:pt x="61" y="253"/>
                  </a:lnTo>
                  <a:lnTo>
                    <a:pt x="63" y="249"/>
                  </a:lnTo>
                  <a:lnTo>
                    <a:pt x="65" y="251"/>
                  </a:lnTo>
                  <a:lnTo>
                    <a:pt x="74" y="255"/>
                  </a:lnTo>
                  <a:lnTo>
                    <a:pt x="88" y="263"/>
                  </a:lnTo>
                  <a:lnTo>
                    <a:pt x="88" y="265"/>
                  </a:lnTo>
                  <a:lnTo>
                    <a:pt x="92" y="267"/>
                  </a:lnTo>
                  <a:lnTo>
                    <a:pt x="92" y="270"/>
                  </a:lnTo>
                  <a:lnTo>
                    <a:pt x="90" y="282"/>
                  </a:lnTo>
                  <a:lnTo>
                    <a:pt x="96" y="282"/>
                  </a:lnTo>
                  <a:lnTo>
                    <a:pt x="96" y="286"/>
                  </a:lnTo>
                  <a:lnTo>
                    <a:pt x="100" y="288"/>
                  </a:lnTo>
                  <a:lnTo>
                    <a:pt x="100" y="290"/>
                  </a:lnTo>
                  <a:lnTo>
                    <a:pt x="94" y="292"/>
                  </a:lnTo>
                  <a:lnTo>
                    <a:pt x="94" y="292"/>
                  </a:lnTo>
                  <a:lnTo>
                    <a:pt x="94" y="296"/>
                  </a:lnTo>
                  <a:lnTo>
                    <a:pt x="96" y="298"/>
                  </a:lnTo>
                  <a:lnTo>
                    <a:pt x="96" y="298"/>
                  </a:lnTo>
                  <a:lnTo>
                    <a:pt x="102" y="298"/>
                  </a:lnTo>
                  <a:lnTo>
                    <a:pt x="108" y="298"/>
                  </a:lnTo>
                  <a:lnTo>
                    <a:pt x="115" y="298"/>
                  </a:lnTo>
                  <a:lnTo>
                    <a:pt x="119" y="300"/>
                  </a:lnTo>
                  <a:lnTo>
                    <a:pt x="121" y="300"/>
                  </a:lnTo>
                  <a:lnTo>
                    <a:pt x="123" y="302"/>
                  </a:lnTo>
                  <a:lnTo>
                    <a:pt x="123" y="304"/>
                  </a:lnTo>
                  <a:lnTo>
                    <a:pt x="125" y="306"/>
                  </a:lnTo>
                  <a:lnTo>
                    <a:pt x="123" y="312"/>
                  </a:lnTo>
                  <a:lnTo>
                    <a:pt x="123" y="321"/>
                  </a:lnTo>
                  <a:lnTo>
                    <a:pt x="125" y="327"/>
                  </a:lnTo>
                  <a:lnTo>
                    <a:pt x="129" y="327"/>
                  </a:lnTo>
                  <a:lnTo>
                    <a:pt x="129" y="323"/>
                  </a:lnTo>
                  <a:lnTo>
                    <a:pt x="129" y="321"/>
                  </a:lnTo>
                  <a:lnTo>
                    <a:pt x="129" y="321"/>
                  </a:lnTo>
                  <a:lnTo>
                    <a:pt x="129" y="323"/>
                  </a:lnTo>
                  <a:lnTo>
                    <a:pt x="131" y="323"/>
                  </a:lnTo>
                  <a:lnTo>
                    <a:pt x="135" y="321"/>
                  </a:lnTo>
                  <a:lnTo>
                    <a:pt x="139" y="319"/>
                  </a:lnTo>
                  <a:lnTo>
                    <a:pt x="141" y="314"/>
                  </a:lnTo>
                  <a:lnTo>
                    <a:pt x="153" y="300"/>
                  </a:lnTo>
                  <a:lnTo>
                    <a:pt x="157" y="300"/>
                  </a:lnTo>
                  <a:lnTo>
                    <a:pt x="168" y="302"/>
                  </a:lnTo>
                  <a:lnTo>
                    <a:pt x="192" y="302"/>
                  </a:lnTo>
                  <a:lnTo>
                    <a:pt x="194" y="304"/>
                  </a:lnTo>
                  <a:lnTo>
                    <a:pt x="194" y="314"/>
                  </a:lnTo>
                  <a:lnTo>
                    <a:pt x="194" y="317"/>
                  </a:lnTo>
                  <a:lnTo>
                    <a:pt x="202" y="317"/>
                  </a:lnTo>
                  <a:lnTo>
                    <a:pt x="209" y="317"/>
                  </a:lnTo>
                  <a:lnTo>
                    <a:pt x="209" y="327"/>
                  </a:lnTo>
                  <a:lnTo>
                    <a:pt x="209" y="343"/>
                  </a:lnTo>
                  <a:lnTo>
                    <a:pt x="211" y="349"/>
                  </a:lnTo>
                  <a:lnTo>
                    <a:pt x="217" y="355"/>
                  </a:lnTo>
                  <a:lnTo>
                    <a:pt x="223" y="357"/>
                  </a:lnTo>
                  <a:lnTo>
                    <a:pt x="231" y="355"/>
                  </a:lnTo>
                  <a:lnTo>
                    <a:pt x="237" y="355"/>
                  </a:lnTo>
                  <a:lnTo>
                    <a:pt x="239" y="357"/>
                  </a:lnTo>
                  <a:lnTo>
                    <a:pt x="249" y="359"/>
                  </a:lnTo>
                  <a:lnTo>
                    <a:pt x="251" y="362"/>
                  </a:lnTo>
                  <a:lnTo>
                    <a:pt x="251" y="382"/>
                  </a:lnTo>
                  <a:lnTo>
                    <a:pt x="256" y="386"/>
                  </a:lnTo>
                  <a:lnTo>
                    <a:pt x="268" y="390"/>
                  </a:lnTo>
                  <a:lnTo>
                    <a:pt x="272" y="394"/>
                  </a:lnTo>
                  <a:lnTo>
                    <a:pt x="272" y="398"/>
                  </a:lnTo>
                  <a:lnTo>
                    <a:pt x="270" y="404"/>
                  </a:lnTo>
                  <a:lnTo>
                    <a:pt x="270" y="409"/>
                  </a:lnTo>
                  <a:lnTo>
                    <a:pt x="264" y="411"/>
                  </a:lnTo>
                  <a:lnTo>
                    <a:pt x="264" y="411"/>
                  </a:lnTo>
                  <a:lnTo>
                    <a:pt x="258" y="409"/>
                  </a:lnTo>
                  <a:lnTo>
                    <a:pt x="251" y="406"/>
                  </a:lnTo>
                  <a:lnTo>
                    <a:pt x="231" y="409"/>
                  </a:lnTo>
                  <a:lnTo>
                    <a:pt x="229" y="411"/>
                  </a:lnTo>
                  <a:lnTo>
                    <a:pt x="227" y="415"/>
                  </a:lnTo>
                  <a:lnTo>
                    <a:pt x="223" y="417"/>
                  </a:lnTo>
                  <a:lnTo>
                    <a:pt x="227" y="427"/>
                  </a:lnTo>
                  <a:lnTo>
                    <a:pt x="231" y="431"/>
                  </a:lnTo>
                  <a:lnTo>
                    <a:pt x="233" y="435"/>
                  </a:lnTo>
                  <a:lnTo>
                    <a:pt x="233" y="441"/>
                  </a:lnTo>
                  <a:lnTo>
                    <a:pt x="213" y="462"/>
                  </a:lnTo>
                  <a:lnTo>
                    <a:pt x="211" y="464"/>
                  </a:lnTo>
                  <a:lnTo>
                    <a:pt x="209" y="466"/>
                  </a:lnTo>
                  <a:lnTo>
                    <a:pt x="204" y="464"/>
                  </a:lnTo>
                  <a:lnTo>
                    <a:pt x="200" y="466"/>
                  </a:lnTo>
                  <a:lnTo>
                    <a:pt x="200" y="470"/>
                  </a:lnTo>
                  <a:lnTo>
                    <a:pt x="206" y="480"/>
                  </a:lnTo>
                  <a:lnTo>
                    <a:pt x="204" y="488"/>
                  </a:lnTo>
                  <a:lnTo>
                    <a:pt x="202" y="492"/>
                  </a:lnTo>
                  <a:lnTo>
                    <a:pt x="194" y="509"/>
                  </a:lnTo>
                  <a:lnTo>
                    <a:pt x="190" y="515"/>
                  </a:lnTo>
                  <a:lnTo>
                    <a:pt x="188" y="527"/>
                  </a:lnTo>
                  <a:lnTo>
                    <a:pt x="184" y="537"/>
                  </a:lnTo>
                  <a:lnTo>
                    <a:pt x="184" y="546"/>
                  </a:lnTo>
                  <a:lnTo>
                    <a:pt x="192" y="568"/>
                  </a:lnTo>
                  <a:lnTo>
                    <a:pt x="194" y="572"/>
                  </a:lnTo>
                  <a:lnTo>
                    <a:pt x="358" y="572"/>
                  </a:lnTo>
                  <a:lnTo>
                    <a:pt x="360" y="564"/>
                  </a:lnTo>
                  <a:lnTo>
                    <a:pt x="360" y="529"/>
                  </a:lnTo>
                  <a:lnTo>
                    <a:pt x="364" y="517"/>
                  </a:lnTo>
                  <a:lnTo>
                    <a:pt x="366" y="513"/>
                  </a:lnTo>
                  <a:lnTo>
                    <a:pt x="366" y="505"/>
                  </a:lnTo>
                  <a:lnTo>
                    <a:pt x="358" y="501"/>
                  </a:lnTo>
                  <a:lnTo>
                    <a:pt x="350" y="492"/>
                  </a:lnTo>
                  <a:lnTo>
                    <a:pt x="356" y="482"/>
                  </a:lnTo>
                  <a:lnTo>
                    <a:pt x="358" y="482"/>
                  </a:lnTo>
                  <a:lnTo>
                    <a:pt x="366" y="484"/>
                  </a:lnTo>
                  <a:lnTo>
                    <a:pt x="370" y="482"/>
                  </a:lnTo>
                  <a:lnTo>
                    <a:pt x="374" y="484"/>
                  </a:lnTo>
                  <a:lnTo>
                    <a:pt x="394" y="492"/>
                  </a:lnTo>
                  <a:lnTo>
                    <a:pt x="394" y="492"/>
                  </a:lnTo>
                  <a:lnTo>
                    <a:pt x="405" y="490"/>
                  </a:lnTo>
                  <a:lnTo>
                    <a:pt x="413" y="486"/>
                  </a:lnTo>
                  <a:lnTo>
                    <a:pt x="429" y="482"/>
                  </a:lnTo>
                  <a:lnTo>
                    <a:pt x="441" y="472"/>
                  </a:lnTo>
                  <a:lnTo>
                    <a:pt x="441" y="466"/>
                  </a:lnTo>
                  <a:lnTo>
                    <a:pt x="441" y="460"/>
                  </a:lnTo>
                  <a:lnTo>
                    <a:pt x="439" y="447"/>
                  </a:lnTo>
                  <a:lnTo>
                    <a:pt x="439" y="441"/>
                  </a:lnTo>
                  <a:lnTo>
                    <a:pt x="443" y="443"/>
                  </a:lnTo>
                  <a:lnTo>
                    <a:pt x="446" y="441"/>
                  </a:lnTo>
                  <a:lnTo>
                    <a:pt x="456" y="445"/>
                  </a:lnTo>
                  <a:lnTo>
                    <a:pt x="460" y="445"/>
                  </a:lnTo>
                  <a:lnTo>
                    <a:pt x="462" y="445"/>
                  </a:lnTo>
                  <a:lnTo>
                    <a:pt x="462" y="406"/>
                  </a:lnTo>
                  <a:lnTo>
                    <a:pt x="456" y="406"/>
                  </a:lnTo>
                  <a:lnTo>
                    <a:pt x="452" y="406"/>
                  </a:lnTo>
                  <a:lnTo>
                    <a:pt x="452" y="402"/>
                  </a:lnTo>
                  <a:lnTo>
                    <a:pt x="462" y="400"/>
                  </a:lnTo>
                  <a:lnTo>
                    <a:pt x="462" y="394"/>
                  </a:lnTo>
                  <a:lnTo>
                    <a:pt x="450" y="392"/>
                  </a:lnTo>
                  <a:lnTo>
                    <a:pt x="448" y="388"/>
                  </a:lnTo>
                  <a:lnTo>
                    <a:pt x="441" y="370"/>
                  </a:lnTo>
                  <a:lnTo>
                    <a:pt x="439" y="362"/>
                  </a:lnTo>
                  <a:lnTo>
                    <a:pt x="435" y="362"/>
                  </a:lnTo>
                  <a:lnTo>
                    <a:pt x="429" y="364"/>
                  </a:lnTo>
                  <a:lnTo>
                    <a:pt x="429" y="357"/>
                  </a:lnTo>
                  <a:lnTo>
                    <a:pt x="425" y="355"/>
                  </a:lnTo>
                  <a:lnTo>
                    <a:pt x="423" y="349"/>
                  </a:lnTo>
                  <a:lnTo>
                    <a:pt x="423" y="343"/>
                  </a:lnTo>
                  <a:lnTo>
                    <a:pt x="425" y="329"/>
                  </a:lnTo>
                  <a:lnTo>
                    <a:pt x="425" y="327"/>
                  </a:lnTo>
                  <a:lnTo>
                    <a:pt x="429" y="327"/>
                  </a:lnTo>
                  <a:lnTo>
                    <a:pt x="431" y="325"/>
                  </a:lnTo>
                  <a:lnTo>
                    <a:pt x="423" y="317"/>
                  </a:lnTo>
                  <a:lnTo>
                    <a:pt x="423" y="310"/>
                  </a:lnTo>
                  <a:lnTo>
                    <a:pt x="423" y="308"/>
                  </a:lnTo>
                  <a:lnTo>
                    <a:pt x="423" y="306"/>
                  </a:lnTo>
                  <a:lnTo>
                    <a:pt x="427" y="306"/>
                  </a:lnTo>
                  <a:lnTo>
                    <a:pt x="429" y="304"/>
                  </a:lnTo>
                  <a:lnTo>
                    <a:pt x="429" y="292"/>
                  </a:lnTo>
                  <a:lnTo>
                    <a:pt x="431" y="288"/>
                  </a:lnTo>
                  <a:lnTo>
                    <a:pt x="429" y="280"/>
                  </a:lnTo>
                  <a:lnTo>
                    <a:pt x="417" y="272"/>
                  </a:lnTo>
                  <a:lnTo>
                    <a:pt x="405" y="265"/>
                  </a:lnTo>
                  <a:lnTo>
                    <a:pt x="409" y="261"/>
                  </a:lnTo>
                  <a:lnTo>
                    <a:pt x="411" y="255"/>
                  </a:lnTo>
                  <a:lnTo>
                    <a:pt x="421" y="237"/>
                  </a:lnTo>
                  <a:lnTo>
                    <a:pt x="427" y="227"/>
                  </a:lnTo>
                  <a:lnTo>
                    <a:pt x="435" y="227"/>
                  </a:lnTo>
                  <a:lnTo>
                    <a:pt x="437" y="227"/>
                  </a:lnTo>
                  <a:lnTo>
                    <a:pt x="452" y="227"/>
                  </a:lnTo>
                  <a:lnTo>
                    <a:pt x="454" y="225"/>
                  </a:lnTo>
                  <a:lnTo>
                    <a:pt x="462" y="216"/>
                  </a:lnTo>
                  <a:lnTo>
                    <a:pt x="462" y="212"/>
                  </a:lnTo>
                  <a:lnTo>
                    <a:pt x="458" y="210"/>
                  </a:lnTo>
                  <a:lnTo>
                    <a:pt x="460" y="204"/>
                  </a:lnTo>
                  <a:lnTo>
                    <a:pt x="458" y="200"/>
                  </a:lnTo>
                  <a:lnTo>
                    <a:pt x="446" y="188"/>
                  </a:lnTo>
                  <a:lnTo>
                    <a:pt x="431" y="171"/>
                  </a:lnTo>
                  <a:lnTo>
                    <a:pt x="427" y="161"/>
                  </a:lnTo>
                  <a:lnTo>
                    <a:pt x="429" y="153"/>
                  </a:lnTo>
                  <a:lnTo>
                    <a:pt x="411" y="151"/>
                  </a:lnTo>
                  <a:lnTo>
                    <a:pt x="411" y="143"/>
                  </a:lnTo>
                  <a:lnTo>
                    <a:pt x="409" y="139"/>
                  </a:lnTo>
                  <a:lnTo>
                    <a:pt x="405" y="137"/>
                  </a:lnTo>
                  <a:lnTo>
                    <a:pt x="403" y="137"/>
                  </a:lnTo>
                  <a:lnTo>
                    <a:pt x="401" y="141"/>
                  </a:lnTo>
                  <a:lnTo>
                    <a:pt x="399" y="141"/>
                  </a:lnTo>
                  <a:lnTo>
                    <a:pt x="392" y="124"/>
                  </a:lnTo>
                  <a:lnTo>
                    <a:pt x="394" y="120"/>
                  </a:lnTo>
                  <a:lnTo>
                    <a:pt x="384" y="106"/>
                  </a:lnTo>
                  <a:lnTo>
                    <a:pt x="382" y="100"/>
                  </a:lnTo>
                  <a:lnTo>
                    <a:pt x="386" y="90"/>
                  </a:lnTo>
                  <a:lnTo>
                    <a:pt x="392" y="85"/>
                  </a:lnTo>
                  <a:lnTo>
                    <a:pt x="394" y="88"/>
                  </a:lnTo>
                  <a:lnTo>
                    <a:pt x="407" y="102"/>
                  </a:lnTo>
                  <a:lnTo>
                    <a:pt x="409" y="104"/>
                  </a:lnTo>
                  <a:lnTo>
                    <a:pt x="417" y="96"/>
                  </a:lnTo>
                  <a:lnTo>
                    <a:pt x="423" y="94"/>
                  </a:lnTo>
                  <a:lnTo>
                    <a:pt x="427" y="88"/>
                  </a:lnTo>
                  <a:lnTo>
                    <a:pt x="425" y="75"/>
                  </a:lnTo>
                  <a:lnTo>
                    <a:pt x="417" y="65"/>
                  </a:lnTo>
                  <a:lnTo>
                    <a:pt x="411" y="53"/>
                  </a:lnTo>
                  <a:lnTo>
                    <a:pt x="409" y="49"/>
                  </a:lnTo>
                  <a:lnTo>
                    <a:pt x="403" y="41"/>
                  </a:lnTo>
                  <a:lnTo>
                    <a:pt x="388" y="28"/>
                  </a:lnTo>
                  <a:lnTo>
                    <a:pt x="378" y="22"/>
                  </a:lnTo>
                  <a:lnTo>
                    <a:pt x="374" y="22"/>
                  </a:lnTo>
                  <a:lnTo>
                    <a:pt x="362" y="6"/>
                  </a:lnTo>
                  <a:lnTo>
                    <a:pt x="362" y="2"/>
                  </a:lnTo>
                  <a:lnTo>
                    <a:pt x="360" y="0"/>
                  </a:lnTo>
                  <a:lnTo>
                    <a:pt x="35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3" name="Freeform 633"/>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4" name="Freeform 634"/>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5" name="Freeform 635"/>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6" name="Freeform 636"/>
            <p:cNvSpPr>
              <a:spLocks noEditPoints="1"/>
            </p:cNvSpPr>
            <p:nvPr/>
          </p:nvSpPr>
          <p:spPr bwMode="auto">
            <a:xfrm>
              <a:off x="7623175" y="3711575"/>
              <a:ext cx="668338" cy="385763"/>
            </a:xfrm>
            <a:custGeom>
              <a:avLst/>
              <a:gdLst>
                <a:gd name="T0" fmla="*/ 194 w 421"/>
                <a:gd name="T1" fmla="*/ 67 h 243"/>
                <a:gd name="T2" fmla="*/ 23 w 421"/>
                <a:gd name="T3" fmla="*/ 37 h 243"/>
                <a:gd name="T4" fmla="*/ 45 w 421"/>
                <a:gd name="T5" fmla="*/ 67 h 243"/>
                <a:gd name="T6" fmla="*/ 47 w 421"/>
                <a:gd name="T7" fmla="*/ 82 h 243"/>
                <a:gd name="T8" fmla="*/ 63 w 421"/>
                <a:gd name="T9" fmla="*/ 100 h 243"/>
                <a:gd name="T10" fmla="*/ 72 w 421"/>
                <a:gd name="T11" fmla="*/ 108 h 243"/>
                <a:gd name="T12" fmla="*/ 82 w 421"/>
                <a:gd name="T13" fmla="*/ 123 h 243"/>
                <a:gd name="T14" fmla="*/ 86 w 421"/>
                <a:gd name="T15" fmla="*/ 143 h 243"/>
                <a:gd name="T16" fmla="*/ 100 w 421"/>
                <a:gd name="T17" fmla="*/ 159 h 243"/>
                <a:gd name="T18" fmla="*/ 129 w 421"/>
                <a:gd name="T19" fmla="*/ 137 h 243"/>
                <a:gd name="T20" fmla="*/ 147 w 421"/>
                <a:gd name="T21" fmla="*/ 143 h 243"/>
                <a:gd name="T22" fmla="*/ 145 w 421"/>
                <a:gd name="T23" fmla="*/ 159 h 243"/>
                <a:gd name="T24" fmla="*/ 135 w 421"/>
                <a:gd name="T25" fmla="*/ 186 h 243"/>
                <a:gd name="T26" fmla="*/ 145 w 421"/>
                <a:gd name="T27" fmla="*/ 196 h 243"/>
                <a:gd name="T28" fmla="*/ 166 w 421"/>
                <a:gd name="T29" fmla="*/ 194 h 243"/>
                <a:gd name="T30" fmla="*/ 184 w 421"/>
                <a:gd name="T31" fmla="*/ 192 h 243"/>
                <a:gd name="T32" fmla="*/ 190 w 421"/>
                <a:gd name="T33" fmla="*/ 208 h 243"/>
                <a:gd name="T34" fmla="*/ 188 w 421"/>
                <a:gd name="T35" fmla="*/ 229 h 243"/>
                <a:gd name="T36" fmla="*/ 180 w 421"/>
                <a:gd name="T37" fmla="*/ 243 h 243"/>
                <a:gd name="T38" fmla="*/ 409 w 421"/>
                <a:gd name="T39" fmla="*/ 243 h 243"/>
                <a:gd name="T40" fmla="*/ 401 w 421"/>
                <a:gd name="T41" fmla="*/ 235 h 243"/>
                <a:gd name="T42" fmla="*/ 392 w 421"/>
                <a:gd name="T43" fmla="*/ 225 h 243"/>
                <a:gd name="T44" fmla="*/ 403 w 421"/>
                <a:gd name="T45" fmla="*/ 217 h 243"/>
                <a:gd name="T46" fmla="*/ 419 w 421"/>
                <a:gd name="T47" fmla="*/ 211 h 243"/>
                <a:gd name="T48" fmla="*/ 421 w 421"/>
                <a:gd name="T49" fmla="*/ 188 h 243"/>
                <a:gd name="T50" fmla="*/ 411 w 421"/>
                <a:gd name="T51" fmla="*/ 188 h 243"/>
                <a:gd name="T52" fmla="*/ 405 w 421"/>
                <a:gd name="T53" fmla="*/ 180 h 243"/>
                <a:gd name="T54" fmla="*/ 403 w 421"/>
                <a:gd name="T55" fmla="*/ 172 h 243"/>
                <a:gd name="T56" fmla="*/ 407 w 421"/>
                <a:gd name="T57" fmla="*/ 163 h 243"/>
                <a:gd name="T58" fmla="*/ 421 w 421"/>
                <a:gd name="T59" fmla="*/ 147 h 243"/>
                <a:gd name="T60" fmla="*/ 411 w 421"/>
                <a:gd name="T61" fmla="*/ 114 h 243"/>
                <a:gd name="T62" fmla="*/ 403 w 421"/>
                <a:gd name="T63" fmla="*/ 119 h 243"/>
                <a:gd name="T64" fmla="*/ 405 w 421"/>
                <a:gd name="T65" fmla="*/ 108 h 243"/>
                <a:gd name="T66" fmla="*/ 403 w 421"/>
                <a:gd name="T67" fmla="*/ 100 h 243"/>
                <a:gd name="T68" fmla="*/ 390 w 421"/>
                <a:gd name="T69" fmla="*/ 110 h 243"/>
                <a:gd name="T70" fmla="*/ 378 w 421"/>
                <a:gd name="T71" fmla="*/ 108 h 243"/>
                <a:gd name="T72" fmla="*/ 370 w 421"/>
                <a:gd name="T73" fmla="*/ 104 h 243"/>
                <a:gd name="T74" fmla="*/ 362 w 421"/>
                <a:gd name="T75" fmla="*/ 112 h 243"/>
                <a:gd name="T76" fmla="*/ 358 w 421"/>
                <a:gd name="T77" fmla="*/ 129 h 243"/>
                <a:gd name="T78" fmla="*/ 325 w 421"/>
                <a:gd name="T79" fmla="*/ 135 h 243"/>
                <a:gd name="T80" fmla="*/ 300 w 421"/>
                <a:gd name="T81" fmla="*/ 139 h 243"/>
                <a:gd name="T82" fmla="*/ 290 w 421"/>
                <a:gd name="T83" fmla="*/ 131 h 243"/>
                <a:gd name="T84" fmla="*/ 276 w 421"/>
                <a:gd name="T85" fmla="*/ 141 h 243"/>
                <a:gd name="T86" fmla="*/ 272 w 421"/>
                <a:gd name="T87" fmla="*/ 127 h 243"/>
                <a:gd name="T88" fmla="*/ 270 w 421"/>
                <a:gd name="T89" fmla="*/ 125 h 243"/>
                <a:gd name="T90" fmla="*/ 239 w 421"/>
                <a:gd name="T91" fmla="*/ 108 h 243"/>
                <a:gd name="T92" fmla="*/ 231 w 421"/>
                <a:gd name="T93" fmla="*/ 88 h 243"/>
                <a:gd name="T94" fmla="*/ 223 w 421"/>
                <a:gd name="T95" fmla="*/ 74 h 243"/>
                <a:gd name="T96" fmla="*/ 202 w 421"/>
                <a:gd name="T97" fmla="*/ 67 h 243"/>
                <a:gd name="T98" fmla="*/ 192 w 421"/>
                <a:gd name="T99" fmla="*/ 63 h 243"/>
                <a:gd name="T100" fmla="*/ 196 w 421"/>
                <a:gd name="T101" fmla="*/ 29 h 243"/>
                <a:gd name="T102" fmla="*/ 176 w 421"/>
                <a:gd name="T103" fmla="*/ 10 h 243"/>
                <a:gd name="T104" fmla="*/ 149 w 421"/>
                <a:gd name="T105" fmla="*/ 10 h 243"/>
                <a:gd name="T106" fmla="*/ 119 w 421"/>
                <a:gd name="T107" fmla="*/ 8 h 243"/>
                <a:gd name="T108" fmla="*/ 90 w 421"/>
                <a:gd name="T109" fmla="*/ 18 h 243"/>
                <a:gd name="T110" fmla="*/ 55 w 421"/>
                <a:gd name="T111" fmla="*/ 12 h 243"/>
                <a:gd name="T112" fmla="*/ 6 w 421"/>
                <a:gd name="T113" fmla="*/ 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1" h="243">
                  <a:moveTo>
                    <a:pt x="194" y="67"/>
                  </a:moveTo>
                  <a:lnTo>
                    <a:pt x="194" y="67"/>
                  </a:lnTo>
                  <a:lnTo>
                    <a:pt x="194" y="67"/>
                  </a:lnTo>
                  <a:close/>
                  <a:moveTo>
                    <a:pt x="4" y="14"/>
                  </a:moveTo>
                  <a:lnTo>
                    <a:pt x="14" y="35"/>
                  </a:lnTo>
                  <a:lnTo>
                    <a:pt x="23" y="37"/>
                  </a:lnTo>
                  <a:lnTo>
                    <a:pt x="37" y="59"/>
                  </a:lnTo>
                  <a:lnTo>
                    <a:pt x="45" y="65"/>
                  </a:lnTo>
                  <a:lnTo>
                    <a:pt x="45" y="67"/>
                  </a:lnTo>
                  <a:lnTo>
                    <a:pt x="39" y="74"/>
                  </a:lnTo>
                  <a:lnTo>
                    <a:pt x="39" y="78"/>
                  </a:lnTo>
                  <a:lnTo>
                    <a:pt x="47" y="82"/>
                  </a:lnTo>
                  <a:lnTo>
                    <a:pt x="41" y="88"/>
                  </a:lnTo>
                  <a:lnTo>
                    <a:pt x="41" y="98"/>
                  </a:lnTo>
                  <a:lnTo>
                    <a:pt x="63" y="100"/>
                  </a:lnTo>
                  <a:lnTo>
                    <a:pt x="63" y="102"/>
                  </a:lnTo>
                  <a:lnTo>
                    <a:pt x="65" y="106"/>
                  </a:lnTo>
                  <a:lnTo>
                    <a:pt x="72" y="108"/>
                  </a:lnTo>
                  <a:lnTo>
                    <a:pt x="76" y="110"/>
                  </a:lnTo>
                  <a:lnTo>
                    <a:pt x="78" y="116"/>
                  </a:lnTo>
                  <a:lnTo>
                    <a:pt x="82" y="123"/>
                  </a:lnTo>
                  <a:lnTo>
                    <a:pt x="80" y="125"/>
                  </a:lnTo>
                  <a:lnTo>
                    <a:pt x="82" y="133"/>
                  </a:lnTo>
                  <a:lnTo>
                    <a:pt x="86" y="143"/>
                  </a:lnTo>
                  <a:lnTo>
                    <a:pt x="94" y="149"/>
                  </a:lnTo>
                  <a:lnTo>
                    <a:pt x="102" y="149"/>
                  </a:lnTo>
                  <a:lnTo>
                    <a:pt x="100" y="159"/>
                  </a:lnTo>
                  <a:lnTo>
                    <a:pt x="114" y="147"/>
                  </a:lnTo>
                  <a:lnTo>
                    <a:pt x="119" y="149"/>
                  </a:lnTo>
                  <a:lnTo>
                    <a:pt x="129" y="137"/>
                  </a:lnTo>
                  <a:lnTo>
                    <a:pt x="139" y="141"/>
                  </a:lnTo>
                  <a:lnTo>
                    <a:pt x="141" y="143"/>
                  </a:lnTo>
                  <a:lnTo>
                    <a:pt x="147" y="143"/>
                  </a:lnTo>
                  <a:lnTo>
                    <a:pt x="149" y="145"/>
                  </a:lnTo>
                  <a:lnTo>
                    <a:pt x="149" y="151"/>
                  </a:lnTo>
                  <a:lnTo>
                    <a:pt x="145" y="159"/>
                  </a:lnTo>
                  <a:lnTo>
                    <a:pt x="137" y="172"/>
                  </a:lnTo>
                  <a:lnTo>
                    <a:pt x="131" y="184"/>
                  </a:lnTo>
                  <a:lnTo>
                    <a:pt x="135" y="186"/>
                  </a:lnTo>
                  <a:lnTo>
                    <a:pt x="135" y="192"/>
                  </a:lnTo>
                  <a:lnTo>
                    <a:pt x="137" y="196"/>
                  </a:lnTo>
                  <a:lnTo>
                    <a:pt x="145" y="196"/>
                  </a:lnTo>
                  <a:lnTo>
                    <a:pt x="153" y="192"/>
                  </a:lnTo>
                  <a:lnTo>
                    <a:pt x="159" y="192"/>
                  </a:lnTo>
                  <a:lnTo>
                    <a:pt x="166" y="194"/>
                  </a:lnTo>
                  <a:lnTo>
                    <a:pt x="172" y="194"/>
                  </a:lnTo>
                  <a:lnTo>
                    <a:pt x="174" y="190"/>
                  </a:lnTo>
                  <a:lnTo>
                    <a:pt x="184" y="192"/>
                  </a:lnTo>
                  <a:lnTo>
                    <a:pt x="188" y="194"/>
                  </a:lnTo>
                  <a:lnTo>
                    <a:pt x="188" y="202"/>
                  </a:lnTo>
                  <a:lnTo>
                    <a:pt x="190" y="208"/>
                  </a:lnTo>
                  <a:lnTo>
                    <a:pt x="190" y="215"/>
                  </a:lnTo>
                  <a:lnTo>
                    <a:pt x="190" y="223"/>
                  </a:lnTo>
                  <a:lnTo>
                    <a:pt x="188" y="229"/>
                  </a:lnTo>
                  <a:lnTo>
                    <a:pt x="184" y="233"/>
                  </a:lnTo>
                  <a:lnTo>
                    <a:pt x="182" y="239"/>
                  </a:lnTo>
                  <a:lnTo>
                    <a:pt x="180" y="243"/>
                  </a:lnTo>
                  <a:lnTo>
                    <a:pt x="184" y="243"/>
                  </a:lnTo>
                  <a:lnTo>
                    <a:pt x="188" y="243"/>
                  </a:lnTo>
                  <a:lnTo>
                    <a:pt x="409" y="243"/>
                  </a:lnTo>
                  <a:lnTo>
                    <a:pt x="407" y="241"/>
                  </a:lnTo>
                  <a:lnTo>
                    <a:pt x="405" y="237"/>
                  </a:lnTo>
                  <a:lnTo>
                    <a:pt x="401" y="235"/>
                  </a:lnTo>
                  <a:lnTo>
                    <a:pt x="396" y="233"/>
                  </a:lnTo>
                  <a:lnTo>
                    <a:pt x="392" y="227"/>
                  </a:lnTo>
                  <a:lnTo>
                    <a:pt x="392" y="225"/>
                  </a:lnTo>
                  <a:lnTo>
                    <a:pt x="394" y="219"/>
                  </a:lnTo>
                  <a:lnTo>
                    <a:pt x="396" y="219"/>
                  </a:lnTo>
                  <a:lnTo>
                    <a:pt x="403" y="217"/>
                  </a:lnTo>
                  <a:lnTo>
                    <a:pt x="407" y="215"/>
                  </a:lnTo>
                  <a:lnTo>
                    <a:pt x="415" y="215"/>
                  </a:lnTo>
                  <a:lnTo>
                    <a:pt x="419" y="211"/>
                  </a:lnTo>
                  <a:lnTo>
                    <a:pt x="419" y="208"/>
                  </a:lnTo>
                  <a:lnTo>
                    <a:pt x="421" y="206"/>
                  </a:lnTo>
                  <a:lnTo>
                    <a:pt x="421" y="188"/>
                  </a:lnTo>
                  <a:lnTo>
                    <a:pt x="417" y="188"/>
                  </a:lnTo>
                  <a:lnTo>
                    <a:pt x="415" y="188"/>
                  </a:lnTo>
                  <a:lnTo>
                    <a:pt x="411" y="188"/>
                  </a:lnTo>
                  <a:lnTo>
                    <a:pt x="409" y="184"/>
                  </a:lnTo>
                  <a:lnTo>
                    <a:pt x="407" y="184"/>
                  </a:lnTo>
                  <a:lnTo>
                    <a:pt x="405" y="180"/>
                  </a:lnTo>
                  <a:lnTo>
                    <a:pt x="405" y="178"/>
                  </a:lnTo>
                  <a:lnTo>
                    <a:pt x="405" y="176"/>
                  </a:lnTo>
                  <a:lnTo>
                    <a:pt x="403" y="172"/>
                  </a:lnTo>
                  <a:lnTo>
                    <a:pt x="403" y="168"/>
                  </a:lnTo>
                  <a:lnTo>
                    <a:pt x="403" y="168"/>
                  </a:lnTo>
                  <a:lnTo>
                    <a:pt x="407" y="163"/>
                  </a:lnTo>
                  <a:lnTo>
                    <a:pt x="413" y="155"/>
                  </a:lnTo>
                  <a:lnTo>
                    <a:pt x="419" y="149"/>
                  </a:lnTo>
                  <a:lnTo>
                    <a:pt x="421" y="147"/>
                  </a:lnTo>
                  <a:lnTo>
                    <a:pt x="421" y="112"/>
                  </a:lnTo>
                  <a:lnTo>
                    <a:pt x="417" y="112"/>
                  </a:lnTo>
                  <a:lnTo>
                    <a:pt x="411" y="114"/>
                  </a:lnTo>
                  <a:lnTo>
                    <a:pt x="405" y="119"/>
                  </a:lnTo>
                  <a:lnTo>
                    <a:pt x="403" y="119"/>
                  </a:lnTo>
                  <a:lnTo>
                    <a:pt x="403" y="119"/>
                  </a:lnTo>
                  <a:lnTo>
                    <a:pt x="405" y="114"/>
                  </a:lnTo>
                  <a:lnTo>
                    <a:pt x="403" y="110"/>
                  </a:lnTo>
                  <a:lnTo>
                    <a:pt x="405" y="108"/>
                  </a:lnTo>
                  <a:lnTo>
                    <a:pt x="409" y="92"/>
                  </a:lnTo>
                  <a:lnTo>
                    <a:pt x="407" y="92"/>
                  </a:lnTo>
                  <a:lnTo>
                    <a:pt x="403" y="100"/>
                  </a:lnTo>
                  <a:lnTo>
                    <a:pt x="401" y="106"/>
                  </a:lnTo>
                  <a:lnTo>
                    <a:pt x="394" y="110"/>
                  </a:lnTo>
                  <a:lnTo>
                    <a:pt x="390" y="110"/>
                  </a:lnTo>
                  <a:lnTo>
                    <a:pt x="386" y="110"/>
                  </a:lnTo>
                  <a:lnTo>
                    <a:pt x="382" y="108"/>
                  </a:lnTo>
                  <a:lnTo>
                    <a:pt x="378" y="108"/>
                  </a:lnTo>
                  <a:lnTo>
                    <a:pt x="374" y="106"/>
                  </a:lnTo>
                  <a:lnTo>
                    <a:pt x="372" y="104"/>
                  </a:lnTo>
                  <a:lnTo>
                    <a:pt x="370" y="104"/>
                  </a:lnTo>
                  <a:lnTo>
                    <a:pt x="368" y="104"/>
                  </a:lnTo>
                  <a:lnTo>
                    <a:pt x="364" y="108"/>
                  </a:lnTo>
                  <a:lnTo>
                    <a:pt x="362" y="112"/>
                  </a:lnTo>
                  <a:lnTo>
                    <a:pt x="360" y="116"/>
                  </a:lnTo>
                  <a:lnTo>
                    <a:pt x="360" y="127"/>
                  </a:lnTo>
                  <a:lnTo>
                    <a:pt x="358" y="129"/>
                  </a:lnTo>
                  <a:lnTo>
                    <a:pt x="341" y="133"/>
                  </a:lnTo>
                  <a:lnTo>
                    <a:pt x="331" y="133"/>
                  </a:lnTo>
                  <a:lnTo>
                    <a:pt x="325" y="135"/>
                  </a:lnTo>
                  <a:lnTo>
                    <a:pt x="321" y="135"/>
                  </a:lnTo>
                  <a:lnTo>
                    <a:pt x="315" y="135"/>
                  </a:lnTo>
                  <a:lnTo>
                    <a:pt x="300" y="139"/>
                  </a:lnTo>
                  <a:lnTo>
                    <a:pt x="296" y="137"/>
                  </a:lnTo>
                  <a:lnTo>
                    <a:pt x="294" y="137"/>
                  </a:lnTo>
                  <a:lnTo>
                    <a:pt x="290" y="131"/>
                  </a:lnTo>
                  <a:lnTo>
                    <a:pt x="284" y="137"/>
                  </a:lnTo>
                  <a:lnTo>
                    <a:pt x="278" y="141"/>
                  </a:lnTo>
                  <a:lnTo>
                    <a:pt x="276" y="141"/>
                  </a:lnTo>
                  <a:lnTo>
                    <a:pt x="272" y="135"/>
                  </a:lnTo>
                  <a:lnTo>
                    <a:pt x="272" y="131"/>
                  </a:lnTo>
                  <a:lnTo>
                    <a:pt x="272" y="127"/>
                  </a:lnTo>
                  <a:lnTo>
                    <a:pt x="272" y="123"/>
                  </a:lnTo>
                  <a:lnTo>
                    <a:pt x="270" y="123"/>
                  </a:lnTo>
                  <a:lnTo>
                    <a:pt x="270" y="125"/>
                  </a:lnTo>
                  <a:lnTo>
                    <a:pt x="262" y="123"/>
                  </a:lnTo>
                  <a:lnTo>
                    <a:pt x="255" y="119"/>
                  </a:lnTo>
                  <a:lnTo>
                    <a:pt x="239" y="108"/>
                  </a:lnTo>
                  <a:lnTo>
                    <a:pt x="239" y="108"/>
                  </a:lnTo>
                  <a:lnTo>
                    <a:pt x="235" y="100"/>
                  </a:lnTo>
                  <a:lnTo>
                    <a:pt x="231" y="88"/>
                  </a:lnTo>
                  <a:lnTo>
                    <a:pt x="229" y="82"/>
                  </a:lnTo>
                  <a:lnTo>
                    <a:pt x="223" y="76"/>
                  </a:lnTo>
                  <a:lnTo>
                    <a:pt x="223" y="74"/>
                  </a:lnTo>
                  <a:lnTo>
                    <a:pt x="221" y="63"/>
                  </a:lnTo>
                  <a:lnTo>
                    <a:pt x="204" y="67"/>
                  </a:lnTo>
                  <a:lnTo>
                    <a:pt x="202" y="67"/>
                  </a:lnTo>
                  <a:lnTo>
                    <a:pt x="194" y="67"/>
                  </a:lnTo>
                  <a:lnTo>
                    <a:pt x="194" y="67"/>
                  </a:lnTo>
                  <a:lnTo>
                    <a:pt x="192" y="63"/>
                  </a:lnTo>
                  <a:lnTo>
                    <a:pt x="194" y="49"/>
                  </a:lnTo>
                  <a:lnTo>
                    <a:pt x="196" y="37"/>
                  </a:lnTo>
                  <a:lnTo>
                    <a:pt x="196" y="29"/>
                  </a:lnTo>
                  <a:lnTo>
                    <a:pt x="194" y="22"/>
                  </a:lnTo>
                  <a:lnTo>
                    <a:pt x="188" y="20"/>
                  </a:lnTo>
                  <a:lnTo>
                    <a:pt x="176" y="10"/>
                  </a:lnTo>
                  <a:lnTo>
                    <a:pt x="166" y="8"/>
                  </a:lnTo>
                  <a:lnTo>
                    <a:pt x="159" y="2"/>
                  </a:lnTo>
                  <a:lnTo>
                    <a:pt x="149" y="10"/>
                  </a:lnTo>
                  <a:lnTo>
                    <a:pt x="133" y="14"/>
                  </a:lnTo>
                  <a:lnTo>
                    <a:pt x="121" y="6"/>
                  </a:lnTo>
                  <a:lnTo>
                    <a:pt x="119" y="8"/>
                  </a:lnTo>
                  <a:lnTo>
                    <a:pt x="110" y="10"/>
                  </a:lnTo>
                  <a:lnTo>
                    <a:pt x="108" y="16"/>
                  </a:lnTo>
                  <a:lnTo>
                    <a:pt x="90" y="18"/>
                  </a:lnTo>
                  <a:lnTo>
                    <a:pt x="82" y="20"/>
                  </a:lnTo>
                  <a:lnTo>
                    <a:pt x="76" y="16"/>
                  </a:lnTo>
                  <a:lnTo>
                    <a:pt x="55" y="12"/>
                  </a:lnTo>
                  <a:lnTo>
                    <a:pt x="41" y="18"/>
                  </a:lnTo>
                  <a:lnTo>
                    <a:pt x="14" y="8"/>
                  </a:lnTo>
                  <a:lnTo>
                    <a:pt x="6" y="2"/>
                  </a:lnTo>
                  <a:lnTo>
                    <a:pt x="0" y="0"/>
                  </a:lnTo>
                  <a:lnTo>
                    <a:pt x="4"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47" name="Freeform 637"/>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8" name="Freeform 638"/>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49" name="Freeform 639"/>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0" name="Freeform 640"/>
            <p:cNvSpPr>
              <a:spLocks noEditPoints="1"/>
            </p:cNvSpPr>
            <p:nvPr/>
          </p:nvSpPr>
          <p:spPr bwMode="auto">
            <a:xfrm>
              <a:off x="7704138" y="3438525"/>
              <a:ext cx="558800" cy="428625"/>
            </a:xfrm>
            <a:custGeom>
              <a:avLst/>
              <a:gdLst>
                <a:gd name="T0" fmla="*/ 143 w 352"/>
                <a:gd name="T1" fmla="*/ 194 h 270"/>
                <a:gd name="T2" fmla="*/ 82 w 352"/>
                <a:gd name="T3" fmla="*/ 0 h 270"/>
                <a:gd name="T4" fmla="*/ 70 w 352"/>
                <a:gd name="T5" fmla="*/ 19 h 270"/>
                <a:gd name="T6" fmla="*/ 92 w 352"/>
                <a:gd name="T7" fmla="*/ 41 h 270"/>
                <a:gd name="T8" fmla="*/ 92 w 352"/>
                <a:gd name="T9" fmla="*/ 59 h 270"/>
                <a:gd name="T10" fmla="*/ 76 w 352"/>
                <a:gd name="T11" fmla="*/ 82 h 270"/>
                <a:gd name="T12" fmla="*/ 59 w 352"/>
                <a:gd name="T13" fmla="*/ 72 h 270"/>
                <a:gd name="T14" fmla="*/ 51 w 352"/>
                <a:gd name="T15" fmla="*/ 80 h 270"/>
                <a:gd name="T16" fmla="*/ 37 w 352"/>
                <a:gd name="T17" fmla="*/ 76 h 270"/>
                <a:gd name="T18" fmla="*/ 16 w 352"/>
                <a:gd name="T19" fmla="*/ 88 h 270"/>
                <a:gd name="T20" fmla="*/ 10 w 352"/>
                <a:gd name="T21" fmla="*/ 98 h 270"/>
                <a:gd name="T22" fmla="*/ 39 w 352"/>
                <a:gd name="T23" fmla="*/ 160 h 270"/>
                <a:gd name="T24" fmla="*/ 59 w 352"/>
                <a:gd name="T25" fmla="*/ 178 h 270"/>
                <a:gd name="T26" fmla="*/ 70 w 352"/>
                <a:gd name="T27" fmla="*/ 178 h 270"/>
                <a:gd name="T28" fmla="*/ 108 w 352"/>
                <a:gd name="T29" fmla="*/ 174 h 270"/>
                <a:gd name="T30" fmla="*/ 137 w 352"/>
                <a:gd name="T31" fmla="*/ 190 h 270"/>
                <a:gd name="T32" fmla="*/ 145 w 352"/>
                <a:gd name="T33" fmla="*/ 221 h 270"/>
                <a:gd name="T34" fmla="*/ 143 w 352"/>
                <a:gd name="T35" fmla="*/ 237 h 270"/>
                <a:gd name="T36" fmla="*/ 170 w 352"/>
                <a:gd name="T37" fmla="*/ 235 h 270"/>
                <a:gd name="T38" fmla="*/ 178 w 352"/>
                <a:gd name="T39" fmla="*/ 254 h 270"/>
                <a:gd name="T40" fmla="*/ 298 w 352"/>
                <a:gd name="T41" fmla="*/ 270 h 270"/>
                <a:gd name="T42" fmla="*/ 266 w 352"/>
                <a:gd name="T43" fmla="*/ 258 h 270"/>
                <a:gd name="T44" fmla="*/ 256 w 352"/>
                <a:gd name="T45" fmla="*/ 258 h 270"/>
                <a:gd name="T46" fmla="*/ 251 w 352"/>
                <a:gd name="T47" fmla="*/ 256 h 270"/>
                <a:gd name="T48" fmla="*/ 258 w 352"/>
                <a:gd name="T49" fmla="*/ 248 h 270"/>
                <a:gd name="T50" fmla="*/ 262 w 352"/>
                <a:gd name="T51" fmla="*/ 246 h 270"/>
                <a:gd name="T52" fmla="*/ 272 w 352"/>
                <a:gd name="T53" fmla="*/ 237 h 270"/>
                <a:gd name="T54" fmla="*/ 278 w 352"/>
                <a:gd name="T55" fmla="*/ 239 h 270"/>
                <a:gd name="T56" fmla="*/ 288 w 352"/>
                <a:gd name="T57" fmla="*/ 246 h 270"/>
                <a:gd name="T58" fmla="*/ 298 w 352"/>
                <a:gd name="T59" fmla="*/ 243 h 270"/>
                <a:gd name="T60" fmla="*/ 315 w 352"/>
                <a:gd name="T61" fmla="*/ 243 h 270"/>
                <a:gd name="T62" fmla="*/ 315 w 352"/>
                <a:gd name="T63" fmla="*/ 237 h 270"/>
                <a:gd name="T64" fmla="*/ 321 w 352"/>
                <a:gd name="T65" fmla="*/ 221 h 270"/>
                <a:gd name="T66" fmla="*/ 335 w 352"/>
                <a:gd name="T67" fmla="*/ 221 h 270"/>
                <a:gd name="T68" fmla="*/ 352 w 352"/>
                <a:gd name="T69" fmla="*/ 225 h 270"/>
                <a:gd name="T70" fmla="*/ 341 w 352"/>
                <a:gd name="T71" fmla="*/ 104 h 270"/>
                <a:gd name="T72" fmla="*/ 331 w 352"/>
                <a:gd name="T73" fmla="*/ 98 h 270"/>
                <a:gd name="T74" fmla="*/ 329 w 352"/>
                <a:gd name="T75" fmla="*/ 92 h 270"/>
                <a:gd name="T76" fmla="*/ 317 w 352"/>
                <a:gd name="T77" fmla="*/ 98 h 270"/>
                <a:gd name="T78" fmla="*/ 305 w 352"/>
                <a:gd name="T79" fmla="*/ 113 h 270"/>
                <a:gd name="T80" fmla="*/ 284 w 352"/>
                <a:gd name="T81" fmla="*/ 117 h 270"/>
                <a:gd name="T82" fmla="*/ 272 w 352"/>
                <a:gd name="T83" fmla="*/ 121 h 270"/>
                <a:gd name="T84" fmla="*/ 262 w 352"/>
                <a:gd name="T85" fmla="*/ 127 h 270"/>
                <a:gd name="T86" fmla="*/ 260 w 352"/>
                <a:gd name="T87" fmla="*/ 137 h 270"/>
                <a:gd name="T88" fmla="*/ 249 w 352"/>
                <a:gd name="T89" fmla="*/ 131 h 270"/>
                <a:gd name="T90" fmla="*/ 219 w 352"/>
                <a:gd name="T91" fmla="*/ 111 h 270"/>
                <a:gd name="T92" fmla="*/ 217 w 352"/>
                <a:gd name="T93" fmla="*/ 98 h 270"/>
                <a:gd name="T94" fmla="*/ 217 w 352"/>
                <a:gd name="T95" fmla="*/ 74 h 270"/>
                <a:gd name="T96" fmla="*/ 211 w 352"/>
                <a:gd name="T97" fmla="*/ 64 h 270"/>
                <a:gd name="T98" fmla="*/ 194 w 352"/>
                <a:gd name="T99" fmla="*/ 45 h 270"/>
                <a:gd name="T100" fmla="*/ 176 w 352"/>
                <a:gd name="T101" fmla="*/ 43 h 270"/>
                <a:gd name="T102" fmla="*/ 139 w 352"/>
                <a:gd name="T103" fmla="*/ 49 h 270"/>
                <a:gd name="T104" fmla="*/ 139 w 352"/>
                <a:gd name="T105" fmla="*/ 49 h 270"/>
                <a:gd name="T106" fmla="*/ 143 w 352"/>
                <a:gd name="T107" fmla="*/ 29 h 270"/>
                <a:gd name="T108" fmla="*/ 123 w 352"/>
                <a:gd name="T109" fmla="*/ 8 h 270"/>
                <a:gd name="T110" fmla="*/ 102 w 352"/>
                <a:gd name="T111" fmla="*/ 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52" h="270">
                  <a:moveTo>
                    <a:pt x="149" y="192"/>
                  </a:moveTo>
                  <a:lnTo>
                    <a:pt x="149" y="194"/>
                  </a:lnTo>
                  <a:lnTo>
                    <a:pt x="143" y="194"/>
                  </a:lnTo>
                  <a:lnTo>
                    <a:pt x="149" y="192"/>
                  </a:lnTo>
                  <a:close/>
                  <a:moveTo>
                    <a:pt x="102" y="6"/>
                  </a:moveTo>
                  <a:lnTo>
                    <a:pt x="82" y="0"/>
                  </a:lnTo>
                  <a:lnTo>
                    <a:pt x="78" y="0"/>
                  </a:lnTo>
                  <a:lnTo>
                    <a:pt x="66" y="12"/>
                  </a:lnTo>
                  <a:lnTo>
                    <a:pt x="70" y="19"/>
                  </a:lnTo>
                  <a:lnTo>
                    <a:pt x="72" y="25"/>
                  </a:lnTo>
                  <a:lnTo>
                    <a:pt x="76" y="31"/>
                  </a:lnTo>
                  <a:lnTo>
                    <a:pt x="92" y="41"/>
                  </a:lnTo>
                  <a:lnTo>
                    <a:pt x="94" y="45"/>
                  </a:lnTo>
                  <a:lnTo>
                    <a:pt x="90" y="53"/>
                  </a:lnTo>
                  <a:lnTo>
                    <a:pt x="92" y="59"/>
                  </a:lnTo>
                  <a:lnTo>
                    <a:pt x="90" y="72"/>
                  </a:lnTo>
                  <a:lnTo>
                    <a:pt x="82" y="74"/>
                  </a:lnTo>
                  <a:lnTo>
                    <a:pt x="76" y="82"/>
                  </a:lnTo>
                  <a:lnTo>
                    <a:pt x="74" y="82"/>
                  </a:lnTo>
                  <a:lnTo>
                    <a:pt x="68" y="76"/>
                  </a:lnTo>
                  <a:lnTo>
                    <a:pt x="59" y="72"/>
                  </a:lnTo>
                  <a:lnTo>
                    <a:pt x="57" y="72"/>
                  </a:lnTo>
                  <a:lnTo>
                    <a:pt x="51" y="76"/>
                  </a:lnTo>
                  <a:lnTo>
                    <a:pt x="51" y="80"/>
                  </a:lnTo>
                  <a:lnTo>
                    <a:pt x="47" y="82"/>
                  </a:lnTo>
                  <a:lnTo>
                    <a:pt x="45" y="82"/>
                  </a:lnTo>
                  <a:lnTo>
                    <a:pt x="37" y="76"/>
                  </a:lnTo>
                  <a:lnTo>
                    <a:pt x="31" y="76"/>
                  </a:lnTo>
                  <a:lnTo>
                    <a:pt x="27" y="78"/>
                  </a:lnTo>
                  <a:lnTo>
                    <a:pt x="16" y="88"/>
                  </a:lnTo>
                  <a:lnTo>
                    <a:pt x="0" y="88"/>
                  </a:lnTo>
                  <a:lnTo>
                    <a:pt x="4" y="94"/>
                  </a:lnTo>
                  <a:lnTo>
                    <a:pt x="10" y="98"/>
                  </a:lnTo>
                  <a:lnTo>
                    <a:pt x="29" y="127"/>
                  </a:lnTo>
                  <a:lnTo>
                    <a:pt x="33" y="154"/>
                  </a:lnTo>
                  <a:lnTo>
                    <a:pt x="39" y="160"/>
                  </a:lnTo>
                  <a:lnTo>
                    <a:pt x="41" y="172"/>
                  </a:lnTo>
                  <a:lnTo>
                    <a:pt x="45" y="174"/>
                  </a:lnTo>
                  <a:lnTo>
                    <a:pt x="59" y="178"/>
                  </a:lnTo>
                  <a:lnTo>
                    <a:pt x="59" y="182"/>
                  </a:lnTo>
                  <a:lnTo>
                    <a:pt x="68" y="180"/>
                  </a:lnTo>
                  <a:lnTo>
                    <a:pt x="70" y="178"/>
                  </a:lnTo>
                  <a:lnTo>
                    <a:pt x="82" y="186"/>
                  </a:lnTo>
                  <a:lnTo>
                    <a:pt x="100" y="182"/>
                  </a:lnTo>
                  <a:lnTo>
                    <a:pt x="108" y="174"/>
                  </a:lnTo>
                  <a:lnTo>
                    <a:pt x="115" y="180"/>
                  </a:lnTo>
                  <a:lnTo>
                    <a:pt x="125" y="182"/>
                  </a:lnTo>
                  <a:lnTo>
                    <a:pt x="137" y="190"/>
                  </a:lnTo>
                  <a:lnTo>
                    <a:pt x="143" y="194"/>
                  </a:lnTo>
                  <a:lnTo>
                    <a:pt x="145" y="203"/>
                  </a:lnTo>
                  <a:lnTo>
                    <a:pt x="145" y="221"/>
                  </a:lnTo>
                  <a:lnTo>
                    <a:pt x="143" y="227"/>
                  </a:lnTo>
                  <a:lnTo>
                    <a:pt x="141" y="235"/>
                  </a:lnTo>
                  <a:lnTo>
                    <a:pt x="143" y="237"/>
                  </a:lnTo>
                  <a:lnTo>
                    <a:pt x="151" y="239"/>
                  </a:lnTo>
                  <a:lnTo>
                    <a:pt x="153" y="239"/>
                  </a:lnTo>
                  <a:lnTo>
                    <a:pt x="170" y="235"/>
                  </a:lnTo>
                  <a:lnTo>
                    <a:pt x="172" y="246"/>
                  </a:lnTo>
                  <a:lnTo>
                    <a:pt x="172" y="248"/>
                  </a:lnTo>
                  <a:lnTo>
                    <a:pt x="178" y="254"/>
                  </a:lnTo>
                  <a:lnTo>
                    <a:pt x="180" y="260"/>
                  </a:lnTo>
                  <a:lnTo>
                    <a:pt x="184" y="270"/>
                  </a:lnTo>
                  <a:lnTo>
                    <a:pt x="298" y="270"/>
                  </a:lnTo>
                  <a:lnTo>
                    <a:pt x="280" y="264"/>
                  </a:lnTo>
                  <a:lnTo>
                    <a:pt x="270" y="260"/>
                  </a:lnTo>
                  <a:lnTo>
                    <a:pt x="266" y="258"/>
                  </a:lnTo>
                  <a:lnTo>
                    <a:pt x="262" y="258"/>
                  </a:lnTo>
                  <a:lnTo>
                    <a:pt x="262" y="258"/>
                  </a:lnTo>
                  <a:lnTo>
                    <a:pt x="256" y="258"/>
                  </a:lnTo>
                  <a:lnTo>
                    <a:pt x="249" y="256"/>
                  </a:lnTo>
                  <a:lnTo>
                    <a:pt x="251" y="254"/>
                  </a:lnTo>
                  <a:lnTo>
                    <a:pt x="251" y="256"/>
                  </a:lnTo>
                  <a:lnTo>
                    <a:pt x="254" y="254"/>
                  </a:lnTo>
                  <a:lnTo>
                    <a:pt x="256" y="252"/>
                  </a:lnTo>
                  <a:lnTo>
                    <a:pt x="258" y="248"/>
                  </a:lnTo>
                  <a:lnTo>
                    <a:pt x="260" y="248"/>
                  </a:lnTo>
                  <a:lnTo>
                    <a:pt x="262" y="246"/>
                  </a:lnTo>
                  <a:lnTo>
                    <a:pt x="262" y="246"/>
                  </a:lnTo>
                  <a:lnTo>
                    <a:pt x="264" y="241"/>
                  </a:lnTo>
                  <a:lnTo>
                    <a:pt x="272" y="239"/>
                  </a:lnTo>
                  <a:lnTo>
                    <a:pt x="272" y="237"/>
                  </a:lnTo>
                  <a:lnTo>
                    <a:pt x="272" y="235"/>
                  </a:lnTo>
                  <a:lnTo>
                    <a:pt x="274" y="235"/>
                  </a:lnTo>
                  <a:lnTo>
                    <a:pt x="278" y="239"/>
                  </a:lnTo>
                  <a:lnTo>
                    <a:pt x="284" y="243"/>
                  </a:lnTo>
                  <a:lnTo>
                    <a:pt x="286" y="243"/>
                  </a:lnTo>
                  <a:lnTo>
                    <a:pt x="288" y="246"/>
                  </a:lnTo>
                  <a:lnTo>
                    <a:pt x="292" y="246"/>
                  </a:lnTo>
                  <a:lnTo>
                    <a:pt x="294" y="243"/>
                  </a:lnTo>
                  <a:lnTo>
                    <a:pt x="298" y="243"/>
                  </a:lnTo>
                  <a:lnTo>
                    <a:pt x="307" y="241"/>
                  </a:lnTo>
                  <a:lnTo>
                    <a:pt x="311" y="246"/>
                  </a:lnTo>
                  <a:lnTo>
                    <a:pt x="315" y="243"/>
                  </a:lnTo>
                  <a:lnTo>
                    <a:pt x="317" y="241"/>
                  </a:lnTo>
                  <a:lnTo>
                    <a:pt x="317" y="239"/>
                  </a:lnTo>
                  <a:lnTo>
                    <a:pt x="315" y="237"/>
                  </a:lnTo>
                  <a:lnTo>
                    <a:pt x="319" y="225"/>
                  </a:lnTo>
                  <a:lnTo>
                    <a:pt x="319" y="223"/>
                  </a:lnTo>
                  <a:lnTo>
                    <a:pt x="321" y="221"/>
                  </a:lnTo>
                  <a:lnTo>
                    <a:pt x="329" y="221"/>
                  </a:lnTo>
                  <a:lnTo>
                    <a:pt x="333" y="221"/>
                  </a:lnTo>
                  <a:lnTo>
                    <a:pt x="335" y="221"/>
                  </a:lnTo>
                  <a:lnTo>
                    <a:pt x="341" y="221"/>
                  </a:lnTo>
                  <a:lnTo>
                    <a:pt x="350" y="225"/>
                  </a:lnTo>
                  <a:lnTo>
                    <a:pt x="352" y="225"/>
                  </a:lnTo>
                  <a:lnTo>
                    <a:pt x="352" y="104"/>
                  </a:lnTo>
                  <a:lnTo>
                    <a:pt x="352" y="102"/>
                  </a:lnTo>
                  <a:lnTo>
                    <a:pt x="341" y="104"/>
                  </a:lnTo>
                  <a:lnTo>
                    <a:pt x="339" y="104"/>
                  </a:lnTo>
                  <a:lnTo>
                    <a:pt x="333" y="100"/>
                  </a:lnTo>
                  <a:lnTo>
                    <a:pt x="331" y="98"/>
                  </a:lnTo>
                  <a:lnTo>
                    <a:pt x="331" y="96"/>
                  </a:lnTo>
                  <a:lnTo>
                    <a:pt x="333" y="94"/>
                  </a:lnTo>
                  <a:lnTo>
                    <a:pt x="329" y="92"/>
                  </a:lnTo>
                  <a:lnTo>
                    <a:pt x="323" y="94"/>
                  </a:lnTo>
                  <a:lnTo>
                    <a:pt x="321" y="94"/>
                  </a:lnTo>
                  <a:lnTo>
                    <a:pt x="317" y="98"/>
                  </a:lnTo>
                  <a:lnTo>
                    <a:pt x="315" y="100"/>
                  </a:lnTo>
                  <a:lnTo>
                    <a:pt x="315" y="111"/>
                  </a:lnTo>
                  <a:lnTo>
                    <a:pt x="305" y="113"/>
                  </a:lnTo>
                  <a:lnTo>
                    <a:pt x="292" y="113"/>
                  </a:lnTo>
                  <a:lnTo>
                    <a:pt x="288" y="117"/>
                  </a:lnTo>
                  <a:lnTo>
                    <a:pt x="284" y="117"/>
                  </a:lnTo>
                  <a:lnTo>
                    <a:pt x="280" y="117"/>
                  </a:lnTo>
                  <a:lnTo>
                    <a:pt x="276" y="117"/>
                  </a:lnTo>
                  <a:lnTo>
                    <a:pt x="272" y="121"/>
                  </a:lnTo>
                  <a:lnTo>
                    <a:pt x="268" y="121"/>
                  </a:lnTo>
                  <a:lnTo>
                    <a:pt x="264" y="125"/>
                  </a:lnTo>
                  <a:lnTo>
                    <a:pt x="262" y="127"/>
                  </a:lnTo>
                  <a:lnTo>
                    <a:pt x="262" y="131"/>
                  </a:lnTo>
                  <a:lnTo>
                    <a:pt x="262" y="133"/>
                  </a:lnTo>
                  <a:lnTo>
                    <a:pt x="260" y="137"/>
                  </a:lnTo>
                  <a:lnTo>
                    <a:pt x="254" y="137"/>
                  </a:lnTo>
                  <a:lnTo>
                    <a:pt x="249" y="137"/>
                  </a:lnTo>
                  <a:lnTo>
                    <a:pt x="249" y="131"/>
                  </a:lnTo>
                  <a:lnTo>
                    <a:pt x="245" y="125"/>
                  </a:lnTo>
                  <a:lnTo>
                    <a:pt x="229" y="117"/>
                  </a:lnTo>
                  <a:lnTo>
                    <a:pt x="219" y="111"/>
                  </a:lnTo>
                  <a:lnTo>
                    <a:pt x="223" y="106"/>
                  </a:lnTo>
                  <a:lnTo>
                    <a:pt x="221" y="102"/>
                  </a:lnTo>
                  <a:lnTo>
                    <a:pt x="217" y="98"/>
                  </a:lnTo>
                  <a:lnTo>
                    <a:pt x="219" y="84"/>
                  </a:lnTo>
                  <a:lnTo>
                    <a:pt x="221" y="76"/>
                  </a:lnTo>
                  <a:lnTo>
                    <a:pt x="217" y="74"/>
                  </a:lnTo>
                  <a:lnTo>
                    <a:pt x="215" y="70"/>
                  </a:lnTo>
                  <a:lnTo>
                    <a:pt x="215" y="66"/>
                  </a:lnTo>
                  <a:lnTo>
                    <a:pt x="211" y="64"/>
                  </a:lnTo>
                  <a:lnTo>
                    <a:pt x="211" y="49"/>
                  </a:lnTo>
                  <a:lnTo>
                    <a:pt x="207" y="37"/>
                  </a:lnTo>
                  <a:lnTo>
                    <a:pt x="194" y="45"/>
                  </a:lnTo>
                  <a:lnTo>
                    <a:pt x="190" y="45"/>
                  </a:lnTo>
                  <a:lnTo>
                    <a:pt x="184" y="43"/>
                  </a:lnTo>
                  <a:lnTo>
                    <a:pt x="176" y="43"/>
                  </a:lnTo>
                  <a:lnTo>
                    <a:pt x="172" y="45"/>
                  </a:lnTo>
                  <a:lnTo>
                    <a:pt x="164" y="49"/>
                  </a:lnTo>
                  <a:lnTo>
                    <a:pt x="139" y="49"/>
                  </a:lnTo>
                  <a:lnTo>
                    <a:pt x="139" y="49"/>
                  </a:lnTo>
                  <a:lnTo>
                    <a:pt x="139" y="49"/>
                  </a:lnTo>
                  <a:lnTo>
                    <a:pt x="139" y="49"/>
                  </a:lnTo>
                  <a:lnTo>
                    <a:pt x="133" y="39"/>
                  </a:lnTo>
                  <a:lnTo>
                    <a:pt x="135" y="31"/>
                  </a:lnTo>
                  <a:lnTo>
                    <a:pt x="143" y="29"/>
                  </a:lnTo>
                  <a:lnTo>
                    <a:pt x="151" y="17"/>
                  </a:lnTo>
                  <a:lnTo>
                    <a:pt x="149" y="14"/>
                  </a:lnTo>
                  <a:lnTo>
                    <a:pt x="123" y="8"/>
                  </a:lnTo>
                  <a:lnTo>
                    <a:pt x="117" y="6"/>
                  </a:lnTo>
                  <a:lnTo>
                    <a:pt x="106" y="0"/>
                  </a:lnTo>
                  <a:lnTo>
                    <a:pt x="102" y="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1" name="Freeform 641"/>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52" name="Freeform 642"/>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53" name="Freeform 643"/>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4" name="Freeform 644"/>
            <p:cNvSpPr>
              <a:spLocks/>
            </p:cNvSpPr>
            <p:nvPr/>
          </p:nvSpPr>
          <p:spPr bwMode="auto">
            <a:xfrm>
              <a:off x="7859713" y="3165475"/>
              <a:ext cx="444500" cy="428625"/>
            </a:xfrm>
            <a:custGeom>
              <a:avLst/>
              <a:gdLst>
                <a:gd name="T0" fmla="*/ 188 w 280"/>
                <a:gd name="T1" fmla="*/ 7 h 270"/>
                <a:gd name="T2" fmla="*/ 176 w 280"/>
                <a:gd name="T3" fmla="*/ 5 h 270"/>
                <a:gd name="T4" fmla="*/ 168 w 280"/>
                <a:gd name="T5" fmla="*/ 5 h 270"/>
                <a:gd name="T6" fmla="*/ 153 w 280"/>
                <a:gd name="T7" fmla="*/ 21 h 270"/>
                <a:gd name="T8" fmla="*/ 143 w 280"/>
                <a:gd name="T9" fmla="*/ 50 h 270"/>
                <a:gd name="T10" fmla="*/ 133 w 280"/>
                <a:gd name="T11" fmla="*/ 54 h 270"/>
                <a:gd name="T12" fmla="*/ 106 w 280"/>
                <a:gd name="T13" fmla="*/ 60 h 270"/>
                <a:gd name="T14" fmla="*/ 84 w 280"/>
                <a:gd name="T15" fmla="*/ 66 h 270"/>
                <a:gd name="T16" fmla="*/ 74 w 280"/>
                <a:gd name="T17" fmla="*/ 68 h 270"/>
                <a:gd name="T18" fmla="*/ 74 w 280"/>
                <a:gd name="T19" fmla="*/ 76 h 270"/>
                <a:gd name="T20" fmla="*/ 70 w 280"/>
                <a:gd name="T21" fmla="*/ 94 h 270"/>
                <a:gd name="T22" fmla="*/ 59 w 280"/>
                <a:gd name="T23" fmla="*/ 115 h 270"/>
                <a:gd name="T24" fmla="*/ 49 w 280"/>
                <a:gd name="T25" fmla="*/ 121 h 270"/>
                <a:gd name="T26" fmla="*/ 39 w 280"/>
                <a:gd name="T27" fmla="*/ 121 h 270"/>
                <a:gd name="T28" fmla="*/ 29 w 280"/>
                <a:gd name="T29" fmla="*/ 119 h 270"/>
                <a:gd name="T30" fmla="*/ 12 w 280"/>
                <a:gd name="T31" fmla="*/ 109 h 270"/>
                <a:gd name="T32" fmla="*/ 0 w 280"/>
                <a:gd name="T33" fmla="*/ 135 h 270"/>
                <a:gd name="T34" fmla="*/ 8 w 280"/>
                <a:gd name="T35" fmla="*/ 172 h 270"/>
                <a:gd name="T36" fmla="*/ 51 w 280"/>
                <a:gd name="T37" fmla="*/ 186 h 270"/>
                <a:gd name="T38" fmla="*/ 37 w 280"/>
                <a:gd name="T39" fmla="*/ 203 h 270"/>
                <a:gd name="T40" fmla="*/ 66 w 280"/>
                <a:gd name="T41" fmla="*/ 221 h 270"/>
                <a:gd name="T42" fmla="*/ 109 w 280"/>
                <a:gd name="T43" fmla="*/ 209 h 270"/>
                <a:gd name="T44" fmla="*/ 117 w 280"/>
                <a:gd name="T45" fmla="*/ 238 h 270"/>
                <a:gd name="T46" fmla="*/ 123 w 280"/>
                <a:gd name="T47" fmla="*/ 248 h 270"/>
                <a:gd name="T48" fmla="*/ 219 w 280"/>
                <a:gd name="T49" fmla="*/ 270 h 270"/>
                <a:gd name="T50" fmla="*/ 225 w 280"/>
                <a:gd name="T51" fmla="*/ 266 h 270"/>
                <a:gd name="T52" fmla="*/ 233 w 280"/>
                <a:gd name="T53" fmla="*/ 268 h 270"/>
                <a:gd name="T54" fmla="*/ 264 w 280"/>
                <a:gd name="T55" fmla="*/ 266 h 270"/>
                <a:gd name="T56" fmla="*/ 270 w 280"/>
                <a:gd name="T57" fmla="*/ 258 h 270"/>
                <a:gd name="T58" fmla="*/ 266 w 280"/>
                <a:gd name="T59" fmla="*/ 246 h 270"/>
                <a:gd name="T60" fmla="*/ 280 w 280"/>
                <a:gd name="T61" fmla="*/ 215 h 270"/>
                <a:gd name="T62" fmla="*/ 280 w 280"/>
                <a:gd name="T63" fmla="*/ 207 h 270"/>
                <a:gd name="T64" fmla="*/ 276 w 280"/>
                <a:gd name="T65" fmla="*/ 148 h 270"/>
                <a:gd name="T66" fmla="*/ 256 w 280"/>
                <a:gd name="T67" fmla="*/ 129 h 270"/>
                <a:gd name="T68" fmla="*/ 241 w 280"/>
                <a:gd name="T69" fmla="*/ 127 h 270"/>
                <a:gd name="T70" fmla="*/ 227 w 280"/>
                <a:gd name="T71" fmla="*/ 125 h 270"/>
                <a:gd name="T72" fmla="*/ 217 w 280"/>
                <a:gd name="T73" fmla="*/ 111 h 270"/>
                <a:gd name="T74" fmla="*/ 205 w 280"/>
                <a:gd name="T75" fmla="*/ 99 h 270"/>
                <a:gd name="T76" fmla="*/ 207 w 280"/>
                <a:gd name="T77" fmla="*/ 82 h 270"/>
                <a:gd name="T78" fmla="*/ 217 w 280"/>
                <a:gd name="T79" fmla="*/ 68 h 270"/>
                <a:gd name="T80" fmla="*/ 213 w 280"/>
                <a:gd name="T81" fmla="*/ 50 h 270"/>
                <a:gd name="T82" fmla="*/ 231 w 280"/>
                <a:gd name="T83" fmla="*/ 41 h 270"/>
                <a:gd name="T84" fmla="*/ 223 w 280"/>
                <a:gd name="T85" fmla="*/ 27 h 270"/>
                <a:gd name="T86" fmla="*/ 225 w 280"/>
                <a:gd name="T87" fmla="*/ 13 h 270"/>
                <a:gd name="T88" fmla="*/ 207 w 280"/>
                <a:gd name="T8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80" h="270">
                  <a:moveTo>
                    <a:pt x="207" y="0"/>
                  </a:moveTo>
                  <a:lnTo>
                    <a:pt x="194" y="2"/>
                  </a:lnTo>
                  <a:lnTo>
                    <a:pt x="188" y="7"/>
                  </a:lnTo>
                  <a:lnTo>
                    <a:pt x="184" y="9"/>
                  </a:lnTo>
                  <a:lnTo>
                    <a:pt x="180" y="7"/>
                  </a:lnTo>
                  <a:lnTo>
                    <a:pt x="176" y="5"/>
                  </a:lnTo>
                  <a:lnTo>
                    <a:pt x="174" y="5"/>
                  </a:lnTo>
                  <a:lnTo>
                    <a:pt x="170" y="5"/>
                  </a:lnTo>
                  <a:lnTo>
                    <a:pt x="168" y="5"/>
                  </a:lnTo>
                  <a:lnTo>
                    <a:pt x="168" y="7"/>
                  </a:lnTo>
                  <a:lnTo>
                    <a:pt x="162" y="13"/>
                  </a:lnTo>
                  <a:lnTo>
                    <a:pt x="153" y="21"/>
                  </a:lnTo>
                  <a:lnTo>
                    <a:pt x="145" y="27"/>
                  </a:lnTo>
                  <a:lnTo>
                    <a:pt x="143" y="29"/>
                  </a:lnTo>
                  <a:lnTo>
                    <a:pt x="143" y="50"/>
                  </a:lnTo>
                  <a:lnTo>
                    <a:pt x="145" y="56"/>
                  </a:lnTo>
                  <a:lnTo>
                    <a:pt x="143" y="56"/>
                  </a:lnTo>
                  <a:lnTo>
                    <a:pt x="133" y="54"/>
                  </a:lnTo>
                  <a:lnTo>
                    <a:pt x="131" y="56"/>
                  </a:lnTo>
                  <a:lnTo>
                    <a:pt x="129" y="56"/>
                  </a:lnTo>
                  <a:lnTo>
                    <a:pt x="106" y="60"/>
                  </a:lnTo>
                  <a:lnTo>
                    <a:pt x="96" y="58"/>
                  </a:lnTo>
                  <a:lnTo>
                    <a:pt x="86" y="66"/>
                  </a:lnTo>
                  <a:lnTo>
                    <a:pt x="84" y="66"/>
                  </a:lnTo>
                  <a:lnTo>
                    <a:pt x="82" y="64"/>
                  </a:lnTo>
                  <a:lnTo>
                    <a:pt x="78" y="64"/>
                  </a:lnTo>
                  <a:lnTo>
                    <a:pt x="74" y="68"/>
                  </a:lnTo>
                  <a:lnTo>
                    <a:pt x="74" y="68"/>
                  </a:lnTo>
                  <a:lnTo>
                    <a:pt x="72" y="70"/>
                  </a:lnTo>
                  <a:lnTo>
                    <a:pt x="74" y="76"/>
                  </a:lnTo>
                  <a:lnTo>
                    <a:pt x="72" y="86"/>
                  </a:lnTo>
                  <a:lnTo>
                    <a:pt x="74" y="92"/>
                  </a:lnTo>
                  <a:lnTo>
                    <a:pt x="70" y="94"/>
                  </a:lnTo>
                  <a:lnTo>
                    <a:pt x="64" y="103"/>
                  </a:lnTo>
                  <a:lnTo>
                    <a:pt x="62" y="105"/>
                  </a:lnTo>
                  <a:lnTo>
                    <a:pt x="59" y="115"/>
                  </a:lnTo>
                  <a:lnTo>
                    <a:pt x="55" y="121"/>
                  </a:lnTo>
                  <a:lnTo>
                    <a:pt x="51" y="123"/>
                  </a:lnTo>
                  <a:lnTo>
                    <a:pt x="49" y="121"/>
                  </a:lnTo>
                  <a:lnTo>
                    <a:pt x="47" y="119"/>
                  </a:lnTo>
                  <a:lnTo>
                    <a:pt x="45" y="117"/>
                  </a:lnTo>
                  <a:lnTo>
                    <a:pt x="39" y="121"/>
                  </a:lnTo>
                  <a:lnTo>
                    <a:pt x="35" y="123"/>
                  </a:lnTo>
                  <a:lnTo>
                    <a:pt x="31" y="121"/>
                  </a:lnTo>
                  <a:lnTo>
                    <a:pt x="29" y="119"/>
                  </a:lnTo>
                  <a:lnTo>
                    <a:pt x="23" y="117"/>
                  </a:lnTo>
                  <a:lnTo>
                    <a:pt x="19" y="115"/>
                  </a:lnTo>
                  <a:lnTo>
                    <a:pt x="12" y="109"/>
                  </a:lnTo>
                  <a:lnTo>
                    <a:pt x="8" y="109"/>
                  </a:lnTo>
                  <a:lnTo>
                    <a:pt x="2" y="121"/>
                  </a:lnTo>
                  <a:lnTo>
                    <a:pt x="0" y="135"/>
                  </a:lnTo>
                  <a:lnTo>
                    <a:pt x="2" y="146"/>
                  </a:lnTo>
                  <a:lnTo>
                    <a:pt x="6" y="162"/>
                  </a:lnTo>
                  <a:lnTo>
                    <a:pt x="8" y="172"/>
                  </a:lnTo>
                  <a:lnTo>
                    <a:pt x="19" y="178"/>
                  </a:lnTo>
                  <a:lnTo>
                    <a:pt x="25" y="180"/>
                  </a:lnTo>
                  <a:lnTo>
                    <a:pt x="51" y="186"/>
                  </a:lnTo>
                  <a:lnTo>
                    <a:pt x="53" y="189"/>
                  </a:lnTo>
                  <a:lnTo>
                    <a:pt x="45" y="201"/>
                  </a:lnTo>
                  <a:lnTo>
                    <a:pt x="37" y="203"/>
                  </a:lnTo>
                  <a:lnTo>
                    <a:pt x="33" y="211"/>
                  </a:lnTo>
                  <a:lnTo>
                    <a:pt x="41" y="221"/>
                  </a:lnTo>
                  <a:lnTo>
                    <a:pt x="66" y="221"/>
                  </a:lnTo>
                  <a:lnTo>
                    <a:pt x="78" y="215"/>
                  </a:lnTo>
                  <a:lnTo>
                    <a:pt x="96" y="217"/>
                  </a:lnTo>
                  <a:lnTo>
                    <a:pt x="109" y="209"/>
                  </a:lnTo>
                  <a:lnTo>
                    <a:pt x="113" y="221"/>
                  </a:lnTo>
                  <a:lnTo>
                    <a:pt x="113" y="236"/>
                  </a:lnTo>
                  <a:lnTo>
                    <a:pt x="117" y="238"/>
                  </a:lnTo>
                  <a:lnTo>
                    <a:pt x="117" y="242"/>
                  </a:lnTo>
                  <a:lnTo>
                    <a:pt x="119" y="246"/>
                  </a:lnTo>
                  <a:lnTo>
                    <a:pt x="123" y="248"/>
                  </a:lnTo>
                  <a:lnTo>
                    <a:pt x="121" y="256"/>
                  </a:lnTo>
                  <a:lnTo>
                    <a:pt x="119" y="270"/>
                  </a:lnTo>
                  <a:lnTo>
                    <a:pt x="219" y="270"/>
                  </a:lnTo>
                  <a:lnTo>
                    <a:pt x="219" y="270"/>
                  </a:lnTo>
                  <a:lnTo>
                    <a:pt x="223" y="266"/>
                  </a:lnTo>
                  <a:lnTo>
                    <a:pt x="225" y="266"/>
                  </a:lnTo>
                  <a:lnTo>
                    <a:pt x="231" y="264"/>
                  </a:lnTo>
                  <a:lnTo>
                    <a:pt x="235" y="266"/>
                  </a:lnTo>
                  <a:lnTo>
                    <a:pt x="233" y="268"/>
                  </a:lnTo>
                  <a:lnTo>
                    <a:pt x="233" y="270"/>
                  </a:lnTo>
                  <a:lnTo>
                    <a:pt x="260" y="270"/>
                  </a:lnTo>
                  <a:lnTo>
                    <a:pt x="264" y="266"/>
                  </a:lnTo>
                  <a:lnTo>
                    <a:pt x="272" y="262"/>
                  </a:lnTo>
                  <a:lnTo>
                    <a:pt x="272" y="260"/>
                  </a:lnTo>
                  <a:lnTo>
                    <a:pt x="270" y="258"/>
                  </a:lnTo>
                  <a:lnTo>
                    <a:pt x="270" y="254"/>
                  </a:lnTo>
                  <a:lnTo>
                    <a:pt x="266" y="250"/>
                  </a:lnTo>
                  <a:lnTo>
                    <a:pt x="266" y="246"/>
                  </a:lnTo>
                  <a:lnTo>
                    <a:pt x="278" y="234"/>
                  </a:lnTo>
                  <a:lnTo>
                    <a:pt x="280" y="231"/>
                  </a:lnTo>
                  <a:lnTo>
                    <a:pt x="280" y="215"/>
                  </a:lnTo>
                  <a:lnTo>
                    <a:pt x="276" y="209"/>
                  </a:lnTo>
                  <a:lnTo>
                    <a:pt x="280" y="207"/>
                  </a:lnTo>
                  <a:lnTo>
                    <a:pt x="280" y="207"/>
                  </a:lnTo>
                  <a:lnTo>
                    <a:pt x="280" y="156"/>
                  </a:lnTo>
                  <a:lnTo>
                    <a:pt x="278" y="152"/>
                  </a:lnTo>
                  <a:lnTo>
                    <a:pt x="276" y="148"/>
                  </a:lnTo>
                  <a:lnTo>
                    <a:pt x="268" y="139"/>
                  </a:lnTo>
                  <a:lnTo>
                    <a:pt x="260" y="129"/>
                  </a:lnTo>
                  <a:lnTo>
                    <a:pt x="256" y="129"/>
                  </a:lnTo>
                  <a:lnTo>
                    <a:pt x="247" y="131"/>
                  </a:lnTo>
                  <a:lnTo>
                    <a:pt x="245" y="129"/>
                  </a:lnTo>
                  <a:lnTo>
                    <a:pt x="241" y="127"/>
                  </a:lnTo>
                  <a:lnTo>
                    <a:pt x="235" y="121"/>
                  </a:lnTo>
                  <a:lnTo>
                    <a:pt x="229" y="119"/>
                  </a:lnTo>
                  <a:lnTo>
                    <a:pt x="227" y="125"/>
                  </a:lnTo>
                  <a:lnTo>
                    <a:pt x="223" y="125"/>
                  </a:lnTo>
                  <a:lnTo>
                    <a:pt x="219" y="123"/>
                  </a:lnTo>
                  <a:lnTo>
                    <a:pt x="217" y="111"/>
                  </a:lnTo>
                  <a:lnTo>
                    <a:pt x="217" y="101"/>
                  </a:lnTo>
                  <a:lnTo>
                    <a:pt x="211" y="99"/>
                  </a:lnTo>
                  <a:lnTo>
                    <a:pt x="205" y="99"/>
                  </a:lnTo>
                  <a:lnTo>
                    <a:pt x="207" y="97"/>
                  </a:lnTo>
                  <a:lnTo>
                    <a:pt x="205" y="86"/>
                  </a:lnTo>
                  <a:lnTo>
                    <a:pt x="207" y="82"/>
                  </a:lnTo>
                  <a:lnTo>
                    <a:pt x="209" y="76"/>
                  </a:lnTo>
                  <a:lnTo>
                    <a:pt x="215" y="70"/>
                  </a:lnTo>
                  <a:lnTo>
                    <a:pt x="217" y="68"/>
                  </a:lnTo>
                  <a:lnTo>
                    <a:pt x="217" y="64"/>
                  </a:lnTo>
                  <a:lnTo>
                    <a:pt x="213" y="56"/>
                  </a:lnTo>
                  <a:lnTo>
                    <a:pt x="213" y="50"/>
                  </a:lnTo>
                  <a:lnTo>
                    <a:pt x="215" y="47"/>
                  </a:lnTo>
                  <a:lnTo>
                    <a:pt x="221" y="45"/>
                  </a:lnTo>
                  <a:lnTo>
                    <a:pt x="231" y="41"/>
                  </a:lnTo>
                  <a:lnTo>
                    <a:pt x="227" y="33"/>
                  </a:lnTo>
                  <a:lnTo>
                    <a:pt x="225" y="31"/>
                  </a:lnTo>
                  <a:lnTo>
                    <a:pt x="223" y="27"/>
                  </a:lnTo>
                  <a:lnTo>
                    <a:pt x="227" y="21"/>
                  </a:lnTo>
                  <a:lnTo>
                    <a:pt x="227" y="13"/>
                  </a:lnTo>
                  <a:lnTo>
                    <a:pt x="225" y="13"/>
                  </a:lnTo>
                  <a:lnTo>
                    <a:pt x="219" y="7"/>
                  </a:lnTo>
                  <a:lnTo>
                    <a:pt x="209" y="0"/>
                  </a:lnTo>
                  <a:lnTo>
                    <a:pt x="20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5" name="Freeform 645"/>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56" name="Freeform 646"/>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57" name="Freeform 647"/>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8" name="Freeform 648"/>
            <p:cNvSpPr>
              <a:spLocks/>
            </p:cNvSpPr>
            <p:nvPr/>
          </p:nvSpPr>
          <p:spPr bwMode="auto">
            <a:xfrm>
              <a:off x="6750050" y="1806575"/>
              <a:ext cx="419100" cy="515938"/>
            </a:xfrm>
            <a:custGeom>
              <a:avLst/>
              <a:gdLst>
                <a:gd name="T0" fmla="*/ 250 w 264"/>
                <a:gd name="T1" fmla="*/ 24 h 325"/>
                <a:gd name="T2" fmla="*/ 231 w 264"/>
                <a:gd name="T3" fmla="*/ 28 h 325"/>
                <a:gd name="T4" fmla="*/ 223 w 264"/>
                <a:gd name="T5" fmla="*/ 28 h 325"/>
                <a:gd name="T6" fmla="*/ 205 w 264"/>
                <a:gd name="T7" fmla="*/ 53 h 325"/>
                <a:gd name="T8" fmla="*/ 192 w 264"/>
                <a:gd name="T9" fmla="*/ 82 h 325"/>
                <a:gd name="T10" fmla="*/ 164 w 264"/>
                <a:gd name="T11" fmla="*/ 88 h 325"/>
                <a:gd name="T12" fmla="*/ 141 w 264"/>
                <a:gd name="T13" fmla="*/ 96 h 325"/>
                <a:gd name="T14" fmla="*/ 111 w 264"/>
                <a:gd name="T15" fmla="*/ 98 h 325"/>
                <a:gd name="T16" fmla="*/ 88 w 264"/>
                <a:gd name="T17" fmla="*/ 104 h 325"/>
                <a:gd name="T18" fmla="*/ 92 w 264"/>
                <a:gd name="T19" fmla="*/ 127 h 325"/>
                <a:gd name="T20" fmla="*/ 86 w 264"/>
                <a:gd name="T21" fmla="*/ 155 h 325"/>
                <a:gd name="T22" fmla="*/ 84 w 264"/>
                <a:gd name="T23" fmla="*/ 161 h 325"/>
                <a:gd name="T24" fmla="*/ 68 w 264"/>
                <a:gd name="T25" fmla="*/ 169 h 325"/>
                <a:gd name="T26" fmla="*/ 88 w 264"/>
                <a:gd name="T27" fmla="*/ 180 h 325"/>
                <a:gd name="T28" fmla="*/ 105 w 264"/>
                <a:gd name="T29" fmla="*/ 188 h 325"/>
                <a:gd name="T30" fmla="*/ 60 w 264"/>
                <a:gd name="T31" fmla="*/ 202 h 325"/>
                <a:gd name="T32" fmla="*/ 41 w 264"/>
                <a:gd name="T33" fmla="*/ 208 h 325"/>
                <a:gd name="T34" fmla="*/ 29 w 264"/>
                <a:gd name="T35" fmla="*/ 210 h 325"/>
                <a:gd name="T36" fmla="*/ 31 w 264"/>
                <a:gd name="T37" fmla="*/ 233 h 325"/>
                <a:gd name="T38" fmla="*/ 31 w 264"/>
                <a:gd name="T39" fmla="*/ 247 h 325"/>
                <a:gd name="T40" fmla="*/ 11 w 264"/>
                <a:gd name="T41" fmla="*/ 255 h 325"/>
                <a:gd name="T42" fmla="*/ 2 w 264"/>
                <a:gd name="T43" fmla="*/ 272 h 325"/>
                <a:gd name="T44" fmla="*/ 23 w 264"/>
                <a:gd name="T45" fmla="*/ 268 h 325"/>
                <a:gd name="T46" fmla="*/ 43 w 264"/>
                <a:gd name="T47" fmla="*/ 282 h 325"/>
                <a:gd name="T48" fmla="*/ 35 w 264"/>
                <a:gd name="T49" fmla="*/ 288 h 325"/>
                <a:gd name="T50" fmla="*/ 35 w 264"/>
                <a:gd name="T51" fmla="*/ 313 h 325"/>
                <a:gd name="T52" fmla="*/ 54 w 264"/>
                <a:gd name="T53" fmla="*/ 296 h 325"/>
                <a:gd name="T54" fmla="*/ 51 w 264"/>
                <a:gd name="T55" fmla="*/ 286 h 325"/>
                <a:gd name="T56" fmla="*/ 47 w 264"/>
                <a:gd name="T57" fmla="*/ 278 h 325"/>
                <a:gd name="T58" fmla="*/ 60 w 264"/>
                <a:gd name="T59" fmla="*/ 286 h 325"/>
                <a:gd name="T60" fmla="*/ 64 w 264"/>
                <a:gd name="T61" fmla="*/ 292 h 325"/>
                <a:gd name="T62" fmla="*/ 70 w 264"/>
                <a:gd name="T63" fmla="*/ 296 h 325"/>
                <a:gd name="T64" fmla="*/ 70 w 264"/>
                <a:gd name="T65" fmla="*/ 306 h 325"/>
                <a:gd name="T66" fmla="*/ 80 w 264"/>
                <a:gd name="T67" fmla="*/ 317 h 325"/>
                <a:gd name="T68" fmla="*/ 158 w 264"/>
                <a:gd name="T69" fmla="*/ 325 h 325"/>
                <a:gd name="T70" fmla="*/ 172 w 264"/>
                <a:gd name="T71" fmla="*/ 296 h 325"/>
                <a:gd name="T72" fmla="*/ 192 w 264"/>
                <a:gd name="T73" fmla="*/ 280 h 325"/>
                <a:gd name="T74" fmla="*/ 207 w 264"/>
                <a:gd name="T75" fmla="*/ 264 h 325"/>
                <a:gd name="T76" fmla="*/ 211 w 264"/>
                <a:gd name="T77" fmla="*/ 245 h 325"/>
                <a:gd name="T78" fmla="*/ 215 w 264"/>
                <a:gd name="T79" fmla="*/ 227 h 325"/>
                <a:gd name="T80" fmla="*/ 227 w 264"/>
                <a:gd name="T81" fmla="*/ 221 h 325"/>
                <a:gd name="T82" fmla="*/ 223 w 264"/>
                <a:gd name="T83" fmla="*/ 212 h 325"/>
                <a:gd name="T84" fmla="*/ 227 w 264"/>
                <a:gd name="T85" fmla="*/ 206 h 325"/>
                <a:gd name="T86" fmla="*/ 233 w 264"/>
                <a:gd name="T87" fmla="*/ 216 h 325"/>
                <a:gd name="T88" fmla="*/ 217 w 264"/>
                <a:gd name="T89" fmla="*/ 174 h 325"/>
                <a:gd name="T90" fmla="*/ 205 w 264"/>
                <a:gd name="T91" fmla="*/ 124 h 325"/>
                <a:gd name="T92" fmla="*/ 219 w 264"/>
                <a:gd name="T93" fmla="*/ 102 h 325"/>
                <a:gd name="T94" fmla="*/ 229 w 264"/>
                <a:gd name="T95" fmla="*/ 112 h 325"/>
                <a:gd name="T96" fmla="*/ 239 w 264"/>
                <a:gd name="T97" fmla="*/ 112 h 325"/>
                <a:gd name="T98" fmla="*/ 237 w 264"/>
                <a:gd name="T99" fmla="*/ 127 h 325"/>
                <a:gd name="T100" fmla="*/ 250 w 264"/>
                <a:gd name="T101" fmla="*/ 98 h 325"/>
                <a:gd name="T102" fmla="*/ 258 w 264"/>
                <a:gd name="T103" fmla="*/ 75 h 325"/>
                <a:gd name="T104" fmla="*/ 260 w 264"/>
                <a:gd name="T105" fmla="*/ 43 h 325"/>
                <a:gd name="T106" fmla="*/ 256 w 264"/>
                <a:gd name="T107" fmla="*/ 28 h 325"/>
                <a:gd name="T108" fmla="*/ 264 w 264"/>
                <a:gd name="T109" fmla="*/ 0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4" h="325">
                  <a:moveTo>
                    <a:pt x="264" y="0"/>
                  </a:moveTo>
                  <a:lnTo>
                    <a:pt x="260" y="6"/>
                  </a:lnTo>
                  <a:lnTo>
                    <a:pt x="252" y="20"/>
                  </a:lnTo>
                  <a:lnTo>
                    <a:pt x="250" y="24"/>
                  </a:lnTo>
                  <a:lnTo>
                    <a:pt x="246" y="26"/>
                  </a:lnTo>
                  <a:lnTo>
                    <a:pt x="242" y="28"/>
                  </a:lnTo>
                  <a:lnTo>
                    <a:pt x="233" y="28"/>
                  </a:lnTo>
                  <a:lnTo>
                    <a:pt x="231" y="28"/>
                  </a:lnTo>
                  <a:lnTo>
                    <a:pt x="225" y="24"/>
                  </a:lnTo>
                  <a:lnTo>
                    <a:pt x="225" y="22"/>
                  </a:lnTo>
                  <a:lnTo>
                    <a:pt x="223" y="24"/>
                  </a:lnTo>
                  <a:lnTo>
                    <a:pt x="223" y="28"/>
                  </a:lnTo>
                  <a:lnTo>
                    <a:pt x="221" y="35"/>
                  </a:lnTo>
                  <a:lnTo>
                    <a:pt x="217" y="39"/>
                  </a:lnTo>
                  <a:lnTo>
                    <a:pt x="211" y="43"/>
                  </a:lnTo>
                  <a:lnTo>
                    <a:pt x="205" y="53"/>
                  </a:lnTo>
                  <a:lnTo>
                    <a:pt x="203" y="63"/>
                  </a:lnTo>
                  <a:lnTo>
                    <a:pt x="201" y="71"/>
                  </a:lnTo>
                  <a:lnTo>
                    <a:pt x="199" y="77"/>
                  </a:lnTo>
                  <a:lnTo>
                    <a:pt x="192" y="82"/>
                  </a:lnTo>
                  <a:lnTo>
                    <a:pt x="186" y="82"/>
                  </a:lnTo>
                  <a:lnTo>
                    <a:pt x="180" y="84"/>
                  </a:lnTo>
                  <a:lnTo>
                    <a:pt x="172" y="86"/>
                  </a:lnTo>
                  <a:lnTo>
                    <a:pt x="164" y="88"/>
                  </a:lnTo>
                  <a:lnTo>
                    <a:pt x="160" y="88"/>
                  </a:lnTo>
                  <a:lnTo>
                    <a:pt x="154" y="92"/>
                  </a:lnTo>
                  <a:lnTo>
                    <a:pt x="148" y="96"/>
                  </a:lnTo>
                  <a:lnTo>
                    <a:pt x="141" y="96"/>
                  </a:lnTo>
                  <a:lnTo>
                    <a:pt x="139" y="94"/>
                  </a:lnTo>
                  <a:lnTo>
                    <a:pt x="121" y="98"/>
                  </a:lnTo>
                  <a:lnTo>
                    <a:pt x="115" y="98"/>
                  </a:lnTo>
                  <a:lnTo>
                    <a:pt x="111" y="98"/>
                  </a:lnTo>
                  <a:lnTo>
                    <a:pt x="107" y="96"/>
                  </a:lnTo>
                  <a:lnTo>
                    <a:pt x="96" y="98"/>
                  </a:lnTo>
                  <a:lnTo>
                    <a:pt x="88" y="100"/>
                  </a:lnTo>
                  <a:lnTo>
                    <a:pt x="88" y="104"/>
                  </a:lnTo>
                  <a:lnTo>
                    <a:pt x="88" y="108"/>
                  </a:lnTo>
                  <a:lnTo>
                    <a:pt x="88" y="114"/>
                  </a:lnTo>
                  <a:lnTo>
                    <a:pt x="90" y="118"/>
                  </a:lnTo>
                  <a:lnTo>
                    <a:pt x="92" y="127"/>
                  </a:lnTo>
                  <a:lnTo>
                    <a:pt x="90" y="137"/>
                  </a:lnTo>
                  <a:lnTo>
                    <a:pt x="82" y="151"/>
                  </a:lnTo>
                  <a:lnTo>
                    <a:pt x="82" y="151"/>
                  </a:lnTo>
                  <a:lnTo>
                    <a:pt x="86" y="155"/>
                  </a:lnTo>
                  <a:lnTo>
                    <a:pt x="88" y="153"/>
                  </a:lnTo>
                  <a:lnTo>
                    <a:pt x="92" y="157"/>
                  </a:lnTo>
                  <a:lnTo>
                    <a:pt x="88" y="161"/>
                  </a:lnTo>
                  <a:lnTo>
                    <a:pt x="84" y="161"/>
                  </a:lnTo>
                  <a:lnTo>
                    <a:pt x="80" y="161"/>
                  </a:lnTo>
                  <a:lnTo>
                    <a:pt x="76" y="161"/>
                  </a:lnTo>
                  <a:lnTo>
                    <a:pt x="72" y="165"/>
                  </a:lnTo>
                  <a:lnTo>
                    <a:pt x="68" y="169"/>
                  </a:lnTo>
                  <a:lnTo>
                    <a:pt x="68" y="174"/>
                  </a:lnTo>
                  <a:lnTo>
                    <a:pt x="72" y="174"/>
                  </a:lnTo>
                  <a:lnTo>
                    <a:pt x="82" y="176"/>
                  </a:lnTo>
                  <a:lnTo>
                    <a:pt x="88" y="180"/>
                  </a:lnTo>
                  <a:lnTo>
                    <a:pt x="94" y="180"/>
                  </a:lnTo>
                  <a:lnTo>
                    <a:pt x="103" y="180"/>
                  </a:lnTo>
                  <a:lnTo>
                    <a:pt x="105" y="182"/>
                  </a:lnTo>
                  <a:lnTo>
                    <a:pt x="105" y="188"/>
                  </a:lnTo>
                  <a:lnTo>
                    <a:pt x="101" y="192"/>
                  </a:lnTo>
                  <a:lnTo>
                    <a:pt x="92" y="200"/>
                  </a:lnTo>
                  <a:lnTo>
                    <a:pt x="72" y="204"/>
                  </a:lnTo>
                  <a:lnTo>
                    <a:pt x="60" y="202"/>
                  </a:lnTo>
                  <a:lnTo>
                    <a:pt x="56" y="202"/>
                  </a:lnTo>
                  <a:lnTo>
                    <a:pt x="51" y="204"/>
                  </a:lnTo>
                  <a:lnTo>
                    <a:pt x="45" y="204"/>
                  </a:lnTo>
                  <a:lnTo>
                    <a:pt x="41" y="208"/>
                  </a:lnTo>
                  <a:lnTo>
                    <a:pt x="39" y="210"/>
                  </a:lnTo>
                  <a:lnTo>
                    <a:pt x="37" y="212"/>
                  </a:lnTo>
                  <a:lnTo>
                    <a:pt x="33" y="212"/>
                  </a:lnTo>
                  <a:lnTo>
                    <a:pt x="29" y="210"/>
                  </a:lnTo>
                  <a:lnTo>
                    <a:pt x="25" y="210"/>
                  </a:lnTo>
                  <a:lnTo>
                    <a:pt x="27" y="216"/>
                  </a:lnTo>
                  <a:lnTo>
                    <a:pt x="29" y="225"/>
                  </a:lnTo>
                  <a:lnTo>
                    <a:pt x="31" y="233"/>
                  </a:lnTo>
                  <a:lnTo>
                    <a:pt x="29" y="237"/>
                  </a:lnTo>
                  <a:lnTo>
                    <a:pt x="31" y="241"/>
                  </a:lnTo>
                  <a:lnTo>
                    <a:pt x="33" y="245"/>
                  </a:lnTo>
                  <a:lnTo>
                    <a:pt x="31" y="247"/>
                  </a:lnTo>
                  <a:lnTo>
                    <a:pt x="31" y="247"/>
                  </a:lnTo>
                  <a:lnTo>
                    <a:pt x="25" y="247"/>
                  </a:lnTo>
                  <a:lnTo>
                    <a:pt x="23" y="247"/>
                  </a:lnTo>
                  <a:lnTo>
                    <a:pt x="11" y="255"/>
                  </a:lnTo>
                  <a:lnTo>
                    <a:pt x="7" y="257"/>
                  </a:lnTo>
                  <a:lnTo>
                    <a:pt x="4" y="261"/>
                  </a:lnTo>
                  <a:lnTo>
                    <a:pt x="2" y="266"/>
                  </a:lnTo>
                  <a:lnTo>
                    <a:pt x="2" y="272"/>
                  </a:lnTo>
                  <a:lnTo>
                    <a:pt x="0" y="284"/>
                  </a:lnTo>
                  <a:lnTo>
                    <a:pt x="2" y="286"/>
                  </a:lnTo>
                  <a:lnTo>
                    <a:pt x="11" y="282"/>
                  </a:lnTo>
                  <a:lnTo>
                    <a:pt x="23" y="268"/>
                  </a:lnTo>
                  <a:lnTo>
                    <a:pt x="25" y="266"/>
                  </a:lnTo>
                  <a:lnTo>
                    <a:pt x="29" y="268"/>
                  </a:lnTo>
                  <a:lnTo>
                    <a:pt x="37" y="272"/>
                  </a:lnTo>
                  <a:lnTo>
                    <a:pt x="43" y="282"/>
                  </a:lnTo>
                  <a:lnTo>
                    <a:pt x="41" y="284"/>
                  </a:lnTo>
                  <a:lnTo>
                    <a:pt x="39" y="286"/>
                  </a:lnTo>
                  <a:lnTo>
                    <a:pt x="37" y="288"/>
                  </a:lnTo>
                  <a:lnTo>
                    <a:pt x="35" y="288"/>
                  </a:lnTo>
                  <a:lnTo>
                    <a:pt x="35" y="292"/>
                  </a:lnTo>
                  <a:lnTo>
                    <a:pt x="35" y="300"/>
                  </a:lnTo>
                  <a:lnTo>
                    <a:pt x="33" y="311"/>
                  </a:lnTo>
                  <a:lnTo>
                    <a:pt x="35" y="313"/>
                  </a:lnTo>
                  <a:lnTo>
                    <a:pt x="43" y="306"/>
                  </a:lnTo>
                  <a:lnTo>
                    <a:pt x="54" y="302"/>
                  </a:lnTo>
                  <a:lnTo>
                    <a:pt x="56" y="300"/>
                  </a:lnTo>
                  <a:lnTo>
                    <a:pt x="54" y="296"/>
                  </a:lnTo>
                  <a:lnTo>
                    <a:pt x="51" y="292"/>
                  </a:lnTo>
                  <a:lnTo>
                    <a:pt x="51" y="290"/>
                  </a:lnTo>
                  <a:lnTo>
                    <a:pt x="56" y="286"/>
                  </a:lnTo>
                  <a:lnTo>
                    <a:pt x="51" y="286"/>
                  </a:lnTo>
                  <a:lnTo>
                    <a:pt x="47" y="286"/>
                  </a:lnTo>
                  <a:lnTo>
                    <a:pt x="47" y="282"/>
                  </a:lnTo>
                  <a:lnTo>
                    <a:pt x="49" y="282"/>
                  </a:lnTo>
                  <a:lnTo>
                    <a:pt x="47" y="278"/>
                  </a:lnTo>
                  <a:lnTo>
                    <a:pt x="51" y="276"/>
                  </a:lnTo>
                  <a:lnTo>
                    <a:pt x="54" y="278"/>
                  </a:lnTo>
                  <a:lnTo>
                    <a:pt x="58" y="284"/>
                  </a:lnTo>
                  <a:lnTo>
                    <a:pt x="60" y="286"/>
                  </a:lnTo>
                  <a:lnTo>
                    <a:pt x="60" y="290"/>
                  </a:lnTo>
                  <a:lnTo>
                    <a:pt x="60" y="292"/>
                  </a:lnTo>
                  <a:lnTo>
                    <a:pt x="62" y="292"/>
                  </a:lnTo>
                  <a:lnTo>
                    <a:pt x="64" y="292"/>
                  </a:lnTo>
                  <a:lnTo>
                    <a:pt x="70" y="290"/>
                  </a:lnTo>
                  <a:lnTo>
                    <a:pt x="74" y="288"/>
                  </a:lnTo>
                  <a:lnTo>
                    <a:pt x="78" y="290"/>
                  </a:lnTo>
                  <a:lnTo>
                    <a:pt x="70" y="296"/>
                  </a:lnTo>
                  <a:lnTo>
                    <a:pt x="70" y="296"/>
                  </a:lnTo>
                  <a:lnTo>
                    <a:pt x="68" y="298"/>
                  </a:lnTo>
                  <a:lnTo>
                    <a:pt x="68" y="302"/>
                  </a:lnTo>
                  <a:lnTo>
                    <a:pt x="70" y="306"/>
                  </a:lnTo>
                  <a:lnTo>
                    <a:pt x="72" y="308"/>
                  </a:lnTo>
                  <a:lnTo>
                    <a:pt x="78" y="313"/>
                  </a:lnTo>
                  <a:lnTo>
                    <a:pt x="78" y="315"/>
                  </a:lnTo>
                  <a:lnTo>
                    <a:pt x="80" y="317"/>
                  </a:lnTo>
                  <a:lnTo>
                    <a:pt x="82" y="321"/>
                  </a:lnTo>
                  <a:lnTo>
                    <a:pt x="82" y="325"/>
                  </a:lnTo>
                  <a:lnTo>
                    <a:pt x="82" y="325"/>
                  </a:lnTo>
                  <a:lnTo>
                    <a:pt x="158" y="325"/>
                  </a:lnTo>
                  <a:lnTo>
                    <a:pt x="164" y="323"/>
                  </a:lnTo>
                  <a:lnTo>
                    <a:pt x="168" y="319"/>
                  </a:lnTo>
                  <a:lnTo>
                    <a:pt x="168" y="306"/>
                  </a:lnTo>
                  <a:lnTo>
                    <a:pt x="172" y="296"/>
                  </a:lnTo>
                  <a:lnTo>
                    <a:pt x="184" y="282"/>
                  </a:lnTo>
                  <a:lnTo>
                    <a:pt x="184" y="280"/>
                  </a:lnTo>
                  <a:lnTo>
                    <a:pt x="188" y="282"/>
                  </a:lnTo>
                  <a:lnTo>
                    <a:pt x="192" y="280"/>
                  </a:lnTo>
                  <a:lnTo>
                    <a:pt x="195" y="276"/>
                  </a:lnTo>
                  <a:lnTo>
                    <a:pt x="201" y="270"/>
                  </a:lnTo>
                  <a:lnTo>
                    <a:pt x="205" y="268"/>
                  </a:lnTo>
                  <a:lnTo>
                    <a:pt x="207" y="264"/>
                  </a:lnTo>
                  <a:lnTo>
                    <a:pt x="207" y="257"/>
                  </a:lnTo>
                  <a:lnTo>
                    <a:pt x="211" y="255"/>
                  </a:lnTo>
                  <a:lnTo>
                    <a:pt x="213" y="249"/>
                  </a:lnTo>
                  <a:lnTo>
                    <a:pt x="211" y="245"/>
                  </a:lnTo>
                  <a:lnTo>
                    <a:pt x="211" y="239"/>
                  </a:lnTo>
                  <a:lnTo>
                    <a:pt x="211" y="235"/>
                  </a:lnTo>
                  <a:lnTo>
                    <a:pt x="211" y="231"/>
                  </a:lnTo>
                  <a:lnTo>
                    <a:pt x="215" y="227"/>
                  </a:lnTo>
                  <a:lnTo>
                    <a:pt x="217" y="225"/>
                  </a:lnTo>
                  <a:lnTo>
                    <a:pt x="221" y="223"/>
                  </a:lnTo>
                  <a:lnTo>
                    <a:pt x="225" y="223"/>
                  </a:lnTo>
                  <a:lnTo>
                    <a:pt x="227" y="221"/>
                  </a:lnTo>
                  <a:lnTo>
                    <a:pt x="227" y="216"/>
                  </a:lnTo>
                  <a:lnTo>
                    <a:pt x="225" y="216"/>
                  </a:lnTo>
                  <a:lnTo>
                    <a:pt x="223" y="214"/>
                  </a:lnTo>
                  <a:lnTo>
                    <a:pt x="223" y="212"/>
                  </a:lnTo>
                  <a:lnTo>
                    <a:pt x="223" y="208"/>
                  </a:lnTo>
                  <a:lnTo>
                    <a:pt x="227" y="210"/>
                  </a:lnTo>
                  <a:lnTo>
                    <a:pt x="227" y="208"/>
                  </a:lnTo>
                  <a:lnTo>
                    <a:pt x="227" y="206"/>
                  </a:lnTo>
                  <a:lnTo>
                    <a:pt x="229" y="206"/>
                  </a:lnTo>
                  <a:lnTo>
                    <a:pt x="231" y="214"/>
                  </a:lnTo>
                  <a:lnTo>
                    <a:pt x="233" y="216"/>
                  </a:lnTo>
                  <a:lnTo>
                    <a:pt x="233" y="216"/>
                  </a:lnTo>
                  <a:lnTo>
                    <a:pt x="235" y="200"/>
                  </a:lnTo>
                  <a:lnTo>
                    <a:pt x="233" y="192"/>
                  </a:lnTo>
                  <a:lnTo>
                    <a:pt x="225" y="184"/>
                  </a:lnTo>
                  <a:lnTo>
                    <a:pt x="217" y="174"/>
                  </a:lnTo>
                  <a:lnTo>
                    <a:pt x="211" y="149"/>
                  </a:lnTo>
                  <a:lnTo>
                    <a:pt x="211" y="135"/>
                  </a:lnTo>
                  <a:lnTo>
                    <a:pt x="207" y="129"/>
                  </a:lnTo>
                  <a:lnTo>
                    <a:pt x="205" y="124"/>
                  </a:lnTo>
                  <a:lnTo>
                    <a:pt x="209" y="114"/>
                  </a:lnTo>
                  <a:lnTo>
                    <a:pt x="213" y="108"/>
                  </a:lnTo>
                  <a:lnTo>
                    <a:pt x="215" y="104"/>
                  </a:lnTo>
                  <a:lnTo>
                    <a:pt x="219" y="102"/>
                  </a:lnTo>
                  <a:lnTo>
                    <a:pt x="223" y="102"/>
                  </a:lnTo>
                  <a:lnTo>
                    <a:pt x="225" y="104"/>
                  </a:lnTo>
                  <a:lnTo>
                    <a:pt x="225" y="108"/>
                  </a:lnTo>
                  <a:lnTo>
                    <a:pt x="229" y="112"/>
                  </a:lnTo>
                  <a:lnTo>
                    <a:pt x="233" y="112"/>
                  </a:lnTo>
                  <a:lnTo>
                    <a:pt x="235" y="108"/>
                  </a:lnTo>
                  <a:lnTo>
                    <a:pt x="239" y="108"/>
                  </a:lnTo>
                  <a:lnTo>
                    <a:pt x="239" y="112"/>
                  </a:lnTo>
                  <a:lnTo>
                    <a:pt x="242" y="118"/>
                  </a:lnTo>
                  <a:lnTo>
                    <a:pt x="244" y="122"/>
                  </a:lnTo>
                  <a:lnTo>
                    <a:pt x="239" y="124"/>
                  </a:lnTo>
                  <a:lnTo>
                    <a:pt x="237" y="127"/>
                  </a:lnTo>
                  <a:lnTo>
                    <a:pt x="239" y="129"/>
                  </a:lnTo>
                  <a:lnTo>
                    <a:pt x="244" y="127"/>
                  </a:lnTo>
                  <a:lnTo>
                    <a:pt x="248" y="106"/>
                  </a:lnTo>
                  <a:lnTo>
                    <a:pt x="250" y="98"/>
                  </a:lnTo>
                  <a:lnTo>
                    <a:pt x="252" y="94"/>
                  </a:lnTo>
                  <a:lnTo>
                    <a:pt x="256" y="88"/>
                  </a:lnTo>
                  <a:lnTo>
                    <a:pt x="256" y="82"/>
                  </a:lnTo>
                  <a:lnTo>
                    <a:pt x="258" y="75"/>
                  </a:lnTo>
                  <a:lnTo>
                    <a:pt x="262" y="67"/>
                  </a:lnTo>
                  <a:lnTo>
                    <a:pt x="262" y="59"/>
                  </a:lnTo>
                  <a:lnTo>
                    <a:pt x="262" y="49"/>
                  </a:lnTo>
                  <a:lnTo>
                    <a:pt x="260" y="43"/>
                  </a:lnTo>
                  <a:lnTo>
                    <a:pt x="258" y="39"/>
                  </a:lnTo>
                  <a:lnTo>
                    <a:pt x="258" y="37"/>
                  </a:lnTo>
                  <a:lnTo>
                    <a:pt x="258" y="32"/>
                  </a:lnTo>
                  <a:lnTo>
                    <a:pt x="256" y="28"/>
                  </a:lnTo>
                  <a:lnTo>
                    <a:pt x="256" y="26"/>
                  </a:lnTo>
                  <a:lnTo>
                    <a:pt x="260" y="18"/>
                  </a:lnTo>
                  <a:lnTo>
                    <a:pt x="264" y="12"/>
                  </a:lnTo>
                  <a:lnTo>
                    <a:pt x="264" y="0"/>
                  </a:lnTo>
                  <a:lnTo>
                    <a:pt x="26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59" name="Freeform 649"/>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60" name="Freeform 650"/>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61" name="Freeform 651"/>
            <p:cNvSpPr>
              <a:spLocks/>
            </p:cNvSpPr>
            <p:nvPr/>
          </p:nvSpPr>
          <p:spPr bwMode="auto">
            <a:xfrm>
              <a:off x="6761163" y="2295525"/>
              <a:ext cx="19050" cy="17463"/>
            </a:xfrm>
            <a:custGeom>
              <a:avLst/>
              <a:gdLst>
                <a:gd name="T0" fmla="*/ 2 w 12"/>
                <a:gd name="T1" fmla="*/ 0 h 11"/>
                <a:gd name="T2" fmla="*/ 0 w 12"/>
                <a:gd name="T3" fmla="*/ 3 h 11"/>
                <a:gd name="T4" fmla="*/ 0 w 12"/>
                <a:gd name="T5" fmla="*/ 5 h 11"/>
                <a:gd name="T6" fmla="*/ 2 w 12"/>
                <a:gd name="T7" fmla="*/ 7 h 11"/>
                <a:gd name="T8" fmla="*/ 4 w 12"/>
                <a:gd name="T9" fmla="*/ 7 h 11"/>
                <a:gd name="T10" fmla="*/ 8 w 12"/>
                <a:gd name="T11" fmla="*/ 9 h 11"/>
                <a:gd name="T12" fmla="*/ 12 w 12"/>
                <a:gd name="T13" fmla="*/ 11 h 11"/>
                <a:gd name="T14" fmla="*/ 12 w 12"/>
                <a:gd name="T15" fmla="*/ 11 h 11"/>
                <a:gd name="T16" fmla="*/ 10 w 12"/>
                <a:gd name="T17" fmla="*/ 7 h 11"/>
                <a:gd name="T18" fmla="*/ 8 w 12"/>
                <a:gd name="T19" fmla="*/ 3 h 11"/>
                <a:gd name="T20" fmla="*/ 8 w 12"/>
                <a:gd name="T21" fmla="*/ 0 h 11"/>
                <a:gd name="T22" fmla="*/ 6 w 12"/>
                <a:gd name="T23" fmla="*/ 0 h 11"/>
                <a:gd name="T24" fmla="*/ 2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2" y="0"/>
                  </a:moveTo>
                  <a:lnTo>
                    <a:pt x="0" y="3"/>
                  </a:lnTo>
                  <a:lnTo>
                    <a:pt x="0" y="5"/>
                  </a:lnTo>
                  <a:lnTo>
                    <a:pt x="2" y="7"/>
                  </a:lnTo>
                  <a:lnTo>
                    <a:pt x="4" y="7"/>
                  </a:lnTo>
                  <a:lnTo>
                    <a:pt x="8" y="9"/>
                  </a:lnTo>
                  <a:lnTo>
                    <a:pt x="12" y="11"/>
                  </a:lnTo>
                  <a:lnTo>
                    <a:pt x="12" y="11"/>
                  </a:lnTo>
                  <a:lnTo>
                    <a:pt x="10" y="7"/>
                  </a:lnTo>
                  <a:lnTo>
                    <a:pt x="8" y="3"/>
                  </a:lnTo>
                  <a:lnTo>
                    <a:pt x="8" y="0"/>
                  </a:lnTo>
                  <a:lnTo>
                    <a:pt x="6" y="0"/>
                  </a:lnTo>
                  <a:lnTo>
                    <a:pt x="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2" name="Rectangle 652"/>
            <p:cNvSpPr>
              <a:spLocks noChangeArrowheads="1"/>
            </p:cNvSpPr>
            <p:nvPr/>
          </p:nvSpPr>
          <p:spPr bwMode="auto">
            <a:xfrm>
              <a:off x="6750050" y="2260600"/>
              <a:ext cx="20638" cy="15875"/>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63" name="Freeform 653"/>
            <p:cNvSpPr>
              <a:spLocks/>
            </p:cNvSpPr>
            <p:nvPr/>
          </p:nvSpPr>
          <p:spPr bwMode="auto">
            <a:xfrm>
              <a:off x="6761163" y="2295525"/>
              <a:ext cx="19050" cy="17463"/>
            </a:xfrm>
            <a:custGeom>
              <a:avLst/>
              <a:gdLst>
                <a:gd name="T0" fmla="*/ 6 w 12"/>
                <a:gd name="T1" fmla="*/ 0 h 11"/>
                <a:gd name="T2" fmla="*/ 2 w 12"/>
                <a:gd name="T3" fmla="*/ 0 h 11"/>
                <a:gd name="T4" fmla="*/ 0 w 12"/>
                <a:gd name="T5" fmla="*/ 3 h 11"/>
                <a:gd name="T6" fmla="*/ 0 w 12"/>
                <a:gd name="T7" fmla="*/ 5 h 11"/>
                <a:gd name="T8" fmla="*/ 2 w 12"/>
                <a:gd name="T9" fmla="*/ 7 h 11"/>
                <a:gd name="T10" fmla="*/ 4 w 12"/>
                <a:gd name="T11" fmla="*/ 7 h 11"/>
                <a:gd name="T12" fmla="*/ 8 w 12"/>
                <a:gd name="T13" fmla="*/ 9 h 11"/>
                <a:gd name="T14" fmla="*/ 12 w 12"/>
                <a:gd name="T15" fmla="*/ 11 h 11"/>
                <a:gd name="T16" fmla="*/ 12 w 12"/>
                <a:gd name="T17" fmla="*/ 11 h 11"/>
                <a:gd name="T18" fmla="*/ 10 w 12"/>
                <a:gd name="T19" fmla="*/ 7 h 11"/>
                <a:gd name="T20" fmla="*/ 8 w 12"/>
                <a:gd name="T21" fmla="*/ 3 h 11"/>
                <a:gd name="T22" fmla="*/ 8 w 12"/>
                <a:gd name="T23" fmla="*/ 0 h 11"/>
                <a:gd name="T24" fmla="*/ 6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6" y="0"/>
                  </a:moveTo>
                  <a:lnTo>
                    <a:pt x="2" y="0"/>
                  </a:lnTo>
                  <a:lnTo>
                    <a:pt x="0" y="3"/>
                  </a:lnTo>
                  <a:lnTo>
                    <a:pt x="0" y="5"/>
                  </a:lnTo>
                  <a:lnTo>
                    <a:pt x="2" y="7"/>
                  </a:lnTo>
                  <a:lnTo>
                    <a:pt x="4" y="7"/>
                  </a:lnTo>
                  <a:lnTo>
                    <a:pt x="8" y="9"/>
                  </a:lnTo>
                  <a:lnTo>
                    <a:pt x="12" y="11"/>
                  </a:lnTo>
                  <a:lnTo>
                    <a:pt x="12" y="11"/>
                  </a:lnTo>
                  <a:lnTo>
                    <a:pt x="10" y="7"/>
                  </a:lnTo>
                  <a:lnTo>
                    <a:pt x="8" y="3"/>
                  </a:lnTo>
                  <a:lnTo>
                    <a:pt x="8" y="0"/>
                  </a:lnTo>
                  <a:lnTo>
                    <a:pt x="6"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64" name="Freeform 654"/>
            <p:cNvSpPr>
              <a:spLocks/>
            </p:cNvSpPr>
            <p:nvPr/>
          </p:nvSpPr>
          <p:spPr bwMode="auto">
            <a:xfrm>
              <a:off x="6761163" y="2295525"/>
              <a:ext cx="19050" cy="17463"/>
            </a:xfrm>
            <a:custGeom>
              <a:avLst/>
              <a:gdLst>
                <a:gd name="T0" fmla="*/ 2 w 12"/>
                <a:gd name="T1" fmla="*/ 0 h 11"/>
                <a:gd name="T2" fmla="*/ 0 w 12"/>
                <a:gd name="T3" fmla="*/ 3 h 11"/>
                <a:gd name="T4" fmla="*/ 0 w 12"/>
                <a:gd name="T5" fmla="*/ 5 h 11"/>
                <a:gd name="T6" fmla="*/ 2 w 12"/>
                <a:gd name="T7" fmla="*/ 7 h 11"/>
                <a:gd name="T8" fmla="*/ 4 w 12"/>
                <a:gd name="T9" fmla="*/ 7 h 11"/>
                <a:gd name="T10" fmla="*/ 8 w 12"/>
                <a:gd name="T11" fmla="*/ 9 h 11"/>
                <a:gd name="T12" fmla="*/ 12 w 12"/>
                <a:gd name="T13" fmla="*/ 11 h 11"/>
                <a:gd name="T14" fmla="*/ 12 w 12"/>
                <a:gd name="T15" fmla="*/ 11 h 11"/>
                <a:gd name="T16" fmla="*/ 10 w 12"/>
                <a:gd name="T17" fmla="*/ 7 h 11"/>
                <a:gd name="T18" fmla="*/ 8 w 12"/>
                <a:gd name="T19" fmla="*/ 3 h 11"/>
                <a:gd name="T20" fmla="*/ 8 w 12"/>
                <a:gd name="T21" fmla="*/ 0 h 11"/>
                <a:gd name="T22" fmla="*/ 6 w 12"/>
                <a:gd name="T23" fmla="*/ 0 h 11"/>
                <a:gd name="T24" fmla="*/ 2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2" y="0"/>
                  </a:moveTo>
                  <a:lnTo>
                    <a:pt x="0" y="3"/>
                  </a:lnTo>
                  <a:lnTo>
                    <a:pt x="0" y="5"/>
                  </a:lnTo>
                  <a:lnTo>
                    <a:pt x="2" y="7"/>
                  </a:lnTo>
                  <a:lnTo>
                    <a:pt x="4" y="7"/>
                  </a:lnTo>
                  <a:lnTo>
                    <a:pt x="8" y="9"/>
                  </a:lnTo>
                  <a:lnTo>
                    <a:pt x="12" y="11"/>
                  </a:lnTo>
                  <a:lnTo>
                    <a:pt x="12" y="11"/>
                  </a:lnTo>
                  <a:lnTo>
                    <a:pt x="10" y="7"/>
                  </a:lnTo>
                  <a:lnTo>
                    <a:pt x="8" y="3"/>
                  </a:lnTo>
                  <a:lnTo>
                    <a:pt x="8" y="0"/>
                  </a:lnTo>
                  <a:lnTo>
                    <a:pt x="6" y="0"/>
                  </a:lnTo>
                  <a:lnTo>
                    <a:pt x="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5" name="Freeform 655"/>
            <p:cNvSpPr>
              <a:spLocks/>
            </p:cNvSpPr>
            <p:nvPr/>
          </p:nvSpPr>
          <p:spPr bwMode="auto">
            <a:xfrm>
              <a:off x="6615113" y="2520950"/>
              <a:ext cx="307975" cy="333375"/>
            </a:xfrm>
            <a:custGeom>
              <a:avLst/>
              <a:gdLst>
                <a:gd name="T0" fmla="*/ 2 w 194"/>
                <a:gd name="T1" fmla="*/ 182 h 210"/>
                <a:gd name="T2" fmla="*/ 6 w 194"/>
                <a:gd name="T3" fmla="*/ 167 h 210"/>
                <a:gd name="T4" fmla="*/ 12 w 194"/>
                <a:gd name="T5" fmla="*/ 163 h 210"/>
                <a:gd name="T6" fmla="*/ 22 w 194"/>
                <a:gd name="T7" fmla="*/ 161 h 210"/>
                <a:gd name="T8" fmla="*/ 30 w 194"/>
                <a:gd name="T9" fmla="*/ 161 h 210"/>
                <a:gd name="T10" fmla="*/ 38 w 194"/>
                <a:gd name="T11" fmla="*/ 157 h 210"/>
                <a:gd name="T12" fmla="*/ 42 w 194"/>
                <a:gd name="T13" fmla="*/ 143 h 210"/>
                <a:gd name="T14" fmla="*/ 55 w 194"/>
                <a:gd name="T15" fmla="*/ 122 h 210"/>
                <a:gd name="T16" fmla="*/ 59 w 194"/>
                <a:gd name="T17" fmla="*/ 112 h 210"/>
                <a:gd name="T18" fmla="*/ 57 w 194"/>
                <a:gd name="T19" fmla="*/ 98 h 210"/>
                <a:gd name="T20" fmla="*/ 63 w 194"/>
                <a:gd name="T21" fmla="*/ 77 h 210"/>
                <a:gd name="T22" fmla="*/ 63 w 194"/>
                <a:gd name="T23" fmla="*/ 55 h 210"/>
                <a:gd name="T24" fmla="*/ 59 w 194"/>
                <a:gd name="T25" fmla="*/ 42 h 210"/>
                <a:gd name="T26" fmla="*/ 65 w 194"/>
                <a:gd name="T27" fmla="*/ 42 h 210"/>
                <a:gd name="T28" fmla="*/ 71 w 194"/>
                <a:gd name="T29" fmla="*/ 49 h 210"/>
                <a:gd name="T30" fmla="*/ 81 w 194"/>
                <a:gd name="T31" fmla="*/ 45 h 210"/>
                <a:gd name="T32" fmla="*/ 89 w 194"/>
                <a:gd name="T33" fmla="*/ 36 h 210"/>
                <a:gd name="T34" fmla="*/ 104 w 194"/>
                <a:gd name="T35" fmla="*/ 14 h 210"/>
                <a:gd name="T36" fmla="*/ 110 w 194"/>
                <a:gd name="T37" fmla="*/ 2 h 210"/>
                <a:gd name="T38" fmla="*/ 114 w 194"/>
                <a:gd name="T39" fmla="*/ 8 h 210"/>
                <a:gd name="T40" fmla="*/ 114 w 194"/>
                <a:gd name="T41" fmla="*/ 22 h 210"/>
                <a:gd name="T42" fmla="*/ 118 w 194"/>
                <a:gd name="T43" fmla="*/ 28 h 210"/>
                <a:gd name="T44" fmla="*/ 116 w 194"/>
                <a:gd name="T45" fmla="*/ 40 h 210"/>
                <a:gd name="T46" fmla="*/ 120 w 194"/>
                <a:gd name="T47" fmla="*/ 45 h 210"/>
                <a:gd name="T48" fmla="*/ 128 w 194"/>
                <a:gd name="T49" fmla="*/ 61 h 210"/>
                <a:gd name="T50" fmla="*/ 136 w 194"/>
                <a:gd name="T51" fmla="*/ 69 h 210"/>
                <a:gd name="T52" fmla="*/ 136 w 194"/>
                <a:gd name="T53" fmla="*/ 73 h 210"/>
                <a:gd name="T54" fmla="*/ 130 w 194"/>
                <a:gd name="T55" fmla="*/ 77 h 210"/>
                <a:gd name="T56" fmla="*/ 124 w 194"/>
                <a:gd name="T57" fmla="*/ 90 h 210"/>
                <a:gd name="T58" fmla="*/ 126 w 194"/>
                <a:gd name="T59" fmla="*/ 96 h 210"/>
                <a:gd name="T60" fmla="*/ 132 w 194"/>
                <a:gd name="T61" fmla="*/ 96 h 210"/>
                <a:gd name="T62" fmla="*/ 139 w 194"/>
                <a:gd name="T63" fmla="*/ 92 h 210"/>
                <a:gd name="T64" fmla="*/ 143 w 194"/>
                <a:gd name="T65" fmla="*/ 102 h 210"/>
                <a:gd name="T66" fmla="*/ 143 w 194"/>
                <a:gd name="T67" fmla="*/ 114 h 210"/>
                <a:gd name="T68" fmla="*/ 153 w 194"/>
                <a:gd name="T69" fmla="*/ 120 h 210"/>
                <a:gd name="T70" fmla="*/ 173 w 194"/>
                <a:gd name="T71" fmla="*/ 124 h 210"/>
                <a:gd name="T72" fmla="*/ 192 w 194"/>
                <a:gd name="T73" fmla="*/ 122 h 210"/>
                <a:gd name="T74" fmla="*/ 194 w 194"/>
                <a:gd name="T75" fmla="*/ 128 h 210"/>
                <a:gd name="T76" fmla="*/ 192 w 194"/>
                <a:gd name="T77" fmla="*/ 147 h 210"/>
                <a:gd name="T78" fmla="*/ 190 w 194"/>
                <a:gd name="T79" fmla="*/ 163 h 210"/>
                <a:gd name="T80" fmla="*/ 177 w 194"/>
                <a:gd name="T81" fmla="*/ 188 h 210"/>
                <a:gd name="T82" fmla="*/ 169 w 194"/>
                <a:gd name="T83" fmla="*/ 200 h 210"/>
                <a:gd name="T84" fmla="*/ 161 w 194"/>
                <a:gd name="T85" fmla="*/ 194 h 210"/>
                <a:gd name="T86" fmla="*/ 157 w 194"/>
                <a:gd name="T87" fmla="*/ 200 h 210"/>
                <a:gd name="T88" fmla="*/ 147 w 194"/>
                <a:gd name="T89" fmla="*/ 196 h 210"/>
                <a:gd name="T90" fmla="*/ 145 w 194"/>
                <a:gd name="T91" fmla="*/ 194 h 210"/>
                <a:gd name="T92" fmla="*/ 145 w 194"/>
                <a:gd name="T93" fmla="*/ 186 h 210"/>
                <a:gd name="T94" fmla="*/ 139 w 194"/>
                <a:gd name="T95" fmla="*/ 182 h 210"/>
                <a:gd name="T96" fmla="*/ 118 w 194"/>
                <a:gd name="T97" fmla="*/ 173 h 210"/>
                <a:gd name="T98" fmla="*/ 116 w 194"/>
                <a:gd name="T99" fmla="*/ 182 h 210"/>
                <a:gd name="T100" fmla="*/ 110 w 194"/>
                <a:gd name="T101" fmla="*/ 190 h 210"/>
                <a:gd name="T102" fmla="*/ 96 w 194"/>
                <a:gd name="T103" fmla="*/ 188 h 210"/>
                <a:gd name="T104" fmla="*/ 104 w 194"/>
                <a:gd name="T105" fmla="*/ 175 h 210"/>
                <a:gd name="T106" fmla="*/ 75 w 194"/>
                <a:gd name="T107" fmla="*/ 175 h 210"/>
                <a:gd name="T108" fmla="*/ 75 w 194"/>
                <a:gd name="T109" fmla="*/ 186 h 210"/>
                <a:gd name="T110" fmla="*/ 71 w 194"/>
                <a:gd name="T111" fmla="*/ 198 h 210"/>
                <a:gd name="T112" fmla="*/ 63 w 194"/>
                <a:gd name="T113" fmla="*/ 200 h 210"/>
                <a:gd name="T114" fmla="*/ 40 w 194"/>
                <a:gd name="T115" fmla="*/ 204 h 210"/>
                <a:gd name="T116" fmla="*/ 24 w 194"/>
                <a:gd name="T117" fmla="*/ 208 h 210"/>
                <a:gd name="T118" fmla="*/ 24 w 194"/>
                <a:gd name="T119" fmla="*/ 200 h 210"/>
                <a:gd name="T120" fmla="*/ 2 w 194"/>
                <a:gd name="T121" fmla="*/ 19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4" h="210">
                  <a:moveTo>
                    <a:pt x="0" y="188"/>
                  </a:moveTo>
                  <a:lnTo>
                    <a:pt x="2" y="182"/>
                  </a:lnTo>
                  <a:lnTo>
                    <a:pt x="8" y="169"/>
                  </a:lnTo>
                  <a:lnTo>
                    <a:pt x="6" y="167"/>
                  </a:lnTo>
                  <a:lnTo>
                    <a:pt x="10" y="163"/>
                  </a:lnTo>
                  <a:lnTo>
                    <a:pt x="12" y="163"/>
                  </a:lnTo>
                  <a:lnTo>
                    <a:pt x="18" y="165"/>
                  </a:lnTo>
                  <a:lnTo>
                    <a:pt x="22" y="161"/>
                  </a:lnTo>
                  <a:lnTo>
                    <a:pt x="28" y="163"/>
                  </a:lnTo>
                  <a:lnTo>
                    <a:pt x="30" y="161"/>
                  </a:lnTo>
                  <a:lnTo>
                    <a:pt x="32" y="159"/>
                  </a:lnTo>
                  <a:lnTo>
                    <a:pt x="38" y="157"/>
                  </a:lnTo>
                  <a:lnTo>
                    <a:pt x="40" y="151"/>
                  </a:lnTo>
                  <a:lnTo>
                    <a:pt x="42" y="143"/>
                  </a:lnTo>
                  <a:lnTo>
                    <a:pt x="42" y="135"/>
                  </a:lnTo>
                  <a:lnTo>
                    <a:pt x="55" y="122"/>
                  </a:lnTo>
                  <a:lnTo>
                    <a:pt x="59" y="114"/>
                  </a:lnTo>
                  <a:lnTo>
                    <a:pt x="59" y="112"/>
                  </a:lnTo>
                  <a:lnTo>
                    <a:pt x="57" y="102"/>
                  </a:lnTo>
                  <a:lnTo>
                    <a:pt x="57" y="98"/>
                  </a:lnTo>
                  <a:lnTo>
                    <a:pt x="63" y="87"/>
                  </a:lnTo>
                  <a:lnTo>
                    <a:pt x="63" y="77"/>
                  </a:lnTo>
                  <a:lnTo>
                    <a:pt x="65" y="63"/>
                  </a:lnTo>
                  <a:lnTo>
                    <a:pt x="63" y="55"/>
                  </a:lnTo>
                  <a:lnTo>
                    <a:pt x="59" y="51"/>
                  </a:lnTo>
                  <a:lnTo>
                    <a:pt x="59" y="42"/>
                  </a:lnTo>
                  <a:lnTo>
                    <a:pt x="61" y="40"/>
                  </a:lnTo>
                  <a:lnTo>
                    <a:pt x="65" y="42"/>
                  </a:lnTo>
                  <a:lnTo>
                    <a:pt x="65" y="47"/>
                  </a:lnTo>
                  <a:lnTo>
                    <a:pt x="71" y="49"/>
                  </a:lnTo>
                  <a:lnTo>
                    <a:pt x="75" y="49"/>
                  </a:lnTo>
                  <a:lnTo>
                    <a:pt x="81" y="45"/>
                  </a:lnTo>
                  <a:lnTo>
                    <a:pt x="81" y="40"/>
                  </a:lnTo>
                  <a:lnTo>
                    <a:pt x="89" y="36"/>
                  </a:lnTo>
                  <a:lnTo>
                    <a:pt x="98" y="26"/>
                  </a:lnTo>
                  <a:lnTo>
                    <a:pt x="104" y="14"/>
                  </a:lnTo>
                  <a:lnTo>
                    <a:pt x="108" y="6"/>
                  </a:lnTo>
                  <a:lnTo>
                    <a:pt x="110" y="2"/>
                  </a:lnTo>
                  <a:lnTo>
                    <a:pt x="114" y="0"/>
                  </a:lnTo>
                  <a:lnTo>
                    <a:pt x="114" y="8"/>
                  </a:lnTo>
                  <a:lnTo>
                    <a:pt x="114" y="12"/>
                  </a:lnTo>
                  <a:lnTo>
                    <a:pt x="114" y="22"/>
                  </a:lnTo>
                  <a:lnTo>
                    <a:pt x="114" y="26"/>
                  </a:lnTo>
                  <a:lnTo>
                    <a:pt x="118" y="28"/>
                  </a:lnTo>
                  <a:lnTo>
                    <a:pt x="118" y="34"/>
                  </a:lnTo>
                  <a:lnTo>
                    <a:pt x="116" y="40"/>
                  </a:lnTo>
                  <a:lnTo>
                    <a:pt x="118" y="42"/>
                  </a:lnTo>
                  <a:lnTo>
                    <a:pt x="120" y="45"/>
                  </a:lnTo>
                  <a:lnTo>
                    <a:pt x="124" y="49"/>
                  </a:lnTo>
                  <a:lnTo>
                    <a:pt x="128" y="61"/>
                  </a:lnTo>
                  <a:lnTo>
                    <a:pt x="132" y="65"/>
                  </a:lnTo>
                  <a:lnTo>
                    <a:pt x="136" y="69"/>
                  </a:lnTo>
                  <a:lnTo>
                    <a:pt x="139" y="71"/>
                  </a:lnTo>
                  <a:lnTo>
                    <a:pt x="136" y="73"/>
                  </a:lnTo>
                  <a:lnTo>
                    <a:pt x="132" y="73"/>
                  </a:lnTo>
                  <a:lnTo>
                    <a:pt x="130" y="77"/>
                  </a:lnTo>
                  <a:lnTo>
                    <a:pt x="126" y="83"/>
                  </a:lnTo>
                  <a:lnTo>
                    <a:pt x="124" y="90"/>
                  </a:lnTo>
                  <a:lnTo>
                    <a:pt x="124" y="92"/>
                  </a:lnTo>
                  <a:lnTo>
                    <a:pt x="126" y="96"/>
                  </a:lnTo>
                  <a:lnTo>
                    <a:pt x="128" y="96"/>
                  </a:lnTo>
                  <a:lnTo>
                    <a:pt x="132" y="96"/>
                  </a:lnTo>
                  <a:lnTo>
                    <a:pt x="136" y="94"/>
                  </a:lnTo>
                  <a:lnTo>
                    <a:pt x="139" y="92"/>
                  </a:lnTo>
                  <a:lnTo>
                    <a:pt x="143" y="96"/>
                  </a:lnTo>
                  <a:lnTo>
                    <a:pt x="143" y="102"/>
                  </a:lnTo>
                  <a:lnTo>
                    <a:pt x="143" y="106"/>
                  </a:lnTo>
                  <a:lnTo>
                    <a:pt x="143" y="114"/>
                  </a:lnTo>
                  <a:lnTo>
                    <a:pt x="147" y="116"/>
                  </a:lnTo>
                  <a:lnTo>
                    <a:pt x="153" y="120"/>
                  </a:lnTo>
                  <a:lnTo>
                    <a:pt x="161" y="124"/>
                  </a:lnTo>
                  <a:lnTo>
                    <a:pt x="173" y="124"/>
                  </a:lnTo>
                  <a:lnTo>
                    <a:pt x="186" y="122"/>
                  </a:lnTo>
                  <a:lnTo>
                    <a:pt x="192" y="122"/>
                  </a:lnTo>
                  <a:lnTo>
                    <a:pt x="194" y="120"/>
                  </a:lnTo>
                  <a:lnTo>
                    <a:pt x="194" y="128"/>
                  </a:lnTo>
                  <a:lnTo>
                    <a:pt x="194" y="139"/>
                  </a:lnTo>
                  <a:lnTo>
                    <a:pt x="192" y="147"/>
                  </a:lnTo>
                  <a:lnTo>
                    <a:pt x="190" y="153"/>
                  </a:lnTo>
                  <a:lnTo>
                    <a:pt x="190" y="163"/>
                  </a:lnTo>
                  <a:lnTo>
                    <a:pt x="183" y="173"/>
                  </a:lnTo>
                  <a:lnTo>
                    <a:pt x="177" y="188"/>
                  </a:lnTo>
                  <a:lnTo>
                    <a:pt x="171" y="194"/>
                  </a:lnTo>
                  <a:lnTo>
                    <a:pt x="169" y="200"/>
                  </a:lnTo>
                  <a:lnTo>
                    <a:pt x="167" y="200"/>
                  </a:lnTo>
                  <a:lnTo>
                    <a:pt x="161" y="194"/>
                  </a:lnTo>
                  <a:lnTo>
                    <a:pt x="159" y="194"/>
                  </a:lnTo>
                  <a:lnTo>
                    <a:pt x="157" y="200"/>
                  </a:lnTo>
                  <a:lnTo>
                    <a:pt x="157" y="200"/>
                  </a:lnTo>
                  <a:lnTo>
                    <a:pt x="147" y="196"/>
                  </a:lnTo>
                  <a:lnTo>
                    <a:pt x="145" y="196"/>
                  </a:lnTo>
                  <a:lnTo>
                    <a:pt x="145" y="194"/>
                  </a:lnTo>
                  <a:lnTo>
                    <a:pt x="143" y="192"/>
                  </a:lnTo>
                  <a:lnTo>
                    <a:pt x="145" y="186"/>
                  </a:lnTo>
                  <a:lnTo>
                    <a:pt x="143" y="182"/>
                  </a:lnTo>
                  <a:lnTo>
                    <a:pt x="139" y="182"/>
                  </a:lnTo>
                  <a:lnTo>
                    <a:pt x="132" y="177"/>
                  </a:lnTo>
                  <a:lnTo>
                    <a:pt x="118" y="173"/>
                  </a:lnTo>
                  <a:lnTo>
                    <a:pt x="116" y="175"/>
                  </a:lnTo>
                  <a:lnTo>
                    <a:pt x="116" y="182"/>
                  </a:lnTo>
                  <a:lnTo>
                    <a:pt x="112" y="188"/>
                  </a:lnTo>
                  <a:lnTo>
                    <a:pt x="110" y="190"/>
                  </a:lnTo>
                  <a:lnTo>
                    <a:pt x="100" y="190"/>
                  </a:lnTo>
                  <a:lnTo>
                    <a:pt x="96" y="188"/>
                  </a:lnTo>
                  <a:lnTo>
                    <a:pt x="102" y="179"/>
                  </a:lnTo>
                  <a:lnTo>
                    <a:pt x="104" y="175"/>
                  </a:lnTo>
                  <a:lnTo>
                    <a:pt x="94" y="171"/>
                  </a:lnTo>
                  <a:lnTo>
                    <a:pt x="75" y="175"/>
                  </a:lnTo>
                  <a:lnTo>
                    <a:pt x="73" y="179"/>
                  </a:lnTo>
                  <a:lnTo>
                    <a:pt x="75" y="186"/>
                  </a:lnTo>
                  <a:lnTo>
                    <a:pt x="75" y="190"/>
                  </a:lnTo>
                  <a:lnTo>
                    <a:pt x="71" y="198"/>
                  </a:lnTo>
                  <a:lnTo>
                    <a:pt x="69" y="200"/>
                  </a:lnTo>
                  <a:lnTo>
                    <a:pt x="63" y="200"/>
                  </a:lnTo>
                  <a:lnTo>
                    <a:pt x="47" y="198"/>
                  </a:lnTo>
                  <a:lnTo>
                    <a:pt x="40" y="204"/>
                  </a:lnTo>
                  <a:lnTo>
                    <a:pt x="30" y="210"/>
                  </a:lnTo>
                  <a:lnTo>
                    <a:pt x="24" y="208"/>
                  </a:lnTo>
                  <a:lnTo>
                    <a:pt x="26" y="204"/>
                  </a:lnTo>
                  <a:lnTo>
                    <a:pt x="24" y="200"/>
                  </a:lnTo>
                  <a:lnTo>
                    <a:pt x="14" y="198"/>
                  </a:lnTo>
                  <a:lnTo>
                    <a:pt x="2" y="192"/>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6" name="Freeform 656"/>
            <p:cNvSpPr>
              <a:spLocks/>
            </p:cNvSpPr>
            <p:nvPr/>
          </p:nvSpPr>
          <p:spPr bwMode="auto">
            <a:xfrm>
              <a:off x="8185150" y="2965450"/>
              <a:ext cx="439738" cy="615950"/>
            </a:xfrm>
            <a:custGeom>
              <a:avLst/>
              <a:gdLst>
                <a:gd name="T0" fmla="*/ 0 w 277"/>
                <a:gd name="T1" fmla="*/ 225 h 388"/>
                <a:gd name="T2" fmla="*/ 14 w 277"/>
                <a:gd name="T3" fmla="*/ 249 h 388"/>
                <a:gd name="T4" fmla="*/ 30 w 277"/>
                <a:gd name="T5" fmla="*/ 247 h 388"/>
                <a:gd name="T6" fmla="*/ 51 w 277"/>
                <a:gd name="T7" fmla="*/ 255 h 388"/>
                <a:gd name="T8" fmla="*/ 73 w 277"/>
                <a:gd name="T9" fmla="*/ 278 h 388"/>
                <a:gd name="T10" fmla="*/ 96 w 277"/>
                <a:gd name="T11" fmla="*/ 300 h 388"/>
                <a:gd name="T12" fmla="*/ 87 w 277"/>
                <a:gd name="T13" fmla="*/ 321 h 388"/>
                <a:gd name="T14" fmla="*/ 75 w 277"/>
                <a:gd name="T15" fmla="*/ 333 h 388"/>
                <a:gd name="T16" fmla="*/ 75 w 277"/>
                <a:gd name="T17" fmla="*/ 355 h 388"/>
                <a:gd name="T18" fmla="*/ 65 w 277"/>
                <a:gd name="T19" fmla="*/ 380 h 388"/>
                <a:gd name="T20" fmla="*/ 85 w 277"/>
                <a:gd name="T21" fmla="*/ 380 h 388"/>
                <a:gd name="T22" fmla="*/ 100 w 277"/>
                <a:gd name="T23" fmla="*/ 374 h 388"/>
                <a:gd name="T24" fmla="*/ 132 w 277"/>
                <a:gd name="T25" fmla="*/ 372 h 388"/>
                <a:gd name="T26" fmla="*/ 149 w 277"/>
                <a:gd name="T27" fmla="*/ 357 h 388"/>
                <a:gd name="T28" fmla="*/ 165 w 277"/>
                <a:gd name="T29" fmla="*/ 360 h 388"/>
                <a:gd name="T30" fmla="*/ 165 w 277"/>
                <a:gd name="T31" fmla="*/ 370 h 388"/>
                <a:gd name="T32" fmla="*/ 181 w 277"/>
                <a:gd name="T33" fmla="*/ 360 h 388"/>
                <a:gd name="T34" fmla="*/ 198 w 277"/>
                <a:gd name="T35" fmla="*/ 347 h 388"/>
                <a:gd name="T36" fmla="*/ 204 w 277"/>
                <a:gd name="T37" fmla="*/ 347 h 388"/>
                <a:gd name="T38" fmla="*/ 208 w 277"/>
                <a:gd name="T39" fmla="*/ 327 h 388"/>
                <a:gd name="T40" fmla="*/ 198 w 277"/>
                <a:gd name="T41" fmla="*/ 296 h 388"/>
                <a:gd name="T42" fmla="*/ 192 w 277"/>
                <a:gd name="T43" fmla="*/ 268 h 388"/>
                <a:gd name="T44" fmla="*/ 179 w 277"/>
                <a:gd name="T45" fmla="*/ 241 h 388"/>
                <a:gd name="T46" fmla="*/ 173 w 277"/>
                <a:gd name="T47" fmla="*/ 231 h 388"/>
                <a:gd name="T48" fmla="*/ 177 w 277"/>
                <a:gd name="T49" fmla="*/ 218 h 388"/>
                <a:gd name="T50" fmla="*/ 177 w 277"/>
                <a:gd name="T51" fmla="*/ 210 h 388"/>
                <a:gd name="T52" fmla="*/ 179 w 277"/>
                <a:gd name="T53" fmla="*/ 200 h 388"/>
                <a:gd name="T54" fmla="*/ 171 w 277"/>
                <a:gd name="T55" fmla="*/ 204 h 388"/>
                <a:gd name="T56" fmla="*/ 177 w 277"/>
                <a:gd name="T57" fmla="*/ 192 h 388"/>
                <a:gd name="T58" fmla="*/ 175 w 277"/>
                <a:gd name="T59" fmla="*/ 186 h 388"/>
                <a:gd name="T60" fmla="*/ 181 w 277"/>
                <a:gd name="T61" fmla="*/ 173 h 388"/>
                <a:gd name="T62" fmla="*/ 198 w 277"/>
                <a:gd name="T63" fmla="*/ 153 h 388"/>
                <a:gd name="T64" fmla="*/ 216 w 277"/>
                <a:gd name="T65" fmla="*/ 141 h 388"/>
                <a:gd name="T66" fmla="*/ 226 w 277"/>
                <a:gd name="T67" fmla="*/ 120 h 388"/>
                <a:gd name="T68" fmla="*/ 243 w 277"/>
                <a:gd name="T69" fmla="*/ 114 h 388"/>
                <a:gd name="T70" fmla="*/ 247 w 277"/>
                <a:gd name="T71" fmla="*/ 98 h 388"/>
                <a:gd name="T72" fmla="*/ 253 w 277"/>
                <a:gd name="T73" fmla="*/ 90 h 388"/>
                <a:gd name="T74" fmla="*/ 253 w 277"/>
                <a:gd name="T75" fmla="*/ 75 h 388"/>
                <a:gd name="T76" fmla="*/ 265 w 277"/>
                <a:gd name="T77" fmla="*/ 67 h 388"/>
                <a:gd name="T78" fmla="*/ 277 w 277"/>
                <a:gd name="T79" fmla="*/ 61 h 388"/>
                <a:gd name="T80" fmla="*/ 261 w 277"/>
                <a:gd name="T81" fmla="*/ 53 h 388"/>
                <a:gd name="T82" fmla="*/ 237 w 277"/>
                <a:gd name="T83" fmla="*/ 43 h 388"/>
                <a:gd name="T84" fmla="*/ 222 w 277"/>
                <a:gd name="T85" fmla="*/ 34 h 388"/>
                <a:gd name="T86" fmla="*/ 212 w 277"/>
                <a:gd name="T87" fmla="*/ 39 h 388"/>
                <a:gd name="T88" fmla="*/ 200 w 277"/>
                <a:gd name="T89" fmla="*/ 49 h 388"/>
                <a:gd name="T90" fmla="*/ 190 w 277"/>
                <a:gd name="T91" fmla="*/ 51 h 388"/>
                <a:gd name="T92" fmla="*/ 196 w 277"/>
                <a:gd name="T93" fmla="*/ 10 h 388"/>
                <a:gd name="T94" fmla="*/ 171 w 277"/>
                <a:gd name="T95" fmla="*/ 6 h 388"/>
                <a:gd name="T96" fmla="*/ 153 w 277"/>
                <a:gd name="T97" fmla="*/ 0 h 388"/>
                <a:gd name="T98" fmla="*/ 145 w 277"/>
                <a:gd name="T99" fmla="*/ 18 h 388"/>
                <a:gd name="T100" fmla="*/ 128 w 277"/>
                <a:gd name="T101" fmla="*/ 28 h 388"/>
                <a:gd name="T102" fmla="*/ 110 w 277"/>
                <a:gd name="T103" fmla="*/ 26 h 388"/>
                <a:gd name="T104" fmla="*/ 106 w 277"/>
                <a:gd name="T105" fmla="*/ 51 h 388"/>
                <a:gd name="T106" fmla="*/ 106 w 277"/>
                <a:gd name="T107" fmla="*/ 88 h 388"/>
                <a:gd name="T108" fmla="*/ 108 w 277"/>
                <a:gd name="T109" fmla="*/ 120 h 388"/>
                <a:gd name="T110" fmla="*/ 77 w 277"/>
                <a:gd name="T111" fmla="*/ 114 h 388"/>
                <a:gd name="T112" fmla="*/ 51 w 277"/>
                <a:gd name="T113" fmla="*/ 108 h 388"/>
                <a:gd name="T114" fmla="*/ 40 w 277"/>
                <a:gd name="T115" fmla="*/ 118 h 388"/>
                <a:gd name="T116" fmla="*/ 22 w 277"/>
                <a:gd name="T117" fmla="*/ 147 h 388"/>
                <a:gd name="T118" fmla="*/ 26 w 277"/>
                <a:gd name="T119" fmla="*/ 167 h 388"/>
                <a:gd name="T120" fmla="*/ 8 w 277"/>
                <a:gd name="T121" fmla="*/ 182 h 388"/>
                <a:gd name="T122" fmla="*/ 4 w 277"/>
                <a:gd name="T123" fmla="*/ 20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7" h="388">
                  <a:moveTo>
                    <a:pt x="2" y="208"/>
                  </a:moveTo>
                  <a:lnTo>
                    <a:pt x="0" y="212"/>
                  </a:lnTo>
                  <a:lnTo>
                    <a:pt x="2" y="223"/>
                  </a:lnTo>
                  <a:lnTo>
                    <a:pt x="0" y="225"/>
                  </a:lnTo>
                  <a:lnTo>
                    <a:pt x="6" y="225"/>
                  </a:lnTo>
                  <a:lnTo>
                    <a:pt x="12" y="227"/>
                  </a:lnTo>
                  <a:lnTo>
                    <a:pt x="12" y="237"/>
                  </a:lnTo>
                  <a:lnTo>
                    <a:pt x="14" y="249"/>
                  </a:lnTo>
                  <a:lnTo>
                    <a:pt x="18" y="251"/>
                  </a:lnTo>
                  <a:lnTo>
                    <a:pt x="22" y="251"/>
                  </a:lnTo>
                  <a:lnTo>
                    <a:pt x="24" y="245"/>
                  </a:lnTo>
                  <a:lnTo>
                    <a:pt x="30" y="247"/>
                  </a:lnTo>
                  <a:lnTo>
                    <a:pt x="36" y="253"/>
                  </a:lnTo>
                  <a:lnTo>
                    <a:pt x="40" y="255"/>
                  </a:lnTo>
                  <a:lnTo>
                    <a:pt x="42" y="257"/>
                  </a:lnTo>
                  <a:lnTo>
                    <a:pt x="51" y="255"/>
                  </a:lnTo>
                  <a:lnTo>
                    <a:pt x="55" y="255"/>
                  </a:lnTo>
                  <a:lnTo>
                    <a:pt x="63" y="265"/>
                  </a:lnTo>
                  <a:lnTo>
                    <a:pt x="71" y="274"/>
                  </a:lnTo>
                  <a:lnTo>
                    <a:pt x="73" y="278"/>
                  </a:lnTo>
                  <a:lnTo>
                    <a:pt x="77" y="284"/>
                  </a:lnTo>
                  <a:lnTo>
                    <a:pt x="85" y="290"/>
                  </a:lnTo>
                  <a:lnTo>
                    <a:pt x="87" y="292"/>
                  </a:lnTo>
                  <a:lnTo>
                    <a:pt x="96" y="300"/>
                  </a:lnTo>
                  <a:lnTo>
                    <a:pt x="98" y="302"/>
                  </a:lnTo>
                  <a:lnTo>
                    <a:pt x="100" y="306"/>
                  </a:lnTo>
                  <a:lnTo>
                    <a:pt x="87" y="317"/>
                  </a:lnTo>
                  <a:lnTo>
                    <a:pt x="87" y="321"/>
                  </a:lnTo>
                  <a:lnTo>
                    <a:pt x="87" y="325"/>
                  </a:lnTo>
                  <a:lnTo>
                    <a:pt x="85" y="327"/>
                  </a:lnTo>
                  <a:lnTo>
                    <a:pt x="79" y="329"/>
                  </a:lnTo>
                  <a:lnTo>
                    <a:pt x="75" y="333"/>
                  </a:lnTo>
                  <a:lnTo>
                    <a:pt x="71" y="335"/>
                  </a:lnTo>
                  <a:lnTo>
                    <a:pt x="75" y="341"/>
                  </a:lnTo>
                  <a:lnTo>
                    <a:pt x="75" y="351"/>
                  </a:lnTo>
                  <a:lnTo>
                    <a:pt x="75" y="355"/>
                  </a:lnTo>
                  <a:lnTo>
                    <a:pt x="73" y="360"/>
                  </a:lnTo>
                  <a:lnTo>
                    <a:pt x="61" y="372"/>
                  </a:lnTo>
                  <a:lnTo>
                    <a:pt x="61" y="376"/>
                  </a:lnTo>
                  <a:lnTo>
                    <a:pt x="65" y="380"/>
                  </a:lnTo>
                  <a:lnTo>
                    <a:pt x="65" y="384"/>
                  </a:lnTo>
                  <a:lnTo>
                    <a:pt x="67" y="386"/>
                  </a:lnTo>
                  <a:lnTo>
                    <a:pt x="67" y="388"/>
                  </a:lnTo>
                  <a:lnTo>
                    <a:pt x="85" y="380"/>
                  </a:lnTo>
                  <a:lnTo>
                    <a:pt x="85" y="380"/>
                  </a:lnTo>
                  <a:lnTo>
                    <a:pt x="89" y="376"/>
                  </a:lnTo>
                  <a:lnTo>
                    <a:pt x="92" y="374"/>
                  </a:lnTo>
                  <a:lnTo>
                    <a:pt x="100" y="374"/>
                  </a:lnTo>
                  <a:lnTo>
                    <a:pt x="116" y="376"/>
                  </a:lnTo>
                  <a:lnTo>
                    <a:pt x="124" y="376"/>
                  </a:lnTo>
                  <a:lnTo>
                    <a:pt x="128" y="376"/>
                  </a:lnTo>
                  <a:lnTo>
                    <a:pt x="132" y="372"/>
                  </a:lnTo>
                  <a:lnTo>
                    <a:pt x="136" y="360"/>
                  </a:lnTo>
                  <a:lnTo>
                    <a:pt x="141" y="355"/>
                  </a:lnTo>
                  <a:lnTo>
                    <a:pt x="145" y="360"/>
                  </a:lnTo>
                  <a:lnTo>
                    <a:pt x="149" y="357"/>
                  </a:lnTo>
                  <a:lnTo>
                    <a:pt x="159" y="357"/>
                  </a:lnTo>
                  <a:lnTo>
                    <a:pt x="159" y="364"/>
                  </a:lnTo>
                  <a:lnTo>
                    <a:pt x="163" y="364"/>
                  </a:lnTo>
                  <a:lnTo>
                    <a:pt x="165" y="360"/>
                  </a:lnTo>
                  <a:lnTo>
                    <a:pt x="165" y="360"/>
                  </a:lnTo>
                  <a:lnTo>
                    <a:pt x="165" y="362"/>
                  </a:lnTo>
                  <a:lnTo>
                    <a:pt x="165" y="364"/>
                  </a:lnTo>
                  <a:lnTo>
                    <a:pt x="165" y="370"/>
                  </a:lnTo>
                  <a:lnTo>
                    <a:pt x="167" y="372"/>
                  </a:lnTo>
                  <a:lnTo>
                    <a:pt x="179" y="370"/>
                  </a:lnTo>
                  <a:lnTo>
                    <a:pt x="179" y="368"/>
                  </a:lnTo>
                  <a:lnTo>
                    <a:pt x="181" y="360"/>
                  </a:lnTo>
                  <a:lnTo>
                    <a:pt x="186" y="355"/>
                  </a:lnTo>
                  <a:lnTo>
                    <a:pt x="194" y="349"/>
                  </a:lnTo>
                  <a:lnTo>
                    <a:pt x="196" y="347"/>
                  </a:lnTo>
                  <a:lnTo>
                    <a:pt x="198" y="347"/>
                  </a:lnTo>
                  <a:lnTo>
                    <a:pt x="204" y="351"/>
                  </a:lnTo>
                  <a:lnTo>
                    <a:pt x="208" y="349"/>
                  </a:lnTo>
                  <a:lnTo>
                    <a:pt x="208" y="347"/>
                  </a:lnTo>
                  <a:lnTo>
                    <a:pt x="204" y="347"/>
                  </a:lnTo>
                  <a:lnTo>
                    <a:pt x="204" y="345"/>
                  </a:lnTo>
                  <a:lnTo>
                    <a:pt x="206" y="341"/>
                  </a:lnTo>
                  <a:lnTo>
                    <a:pt x="208" y="333"/>
                  </a:lnTo>
                  <a:lnTo>
                    <a:pt x="208" y="327"/>
                  </a:lnTo>
                  <a:lnTo>
                    <a:pt x="208" y="319"/>
                  </a:lnTo>
                  <a:lnTo>
                    <a:pt x="204" y="315"/>
                  </a:lnTo>
                  <a:lnTo>
                    <a:pt x="204" y="312"/>
                  </a:lnTo>
                  <a:lnTo>
                    <a:pt x="198" y="296"/>
                  </a:lnTo>
                  <a:lnTo>
                    <a:pt x="196" y="290"/>
                  </a:lnTo>
                  <a:lnTo>
                    <a:pt x="194" y="284"/>
                  </a:lnTo>
                  <a:lnTo>
                    <a:pt x="194" y="278"/>
                  </a:lnTo>
                  <a:lnTo>
                    <a:pt x="192" y="268"/>
                  </a:lnTo>
                  <a:lnTo>
                    <a:pt x="188" y="263"/>
                  </a:lnTo>
                  <a:lnTo>
                    <a:pt x="183" y="253"/>
                  </a:lnTo>
                  <a:lnTo>
                    <a:pt x="183" y="249"/>
                  </a:lnTo>
                  <a:lnTo>
                    <a:pt x="179" y="241"/>
                  </a:lnTo>
                  <a:lnTo>
                    <a:pt x="179" y="241"/>
                  </a:lnTo>
                  <a:lnTo>
                    <a:pt x="175" y="235"/>
                  </a:lnTo>
                  <a:lnTo>
                    <a:pt x="175" y="233"/>
                  </a:lnTo>
                  <a:lnTo>
                    <a:pt x="173" y="231"/>
                  </a:lnTo>
                  <a:lnTo>
                    <a:pt x="169" y="225"/>
                  </a:lnTo>
                  <a:lnTo>
                    <a:pt x="169" y="220"/>
                  </a:lnTo>
                  <a:lnTo>
                    <a:pt x="171" y="218"/>
                  </a:lnTo>
                  <a:lnTo>
                    <a:pt x="177" y="218"/>
                  </a:lnTo>
                  <a:lnTo>
                    <a:pt x="179" y="216"/>
                  </a:lnTo>
                  <a:lnTo>
                    <a:pt x="181" y="212"/>
                  </a:lnTo>
                  <a:lnTo>
                    <a:pt x="179" y="208"/>
                  </a:lnTo>
                  <a:lnTo>
                    <a:pt x="177" y="210"/>
                  </a:lnTo>
                  <a:lnTo>
                    <a:pt x="175" y="214"/>
                  </a:lnTo>
                  <a:lnTo>
                    <a:pt x="173" y="212"/>
                  </a:lnTo>
                  <a:lnTo>
                    <a:pt x="177" y="204"/>
                  </a:lnTo>
                  <a:lnTo>
                    <a:pt x="179" y="200"/>
                  </a:lnTo>
                  <a:lnTo>
                    <a:pt x="179" y="198"/>
                  </a:lnTo>
                  <a:lnTo>
                    <a:pt x="175" y="200"/>
                  </a:lnTo>
                  <a:lnTo>
                    <a:pt x="173" y="204"/>
                  </a:lnTo>
                  <a:lnTo>
                    <a:pt x="171" y="204"/>
                  </a:lnTo>
                  <a:lnTo>
                    <a:pt x="171" y="202"/>
                  </a:lnTo>
                  <a:lnTo>
                    <a:pt x="175" y="196"/>
                  </a:lnTo>
                  <a:lnTo>
                    <a:pt x="177" y="194"/>
                  </a:lnTo>
                  <a:lnTo>
                    <a:pt x="177" y="192"/>
                  </a:lnTo>
                  <a:lnTo>
                    <a:pt x="179" y="192"/>
                  </a:lnTo>
                  <a:lnTo>
                    <a:pt x="179" y="190"/>
                  </a:lnTo>
                  <a:lnTo>
                    <a:pt x="177" y="188"/>
                  </a:lnTo>
                  <a:lnTo>
                    <a:pt x="175" y="186"/>
                  </a:lnTo>
                  <a:lnTo>
                    <a:pt x="175" y="184"/>
                  </a:lnTo>
                  <a:lnTo>
                    <a:pt x="177" y="180"/>
                  </a:lnTo>
                  <a:lnTo>
                    <a:pt x="181" y="176"/>
                  </a:lnTo>
                  <a:lnTo>
                    <a:pt x="181" y="173"/>
                  </a:lnTo>
                  <a:lnTo>
                    <a:pt x="183" y="169"/>
                  </a:lnTo>
                  <a:lnTo>
                    <a:pt x="188" y="163"/>
                  </a:lnTo>
                  <a:lnTo>
                    <a:pt x="192" y="159"/>
                  </a:lnTo>
                  <a:lnTo>
                    <a:pt x="198" y="153"/>
                  </a:lnTo>
                  <a:lnTo>
                    <a:pt x="204" y="149"/>
                  </a:lnTo>
                  <a:lnTo>
                    <a:pt x="210" y="149"/>
                  </a:lnTo>
                  <a:lnTo>
                    <a:pt x="214" y="145"/>
                  </a:lnTo>
                  <a:lnTo>
                    <a:pt x="216" y="141"/>
                  </a:lnTo>
                  <a:lnTo>
                    <a:pt x="218" y="135"/>
                  </a:lnTo>
                  <a:lnTo>
                    <a:pt x="220" y="128"/>
                  </a:lnTo>
                  <a:lnTo>
                    <a:pt x="222" y="124"/>
                  </a:lnTo>
                  <a:lnTo>
                    <a:pt x="226" y="120"/>
                  </a:lnTo>
                  <a:lnTo>
                    <a:pt x="230" y="116"/>
                  </a:lnTo>
                  <a:lnTo>
                    <a:pt x="235" y="116"/>
                  </a:lnTo>
                  <a:lnTo>
                    <a:pt x="239" y="114"/>
                  </a:lnTo>
                  <a:lnTo>
                    <a:pt x="243" y="114"/>
                  </a:lnTo>
                  <a:lnTo>
                    <a:pt x="245" y="110"/>
                  </a:lnTo>
                  <a:lnTo>
                    <a:pt x="247" y="106"/>
                  </a:lnTo>
                  <a:lnTo>
                    <a:pt x="249" y="102"/>
                  </a:lnTo>
                  <a:lnTo>
                    <a:pt x="247" y="98"/>
                  </a:lnTo>
                  <a:lnTo>
                    <a:pt x="249" y="96"/>
                  </a:lnTo>
                  <a:lnTo>
                    <a:pt x="253" y="94"/>
                  </a:lnTo>
                  <a:lnTo>
                    <a:pt x="255" y="92"/>
                  </a:lnTo>
                  <a:lnTo>
                    <a:pt x="253" y="90"/>
                  </a:lnTo>
                  <a:lnTo>
                    <a:pt x="253" y="88"/>
                  </a:lnTo>
                  <a:lnTo>
                    <a:pt x="253" y="83"/>
                  </a:lnTo>
                  <a:lnTo>
                    <a:pt x="251" y="79"/>
                  </a:lnTo>
                  <a:lnTo>
                    <a:pt x="253" y="75"/>
                  </a:lnTo>
                  <a:lnTo>
                    <a:pt x="255" y="73"/>
                  </a:lnTo>
                  <a:lnTo>
                    <a:pt x="259" y="67"/>
                  </a:lnTo>
                  <a:lnTo>
                    <a:pt x="261" y="67"/>
                  </a:lnTo>
                  <a:lnTo>
                    <a:pt x="265" y="67"/>
                  </a:lnTo>
                  <a:lnTo>
                    <a:pt x="267" y="69"/>
                  </a:lnTo>
                  <a:lnTo>
                    <a:pt x="271" y="67"/>
                  </a:lnTo>
                  <a:lnTo>
                    <a:pt x="275" y="65"/>
                  </a:lnTo>
                  <a:lnTo>
                    <a:pt x="277" y="61"/>
                  </a:lnTo>
                  <a:lnTo>
                    <a:pt x="277" y="57"/>
                  </a:lnTo>
                  <a:lnTo>
                    <a:pt x="275" y="55"/>
                  </a:lnTo>
                  <a:lnTo>
                    <a:pt x="275" y="53"/>
                  </a:lnTo>
                  <a:lnTo>
                    <a:pt x="261" y="53"/>
                  </a:lnTo>
                  <a:lnTo>
                    <a:pt x="255" y="53"/>
                  </a:lnTo>
                  <a:lnTo>
                    <a:pt x="249" y="51"/>
                  </a:lnTo>
                  <a:lnTo>
                    <a:pt x="243" y="45"/>
                  </a:lnTo>
                  <a:lnTo>
                    <a:pt x="237" y="43"/>
                  </a:lnTo>
                  <a:lnTo>
                    <a:pt x="235" y="43"/>
                  </a:lnTo>
                  <a:lnTo>
                    <a:pt x="228" y="36"/>
                  </a:lnTo>
                  <a:lnTo>
                    <a:pt x="224" y="36"/>
                  </a:lnTo>
                  <a:lnTo>
                    <a:pt x="222" y="34"/>
                  </a:lnTo>
                  <a:lnTo>
                    <a:pt x="220" y="32"/>
                  </a:lnTo>
                  <a:lnTo>
                    <a:pt x="216" y="34"/>
                  </a:lnTo>
                  <a:lnTo>
                    <a:pt x="216" y="36"/>
                  </a:lnTo>
                  <a:lnTo>
                    <a:pt x="212" y="39"/>
                  </a:lnTo>
                  <a:lnTo>
                    <a:pt x="202" y="43"/>
                  </a:lnTo>
                  <a:lnTo>
                    <a:pt x="202" y="45"/>
                  </a:lnTo>
                  <a:lnTo>
                    <a:pt x="202" y="49"/>
                  </a:lnTo>
                  <a:lnTo>
                    <a:pt x="200" y="49"/>
                  </a:lnTo>
                  <a:lnTo>
                    <a:pt x="196" y="51"/>
                  </a:lnTo>
                  <a:lnTo>
                    <a:pt x="194" y="51"/>
                  </a:lnTo>
                  <a:lnTo>
                    <a:pt x="192" y="51"/>
                  </a:lnTo>
                  <a:lnTo>
                    <a:pt x="190" y="51"/>
                  </a:lnTo>
                  <a:lnTo>
                    <a:pt x="194" y="32"/>
                  </a:lnTo>
                  <a:lnTo>
                    <a:pt x="198" y="12"/>
                  </a:lnTo>
                  <a:lnTo>
                    <a:pt x="198" y="10"/>
                  </a:lnTo>
                  <a:lnTo>
                    <a:pt x="196" y="10"/>
                  </a:lnTo>
                  <a:lnTo>
                    <a:pt x="181" y="12"/>
                  </a:lnTo>
                  <a:lnTo>
                    <a:pt x="175" y="10"/>
                  </a:lnTo>
                  <a:lnTo>
                    <a:pt x="173" y="10"/>
                  </a:lnTo>
                  <a:lnTo>
                    <a:pt x="171" y="6"/>
                  </a:lnTo>
                  <a:lnTo>
                    <a:pt x="167" y="2"/>
                  </a:lnTo>
                  <a:lnTo>
                    <a:pt x="163" y="0"/>
                  </a:lnTo>
                  <a:lnTo>
                    <a:pt x="155" y="0"/>
                  </a:lnTo>
                  <a:lnTo>
                    <a:pt x="153" y="0"/>
                  </a:lnTo>
                  <a:lnTo>
                    <a:pt x="151" y="0"/>
                  </a:lnTo>
                  <a:lnTo>
                    <a:pt x="145" y="2"/>
                  </a:lnTo>
                  <a:lnTo>
                    <a:pt x="145" y="12"/>
                  </a:lnTo>
                  <a:lnTo>
                    <a:pt x="145" y="18"/>
                  </a:lnTo>
                  <a:lnTo>
                    <a:pt x="139" y="22"/>
                  </a:lnTo>
                  <a:lnTo>
                    <a:pt x="134" y="28"/>
                  </a:lnTo>
                  <a:lnTo>
                    <a:pt x="130" y="28"/>
                  </a:lnTo>
                  <a:lnTo>
                    <a:pt x="128" y="28"/>
                  </a:lnTo>
                  <a:lnTo>
                    <a:pt x="128" y="24"/>
                  </a:lnTo>
                  <a:lnTo>
                    <a:pt x="126" y="22"/>
                  </a:lnTo>
                  <a:lnTo>
                    <a:pt x="114" y="24"/>
                  </a:lnTo>
                  <a:lnTo>
                    <a:pt x="110" y="26"/>
                  </a:lnTo>
                  <a:lnTo>
                    <a:pt x="108" y="28"/>
                  </a:lnTo>
                  <a:lnTo>
                    <a:pt x="106" y="34"/>
                  </a:lnTo>
                  <a:lnTo>
                    <a:pt x="108" y="41"/>
                  </a:lnTo>
                  <a:lnTo>
                    <a:pt x="106" y="51"/>
                  </a:lnTo>
                  <a:lnTo>
                    <a:pt x="108" y="55"/>
                  </a:lnTo>
                  <a:lnTo>
                    <a:pt x="110" y="65"/>
                  </a:lnTo>
                  <a:lnTo>
                    <a:pt x="110" y="73"/>
                  </a:lnTo>
                  <a:lnTo>
                    <a:pt x="106" y="88"/>
                  </a:lnTo>
                  <a:lnTo>
                    <a:pt x="106" y="92"/>
                  </a:lnTo>
                  <a:lnTo>
                    <a:pt x="106" y="94"/>
                  </a:lnTo>
                  <a:lnTo>
                    <a:pt x="104" y="102"/>
                  </a:lnTo>
                  <a:lnTo>
                    <a:pt x="108" y="120"/>
                  </a:lnTo>
                  <a:lnTo>
                    <a:pt x="100" y="124"/>
                  </a:lnTo>
                  <a:lnTo>
                    <a:pt x="94" y="120"/>
                  </a:lnTo>
                  <a:lnTo>
                    <a:pt x="81" y="118"/>
                  </a:lnTo>
                  <a:lnTo>
                    <a:pt x="77" y="114"/>
                  </a:lnTo>
                  <a:lnTo>
                    <a:pt x="73" y="118"/>
                  </a:lnTo>
                  <a:lnTo>
                    <a:pt x="69" y="118"/>
                  </a:lnTo>
                  <a:lnTo>
                    <a:pt x="61" y="116"/>
                  </a:lnTo>
                  <a:lnTo>
                    <a:pt x="51" y="108"/>
                  </a:lnTo>
                  <a:lnTo>
                    <a:pt x="47" y="110"/>
                  </a:lnTo>
                  <a:lnTo>
                    <a:pt x="49" y="118"/>
                  </a:lnTo>
                  <a:lnTo>
                    <a:pt x="42" y="118"/>
                  </a:lnTo>
                  <a:lnTo>
                    <a:pt x="40" y="118"/>
                  </a:lnTo>
                  <a:lnTo>
                    <a:pt x="26" y="131"/>
                  </a:lnTo>
                  <a:lnTo>
                    <a:pt x="28" y="135"/>
                  </a:lnTo>
                  <a:lnTo>
                    <a:pt x="22" y="139"/>
                  </a:lnTo>
                  <a:lnTo>
                    <a:pt x="22" y="147"/>
                  </a:lnTo>
                  <a:lnTo>
                    <a:pt x="18" y="153"/>
                  </a:lnTo>
                  <a:lnTo>
                    <a:pt x="20" y="157"/>
                  </a:lnTo>
                  <a:lnTo>
                    <a:pt x="22" y="159"/>
                  </a:lnTo>
                  <a:lnTo>
                    <a:pt x="26" y="167"/>
                  </a:lnTo>
                  <a:lnTo>
                    <a:pt x="16" y="171"/>
                  </a:lnTo>
                  <a:lnTo>
                    <a:pt x="10" y="173"/>
                  </a:lnTo>
                  <a:lnTo>
                    <a:pt x="8" y="176"/>
                  </a:lnTo>
                  <a:lnTo>
                    <a:pt x="8" y="182"/>
                  </a:lnTo>
                  <a:lnTo>
                    <a:pt x="12" y="190"/>
                  </a:lnTo>
                  <a:lnTo>
                    <a:pt x="12" y="194"/>
                  </a:lnTo>
                  <a:lnTo>
                    <a:pt x="10" y="196"/>
                  </a:lnTo>
                  <a:lnTo>
                    <a:pt x="4" y="202"/>
                  </a:lnTo>
                  <a:lnTo>
                    <a:pt x="2" y="20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7" name="Freeform 657"/>
            <p:cNvSpPr>
              <a:spLocks/>
            </p:cNvSpPr>
            <p:nvPr/>
          </p:nvSpPr>
          <p:spPr bwMode="auto">
            <a:xfrm>
              <a:off x="8262938" y="3516313"/>
              <a:ext cx="261938" cy="338138"/>
            </a:xfrm>
            <a:custGeom>
              <a:avLst/>
              <a:gdLst>
                <a:gd name="T0" fmla="*/ 10 w 165"/>
                <a:gd name="T1" fmla="*/ 72 h 213"/>
                <a:gd name="T2" fmla="*/ 18 w 165"/>
                <a:gd name="T3" fmla="*/ 88 h 213"/>
                <a:gd name="T4" fmla="*/ 8 w 165"/>
                <a:gd name="T5" fmla="*/ 107 h 213"/>
                <a:gd name="T6" fmla="*/ 2 w 165"/>
                <a:gd name="T7" fmla="*/ 135 h 213"/>
                <a:gd name="T8" fmla="*/ 18 w 165"/>
                <a:gd name="T9" fmla="*/ 164 h 213"/>
                <a:gd name="T10" fmla="*/ 28 w 165"/>
                <a:gd name="T11" fmla="*/ 170 h 213"/>
                <a:gd name="T12" fmla="*/ 45 w 165"/>
                <a:gd name="T13" fmla="*/ 166 h 213"/>
                <a:gd name="T14" fmla="*/ 59 w 165"/>
                <a:gd name="T15" fmla="*/ 170 h 213"/>
                <a:gd name="T16" fmla="*/ 61 w 165"/>
                <a:gd name="T17" fmla="*/ 178 h 213"/>
                <a:gd name="T18" fmla="*/ 53 w 165"/>
                <a:gd name="T19" fmla="*/ 186 h 213"/>
                <a:gd name="T20" fmla="*/ 36 w 165"/>
                <a:gd name="T21" fmla="*/ 184 h 213"/>
                <a:gd name="T22" fmla="*/ 24 w 165"/>
                <a:gd name="T23" fmla="*/ 182 h 213"/>
                <a:gd name="T24" fmla="*/ 14 w 165"/>
                <a:gd name="T25" fmla="*/ 199 h 213"/>
                <a:gd name="T26" fmla="*/ 12 w 165"/>
                <a:gd name="T27" fmla="*/ 213 h 213"/>
                <a:gd name="T28" fmla="*/ 28 w 165"/>
                <a:gd name="T29" fmla="*/ 209 h 213"/>
                <a:gd name="T30" fmla="*/ 43 w 165"/>
                <a:gd name="T31" fmla="*/ 203 h 213"/>
                <a:gd name="T32" fmla="*/ 67 w 165"/>
                <a:gd name="T33" fmla="*/ 190 h 213"/>
                <a:gd name="T34" fmla="*/ 69 w 165"/>
                <a:gd name="T35" fmla="*/ 178 h 213"/>
                <a:gd name="T36" fmla="*/ 75 w 165"/>
                <a:gd name="T37" fmla="*/ 170 h 213"/>
                <a:gd name="T38" fmla="*/ 77 w 165"/>
                <a:gd name="T39" fmla="*/ 188 h 213"/>
                <a:gd name="T40" fmla="*/ 81 w 165"/>
                <a:gd name="T41" fmla="*/ 197 h 213"/>
                <a:gd name="T42" fmla="*/ 98 w 165"/>
                <a:gd name="T43" fmla="*/ 209 h 213"/>
                <a:gd name="T44" fmla="*/ 116 w 165"/>
                <a:gd name="T45" fmla="*/ 211 h 213"/>
                <a:gd name="T46" fmla="*/ 114 w 165"/>
                <a:gd name="T47" fmla="*/ 199 h 213"/>
                <a:gd name="T48" fmla="*/ 118 w 165"/>
                <a:gd name="T49" fmla="*/ 197 h 213"/>
                <a:gd name="T50" fmla="*/ 118 w 165"/>
                <a:gd name="T51" fmla="*/ 182 h 213"/>
                <a:gd name="T52" fmla="*/ 110 w 165"/>
                <a:gd name="T53" fmla="*/ 160 h 213"/>
                <a:gd name="T54" fmla="*/ 124 w 165"/>
                <a:gd name="T55" fmla="*/ 156 h 213"/>
                <a:gd name="T56" fmla="*/ 139 w 165"/>
                <a:gd name="T57" fmla="*/ 137 h 213"/>
                <a:gd name="T58" fmla="*/ 153 w 165"/>
                <a:gd name="T59" fmla="*/ 115 h 213"/>
                <a:gd name="T60" fmla="*/ 159 w 165"/>
                <a:gd name="T61" fmla="*/ 78 h 213"/>
                <a:gd name="T62" fmla="*/ 151 w 165"/>
                <a:gd name="T63" fmla="*/ 57 h 213"/>
                <a:gd name="T64" fmla="*/ 149 w 165"/>
                <a:gd name="T65" fmla="*/ 35 h 213"/>
                <a:gd name="T66" fmla="*/ 159 w 165"/>
                <a:gd name="T67" fmla="*/ 10 h 213"/>
                <a:gd name="T68" fmla="*/ 159 w 165"/>
                <a:gd name="T69" fmla="*/ 0 h 213"/>
                <a:gd name="T70" fmla="*/ 155 w 165"/>
                <a:gd name="T71" fmla="*/ 4 h 213"/>
                <a:gd name="T72" fmla="*/ 145 w 165"/>
                <a:gd name="T73" fmla="*/ 2 h 213"/>
                <a:gd name="T74" fmla="*/ 130 w 165"/>
                <a:gd name="T75" fmla="*/ 21 h 213"/>
                <a:gd name="T76" fmla="*/ 116 w 165"/>
                <a:gd name="T77" fmla="*/ 23 h 213"/>
                <a:gd name="T78" fmla="*/ 116 w 165"/>
                <a:gd name="T79" fmla="*/ 13 h 213"/>
                <a:gd name="T80" fmla="*/ 110 w 165"/>
                <a:gd name="T81" fmla="*/ 17 h 213"/>
                <a:gd name="T82" fmla="*/ 96 w 165"/>
                <a:gd name="T83" fmla="*/ 13 h 213"/>
                <a:gd name="T84" fmla="*/ 83 w 165"/>
                <a:gd name="T85" fmla="*/ 25 h 213"/>
                <a:gd name="T86" fmla="*/ 67 w 165"/>
                <a:gd name="T87" fmla="*/ 29 h 213"/>
                <a:gd name="T88" fmla="*/ 40 w 165"/>
                <a:gd name="T89" fmla="*/ 29 h 213"/>
                <a:gd name="T90" fmla="*/ 18 w 165"/>
                <a:gd name="T91" fmla="*/ 41 h 213"/>
                <a:gd name="T92" fmla="*/ 0 w 165"/>
                <a:gd name="T93" fmla="*/ 53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5" h="213">
                  <a:moveTo>
                    <a:pt x="0" y="53"/>
                  </a:moveTo>
                  <a:lnTo>
                    <a:pt x="4" y="62"/>
                  </a:lnTo>
                  <a:lnTo>
                    <a:pt x="10" y="72"/>
                  </a:lnTo>
                  <a:lnTo>
                    <a:pt x="14" y="84"/>
                  </a:lnTo>
                  <a:lnTo>
                    <a:pt x="14" y="86"/>
                  </a:lnTo>
                  <a:lnTo>
                    <a:pt x="18" y="88"/>
                  </a:lnTo>
                  <a:lnTo>
                    <a:pt x="14" y="92"/>
                  </a:lnTo>
                  <a:lnTo>
                    <a:pt x="12" y="98"/>
                  </a:lnTo>
                  <a:lnTo>
                    <a:pt x="8" y="107"/>
                  </a:lnTo>
                  <a:lnTo>
                    <a:pt x="6" y="121"/>
                  </a:lnTo>
                  <a:lnTo>
                    <a:pt x="2" y="131"/>
                  </a:lnTo>
                  <a:lnTo>
                    <a:pt x="2" y="135"/>
                  </a:lnTo>
                  <a:lnTo>
                    <a:pt x="12" y="143"/>
                  </a:lnTo>
                  <a:lnTo>
                    <a:pt x="10" y="149"/>
                  </a:lnTo>
                  <a:lnTo>
                    <a:pt x="18" y="164"/>
                  </a:lnTo>
                  <a:lnTo>
                    <a:pt x="22" y="170"/>
                  </a:lnTo>
                  <a:lnTo>
                    <a:pt x="24" y="172"/>
                  </a:lnTo>
                  <a:lnTo>
                    <a:pt x="28" y="170"/>
                  </a:lnTo>
                  <a:lnTo>
                    <a:pt x="32" y="168"/>
                  </a:lnTo>
                  <a:lnTo>
                    <a:pt x="36" y="166"/>
                  </a:lnTo>
                  <a:lnTo>
                    <a:pt x="45" y="166"/>
                  </a:lnTo>
                  <a:lnTo>
                    <a:pt x="53" y="166"/>
                  </a:lnTo>
                  <a:lnTo>
                    <a:pt x="57" y="168"/>
                  </a:lnTo>
                  <a:lnTo>
                    <a:pt x="59" y="170"/>
                  </a:lnTo>
                  <a:lnTo>
                    <a:pt x="59" y="174"/>
                  </a:lnTo>
                  <a:lnTo>
                    <a:pt x="61" y="176"/>
                  </a:lnTo>
                  <a:lnTo>
                    <a:pt x="61" y="178"/>
                  </a:lnTo>
                  <a:lnTo>
                    <a:pt x="61" y="186"/>
                  </a:lnTo>
                  <a:lnTo>
                    <a:pt x="55" y="188"/>
                  </a:lnTo>
                  <a:lnTo>
                    <a:pt x="53" y="186"/>
                  </a:lnTo>
                  <a:lnTo>
                    <a:pt x="49" y="186"/>
                  </a:lnTo>
                  <a:lnTo>
                    <a:pt x="40" y="184"/>
                  </a:lnTo>
                  <a:lnTo>
                    <a:pt x="36" y="184"/>
                  </a:lnTo>
                  <a:lnTo>
                    <a:pt x="36" y="184"/>
                  </a:lnTo>
                  <a:lnTo>
                    <a:pt x="30" y="184"/>
                  </a:lnTo>
                  <a:lnTo>
                    <a:pt x="24" y="182"/>
                  </a:lnTo>
                  <a:lnTo>
                    <a:pt x="20" y="188"/>
                  </a:lnTo>
                  <a:lnTo>
                    <a:pt x="16" y="194"/>
                  </a:lnTo>
                  <a:lnTo>
                    <a:pt x="14" y="199"/>
                  </a:lnTo>
                  <a:lnTo>
                    <a:pt x="12" y="203"/>
                  </a:lnTo>
                  <a:lnTo>
                    <a:pt x="12" y="207"/>
                  </a:lnTo>
                  <a:lnTo>
                    <a:pt x="12" y="213"/>
                  </a:lnTo>
                  <a:lnTo>
                    <a:pt x="18" y="213"/>
                  </a:lnTo>
                  <a:lnTo>
                    <a:pt x="22" y="209"/>
                  </a:lnTo>
                  <a:lnTo>
                    <a:pt x="28" y="209"/>
                  </a:lnTo>
                  <a:lnTo>
                    <a:pt x="36" y="205"/>
                  </a:lnTo>
                  <a:lnTo>
                    <a:pt x="40" y="205"/>
                  </a:lnTo>
                  <a:lnTo>
                    <a:pt x="43" y="203"/>
                  </a:lnTo>
                  <a:lnTo>
                    <a:pt x="57" y="190"/>
                  </a:lnTo>
                  <a:lnTo>
                    <a:pt x="65" y="190"/>
                  </a:lnTo>
                  <a:lnTo>
                    <a:pt x="67" y="190"/>
                  </a:lnTo>
                  <a:lnTo>
                    <a:pt x="67" y="188"/>
                  </a:lnTo>
                  <a:lnTo>
                    <a:pt x="65" y="186"/>
                  </a:lnTo>
                  <a:lnTo>
                    <a:pt x="69" y="178"/>
                  </a:lnTo>
                  <a:lnTo>
                    <a:pt x="71" y="176"/>
                  </a:lnTo>
                  <a:lnTo>
                    <a:pt x="71" y="170"/>
                  </a:lnTo>
                  <a:lnTo>
                    <a:pt x="75" y="170"/>
                  </a:lnTo>
                  <a:lnTo>
                    <a:pt x="81" y="176"/>
                  </a:lnTo>
                  <a:lnTo>
                    <a:pt x="79" y="182"/>
                  </a:lnTo>
                  <a:lnTo>
                    <a:pt x="77" y="188"/>
                  </a:lnTo>
                  <a:lnTo>
                    <a:pt x="79" y="192"/>
                  </a:lnTo>
                  <a:lnTo>
                    <a:pt x="79" y="194"/>
                  </a:lnTo>
                  <a:lnTo>
                    <a:pt x="81" y="197"/>
                  </a:lnTo>
                  <a:lnTo>
                    <a:pt x="87" y="201"/>
                  </a:lnTo>
                  <a:lnTo>
                    <a:pt x="92" y="207"/>
                  </a:lnTo>
                  <a:lnTo>
                    <a:pt x="98" y="209"/>
                  </a:lnTo>
                  <a:lnTo>
                    <a:pt x="106" y="213"/>
                  </a:lnTo>
                  <a:lnTo>
                    <a:pt x="114" y="213"/>
                  </a:lnTo>
                  <a:lnTo>
                    <a:pt x="116" y="211"/>
                  </a:lnTo>
                  <a:lnTo>
                    <a:pt x="116" y="207"/>
                  </a:lnTo>
                  <a:lnTo>
                    <a:pt x="114" y="203"/>
                  </a:lnTo>
                  <a:lnTo>
                    <a:pt x="114" y="199"/>
                  </a:lnTo>
                  <a:lnTo>
                    <a:pt x="114" y="197"/>
                  </a:lnTo>
                  <a:lnTo>
                    <a:pt x="116" y="194"/>
                  </a:lnTo>
                  <a:lnTo>
                    <a:pt x="118" y="197"/>
                  </a:lnTo>
                  <a:lnTo>
                    <a:pt x="118" y="194"/>
                  </a:lnTo>
                  <a:lnTo>
                    <a:pt x="120" y="184"/>
                  </a:lnTo>
                  <a:lnTo>
                    <a:pt x="118" y="182"/>
                  </a:lnTo>
                  <a:lnTo>
                    <a:pt x="116" y="180"/>
                  </a:lnTo>
                  <a:lnTo>
                    <a:pt x="112" y="168"/>
                  </a:lnTo>
                  <a:lnTo>
                    <a:pt x="110" y="160"/>
                  </a:lnTo>
                  <a:lnTo>
                    <a:pt x="112" y="158"/>
                  </a:lnTo>
                  <a:lnTo>
                    <a:pt x="120" y="158"/>
                  </a:lnTo>
                  <a:lnTo>
                    <a:pt x="124" y="156"/>
                  </a:lnTo>
                  <a:lnTo>
                    <a:pt x="126" y="152"/>
                  </a:lnTo>
                  <a:lnTo>
                    <a:pt x="132" y="143"/>
                  </a:lnTo>
                  <a:lnTo>
                    <a:pt x="139" y="137"/>
                  </a:lnTo>
                  <a:lnTo>
                    <a:pt x="145" y="131"/>
                  </a:lnTo>
                  <a:lnTo>
                    <a:pt x="151" y="127"/>
                  </a:lnTo>
                  <a:lnTo>
                    <a:pt x="153" y="115"/>
                  </a:lnTo>
                  <a:lnTo>
                    <a:pt x="153" y="92"/>
                  </a:lnTo>
                  <a:lnTo>
                    <a:pt x="157" y="86"/>
                  </a:lnTo>
                  <a:lnTo>
                    <a:pt x="159" y="78"/>
                  </a:lnTo>
                  <a:lnTo>
                    <a:pt x="159" y="74"/>
                  </a:lnTo>
                  <a:lnTo>
                    <a:pt x="153" y="64"/>
                  </a:lnTo>
                  <a:lnTo>
                    <a:pt x="151" y="57"/>
                  </a:lnTo>
                  <a:lnTo>
                    <a:pt x="149" y="49"/>
                  </a:lnTo>
                  <a:lnTo>
                    <a:pt x="149" y="43"/>
                  </a:lnTo>
                  <a:lnTo>
                    <a:pt x="149" y="35"/>
                  </a:lnTo>
                  <a:lnTo>
                    <a:pt x="153" y="25"/>
                  </a:lnTo>
                  <a:lnTo>
                    <a:pt x="157" y="19"/>
                  </a:lnTo>
                  <a:lnTo>
                    <a:pt x="159" y="10"/>
                  </a:lnTo>
                  <a:lnTo>
                    <a:pt x="163" y="6"/>
                  </a:lnTo>
                  <a:lnTo>
                    <a:pt x="165" y="4"/>
                  </a:lnTo>
                  <a:lnTo>
                    <a:pt x="159" y="0"/>
                  </a:lnTo>
                  <a:lnTo>
                    <a:pt x="159" y="0"/>
                  </a:lnTo>
                  <a:lnTo>
                    <a:pt x="159" y="2"/>
                  </a:lnTo>
                  <a:lnTo>
                    <a:pt x="155" y="4"/>
                  </a:lnTo>
                  <a:lnTo>
                    <a:pt x="149" y="0"/>
                  </a:lnTo>
                  <a:lnTo>
                    <a:pt x="147" y="0"/>
                  </a:lnTo>
                  <a:lnTo>
                    <a:pt x="145" y="2"/>
                  </a:lnTo>
                  <a:lnTo>
                    <a:pt x="137" y="8"/>
                  </a:lnTo>
                  <a:lnTo>
                    <a:pt x="132" y="13"/>
                  </a:lnTo>
                  <a:lnTo>
                    <a:pt x="130" y="21"/>
                  </a:lnTo>
                  <a:lnTo>
                    <a:pt x="130" y="23"/>
                  </a:lnTo>
                  <a:lnTo>
                    <a:pt x="118" y="25"/>
                  </a:lnTo>
                  <a:lnTo>
                    <a:pt x="116" y="23"/>
                  </a:lnTo>
                  <a:lnTo>
                    <a:pt x="116" y="17"/>
                  </a:lnTo>
                  <a:lnTo>
                    <a:pt x="116" y="15"/>
                  </a:lnTo>
                  <a:lnTo>
                    <a:pt x="116" y="13"/>
                  </a:lnTo>
                  <a:lnTo>
                    <a:pt x="116" y="13"/>
                  </a:lnTo>
                  <a:lnTo>
                    <a:pt x="114" y="17"/>
                  </a:lnTo>
                  <a:lnTo>
                    <a:pt x="110" y="17"/>
                  </a:lnTo>
                  <a:lnTo>
                    <a:pt x="110" y="10"/>
                  </a:lnTo>
                  <a:lnTo>
                    <a:pt x="100" y="10"/>
                  </a:lnTo>
                  <a:lnTo>
                    <a:pt x="96" y="13"/>
                  </a:lnTo>
                  <a:lnTo>
                    <a:pt x="92" y="8"/>
                  </a:lnTo>
                  <a:lnTo>
                    <a:pt x="87" y="13"/>
                  </a:lnTo>
                  <a:lnTo>
                    <a:pt x="83" y="25"/>
                  </a:lnTo>
                  <a:lnTo>
                    <a:pt x="79" y="29"/>
                  </a:lnTo>
                  <a:lnTo>
                    <a:pt x="75" y="29"/>
                  </a:lnTo>
                  <a:lnTo>
                    <a:pt x="67" y="29"/>
                  </a:lnTo>
                  <a:lnTo>
                    <a:pt x="51" y="27"/>
                  </a:lnTo>
                  <a:lnTo>
                    <a:pt x="43" y="27"/>
                  </a:lnTo>
                  <a:lnTo>
                    <a:pt x="40" y="29"/>
                  </a:lnTo>
                  <a:lnTo>
                    <a:pt x="36" y="33"/>
                  </a:lnTo>
                  <a:lnTo>
                    <a:pt x="36" y="33"/>
                  </a:lnTo>
                  <a:lnTo>
                    <a:pt x="18" y="41"/>
                  </a:lnTo>
                  <a:lnTo>
                    <a:pt x="10" y="45"/>
                  </a:lnTo>
                  <a:lnTo>
                    <a:pt x="4" y="51"/>
                  </a:lnTo>
                  <a:lnTo>
                    <a:pt x="0" y="5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4" name="Freeform 664"/>
            <p:cNvSpPr>
              <a:spLocks/>
            </p:cNvSpPr>
            <p:nvPr/>
          </p:nvSpPr>
          <p:spPr bwMode="auto">
            <a:xfrm>
              <a:off x="7178675" y="3062288"/>
              <a:ext cx="619125" cy="808038"/>
            </a:xfrm>
            <a:custGeom>
              <a:avLst/>
              <a:gdLst>
                <a:gd name="T0" fmla="*/ 6 w 390"/>
                <a:gd name="T1" fmla="*/ 448 h 509"/>
                <a:gd name="T2" fmla="*/ 29 w 390"/>
                <a:gd name="T3" fmla="*/ 374 h 509"/>
                <a:gd name="T4" fmla="*/ 27 w 390"/>
                <a:gd name="T5" fmla="*/ 346 h 509"/>
                <a:gd name="T6" fmla="*/ 35 w 390"/>
                <a:gd name="T7" fmla="*/ 329 h 509"/>
                <a:gd name="T8" fmla="*/ 63 w 390"/>
                <a:gd name="T9" fmla="*/ 337 h 509"/>
                <a:gd name="T10" fmla="*/ 110 w 390"/>
                <a:gd name="T11" fmla="*/ 317 h 509"/>
                <a:gd name="T12" fmla="*/ 108 w 390"/>
                <a:gd name="T13" fmla="*/ 286 h 509"/>
                <a:gd name="T14" fmla="*/ 129 w 390"/>
                <a:gd name="T15" fmla="*/ 290 h 509"/>
                <a:gd name="T16" fmla="*/ 143 w 390"/>
                <a:gd name="T17" fmla="*/ 260 h 509"/>
                <a:gd name="T18" fmla="*/ 125 w 390"/>
                <a:gd name="T19" fmla="*/ 254 h 509"/>
                <a:gd name="T20" fmla="*/ 135 w 390"/>
                <a:gd name="T21" fmla="*/ 243 h 509"/>
                <a:gd name="T22" fmla="*/ 110 w 390"/>
                <a:gd name="T23" fmla="*/ 215 h 509"/>
                <a:gd name="T24" fmla="*/ 98 w 390"/>
                <a:gd name="T25" fmla="*/ 202 h 509"/>
                <a:gd name="T26" fmla="*/ 94 w 390"/>
                <a:gd name="T27" fmla="*/ 174 h 509"/>
                <a:gd name="T28" fmla="*/ 92 w 390"/>
                <a:gd name="T29" fmla="*/ 162 h 509"/>
                <a:gd name="T30" fmla="*/ 96 w 390"/>
                <a:gd name="T31" fmla="*/ 151 h 509"/>
                <a:gd name="T32" fmla="*/ 98 w 390"/>
                <a:gd name="T33" fmla="*/ 125 h 509"/>
                <a:gd name="T34" fmla="*/ 80 w 390"/>
                <a:gd name="T35" fmla="*/ 100 h 509"/>
                <a:gd name="T36" fmla="*/ 106 w 390"/>
                <a:gd name="T37" fmla="*/ 72 h 509"/>
                <a:gd name="T38" fmla="*/ 131 w 390"/>
                <a:gd name="T39" fmla="*/ 59 h 509"/>
                <a:gd name="T40" fmla="*/ 115 w 390"/>
                <a:gd name="T41" fmla="*/ 33 h 509"/>
                <a:gd name="T42" fmla="*/ 129 w 390"/>
                <a:gd name="T43" fmla="*/ 8 h 509"/>
                <a:gd name="T44" fmla="*/ 155 w 390"/>
                <a:gd name="T45" fmla="*/ 0 h 509"/>
                <a:gd name="T46" fmla="*/ 153 w 390"/>
                <a:gd name="T47" fmla="*/ 16 h 509"/>
                <a:gd name="T48" fmla="*/ 159 w 390"/>
                <a:gd name="T49" fmla="*/ 59 h 509"/>
                <a:gd name="T50" fmla="*/ 172 w 390"/>
                <a:gd name="T51" fmla="*/ 65 h 509"/>
                <a:gd name="T52" fmla="*/ 206 w 390"/>
                <a:gd name="T53" fmla="*/ 80 h 509"/>
                <a:gd name="T54" fmla="*/ 239 w 390"/>
                <a:gd name="T55" fmla="*/ 80 h 509"/>
                <a:gd name="T56" fmla="*/ 245 w 390"/>
                <a:gd name="T57" fmla="*/ 92 h 509"/>
                <a:gd name="T58" fmla="*/ 262 w 390"/>
                <a:gd name="T59" fmla="*/ 106 h 509"/>
                <a:gd name="T60" fmla="*/ 276 w 390"/>
                <a:gd name="T61" fmla="*/ 127 h 509"/>
                <a:gd name="T62" fmla="*/ 290 w 390"/>
                <a:gd name="T63" fmla="*/ 155 h 509"/>
                <a:gd name="T64" fmla="*/ 282 w 390"/>
                <a:gd name="T65" fmla="*/ 170 h 509"/>
                <a:gd name="T66" fmla="*/ 292 w 390"/>
                <a:gd name="T67" fmla="*/ 202 h 509"/>
                <a:gd name="T68" fmla="*/ 286 w 390"/>
                <a:gd name="T69" fmla="*/ 209 h 509"/>
                <a:gd name="T70" fmla="*/ 264 w 390"/>
                <a:gd name="T71" fmla="*/ 215 h 509"/>
                <a:gd name="T72" fmla="*/ 233 w 390"/>
                <a:gd name="T73" fmla="*/ 202 h 509"/>
                <a:gd name="T74" fmla="*/ 229 w 390"/>
                <a:gd name="T75" fmla="*/ 223 h 509"/>
                <a:gd name="T76" fmla="*/ 258 w 390"/>
                <a:gd name="T77" fmla="*/ 266 h 509"/>
                <a:gd name="T78" fmla="*/ 256 w 390"/>
                <a:gd name="T79" fmla="*/ 288 h 509"/>
                <a:gd name="T80" fmla="*/ 303 w 390"/>
                <a:gd name="T81" fmla="*/ 294 h 509"/>
                <a:gd name="T82" fmla="*/ 335 w 390"/>
                <a:gd name="T83" fmla="*/ 331 h 509"/>
                <a:gd name="T84" fmla="*/ 360 w 390"/>
                <a:gd name="T85" fmla="*/ 364 h 509"/>
                <a:gd name="T86" fmla="*/ 370 w 390"/>
                <a:gd name="T87" fmla="*/ 409 h 509"/>
                <a:gd name="T88" fmla="*/ 390 w 390"/>
                <a:gd name="T89" fmla="*/ 423 h 509"/>
                <a:gd name="T90" fmla="*/ 362 w 390"/>
                <a:gd name="T91" fmla="*/ 429 h 509"/>
                <a:gd name="T92" fmla="*/ 294 w 390"/>
                <a:gd name="T93" fmla="*/ 417 h 509"/>
                <a:gd name="T94" fmla="*/ 268 w 390"/>
                <a:gd name="T95" fmla="*/ 395 h 509"/>
                <a:gd name="T96" fmla="*/ 241 w 390"/>
                <a:gd name="T97" fmla="*/ 397 h 509"/>
                <a:gd name="T98" fmla="*/ 213 w 390"/>
                <a:gd name="T99" fmla="*/ 388 h 509"/>
                <a:gd name="T100" fmla="*/ 172 w 390"/>
                <a:gd name="T101" fmla="*/ 376 h 509"/>
                <a:gd name="T102" fmla="*/ 164 w 390"/>
                <a:gd name="T103" fmla="*/ 391 h 509"/>
                <a:gd name="T104" fmla="*/ 153 w 390"/>
                <a:gd name="T105" fmla="*/ 413 h 509"/>
                <a:gd name="T106" fmla="*/ 137 w 390"/>
                <a:gd name="T107" fmla="*/ 427 h 509"/>
                <a:gd name="T108" fmla="*/ 110 w 390"/>
                <a:gd name="T109" fmla="*/ 456 h 509"/>
                <a:gd name="T110" fmla="*/ 92 w 390"/>
                <a:gd name="T111" fmla="*/ 458 h 509"/>
                <a:gd name="T112" fmla="*/ 74 w 390"/>
                <a:gd name="T113" fmla="*/ 493 h 509"/>
                <a:gd name="T114" fmla="*/ 55 w 390"/>
                <a:gd name="T115" fmla="*/ 505 h 509"/>
                <a:gd name="T116" fmla="*/ 21 w 390"/>
                <a:gd name="T117" fmla="*/ 501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0" h="509">
                  <a:moveTo>
                    <a:pt x="0" y="493"/>
                  </a:moveTo>
                  <a:lnTo>
                    <a:pt x="12" y="458"/>
                  </a:lnTo>
                  <a:lnTo>
                    <a:pt x="12" y="454"/>
                  </a:lnTo>
                  <a:lnTo>
                    <a:pt x="6" y="448"/>
                  </a:lnTo>
                  <a:lnTo>
                    <a:pt x="21" y="425"/>
                  </a:lnTo>
                  <a:lnTo>
                    <a:pt x="25" y="417"/>
                  </a:lnTo>
                  <a:lnTo>
                    <a:pt x="29" y="409"/>
                  </a:lnTo>
                  <a:lnTo>
                    <a:pt x="29" y="374"/>
                  </a:lnTo>
                  <a:lnTo>
                    <a:pt x="33" y="362"/>
                  </a:lnTo>
                  <a:lnTo>
                    <a:pt x="35" y="358"/>
                  </a:lnTo>
                  <a:lnTo>
                    <a:pt x="35" y="350"/>
                  </a:lnTo>
                  <a:lnTo>
                    <a:pt x="27" y="346"/>
                  </a:lnTo>
                  <a:lnTo>
                    <a:pt x="19" y="337"/>
                  </a:lnTo>
                  <a:lnTo>
                    <a:pt x="25" y="327"/>
                  </a:lnTo>
                  <a:lnTo>
                    <a:pt x="27" y="327"/>
                  </a:lnTo>
                  <a:lnTo>
                    <a:pt x="35" y="329"/>
                  </a:lnTo>
                  <a:lnTo>
                    <a:pt x="39" y="327"/>
                  </a:lnTo>
                  <a:lnTo>
                    <a:pt x="43" y="329"/>
                  </a:lnTo>
                  <a:lnTo>
                    <a:pt x="63" y="337"/>
                  </a:lnTo>
                  <a:lnTo>
                    <a:pt x="63" y="337"/>
                  </a:lnTo>
                  <a:lnTo>
                    <a:pt x="74" y="335"/>
                  </a:lnTo>
                  <a:lnTo>
                    <a:pt x="82" y="331"/>
                  </a:lnTo>
                  <a:lnTo>
                    <a:pt x="98" y="327"/>
                  </a:lnTo>
                  <a:lnTo>
                    <a:pt x="110" y="317"/>
                  </a:lnTo>
                  <a:lnTo>
                    <a:pt x="110" y="311"/>
                  </a:lnTo>
                  <a:lnTo>
                    <a:pt x="110" y="305"/>
                  </a:lnTo>
                  <a:lnTo>
                    <a:pt x="108" y="292"/>
                  </a:lnTo>
                  <a:lnTo>
                    <a:pt x="108" y="286"/>
                  </a:lnTo>
                  <a:lnTo>
                    <a:pt x="112" y="288"/>
                  </a:lnTo>
                  <a:lnTo>
                    <a:pt x="115" y="286"/>
                  </a:lnTo>
                  <a:lnTo>
                    <a:pt x="125" y="290"/>
                  </a:lnTo>
                  <a:lnTo>
                    <a:pt x="129" y="290"/>
                  </a:lnTo>
                  <a:lnTo>
                    <a:pt x="131" y="288"/>
                  </a:lnTo>
                  <a:lnTo>
                    <a:pt x="137" y="278"/>
                  </a:lnTo>
                  <a:lnTo>
                    <a:pt x="143" y="264"/>
                  </a:lnTo>
                  <a:lnTo>
                    <a:pt x="143" y="260"/>
                  </a:lnTo>
                  <a:lnTo>
                    <a:pt x="141" y="256"/>
                  </a:lnTo>
                  <a:lnTo>
                    <a:pt x="139" y="251"/>
                  </a:lnTo>
                  <a:lnTo>
                    <a:pt x="133" y="251"/>
                  </a:lnTo>
                  <a:lnTo>
                    <a:pt x="125" y="254"/>
                  </a:lnTo>
                  <a:lnTo>
                    <a:pt x="121" y="251"/>
                  </a:lnTo>
                  <a:lnTo>
                    <a:pt x="121" y="247"/>
                  </a:lnTo>
                  <a:lnTo>
                    <a:pt x="133" y="245"/>
                  </a:lnTo>
                  <a:lnTo>
                    <a:pt x="135" y="243"/>
                  </a:lnTo>
                  <a:lnTo>
                    <a:pt x="133" y="239"/>
                  </a:lnTo>
                  <a:lnTo>
                    <a:pt x="119" y="237"/>
                  </a:lnTo>
                  <a:lnTo>
                    <a:pt x="117" y="233"/>
                  </a:lnTo>
                  <a:lnTo>
                    <a:pt x="110" y="215"/>
                  </a:lnTo>
                  <a:lnTo>
                    <a:pt x="108" y="207"/>
                  </a:lnTo>
                  <a:lnTo>
                    <a:pt x="104" y="207"/>
                  </a:lnTo>
                  <a:lnTo>
                    <a:pt x="98" y="209"/>
                  </a:lnTo>
                  <a:lnTo>
                    <a:pt x="98" y="202"/>
                  </a:lnTo>
                  <a:lnTo>
                    <a:pt x="94" y="200"/>
                  </a:lnTo>
                  <a:lnTo>
                    <a:pt x="92" y="194"/>
                  </a:lnTo>
                  <a:lnTo>
                    <a:pt x="92" y="188"/>
                  </a:lnTo>
                  <a:lnTo>
                    <a:pt x="94" y="174"/>
                  </a:lnTo>
                  <a:lnTo>
                    <a:pt x="94" y="172"/>
                  </a:lnTo>
                  <a:lnTo>
                    <a:pt x="98" y="172"/>
                  </a:lnTo>
                  <a:lnTo>
                    <a:pt x="100" y="170"/>
                  </a:lnTo>
                  <a:lnTo>
                    <a:pt x="92" y="162"/>
                  </a:lnTo>
                  <a:lnTo>
                    <a:pt x="92" y="155"/>
                  </a:lnTo>
                  <a:lnTo>
                    <a:pt x="92" y="153"/>
                  </a:lnTo>
                  <a:lnTo>
                    <a:pt x="92" y="151"/>
                  </a:lnTo>
                  <a:lnTo>
                    <a:pt x="96" y="151"/>
                  </a:lnTo>
                  <a:lnTo>
                    <a:pt x="98" y="149"/>
                  </a:lnTo>
                  <a:lnTo>
                    <a:pt x="98" y="137"/>
                  </a:lnTo>
                  <a:lnTo>
                    <a:pt x="100" y="133"/>
                  </a:lnTo>
                  <a:lnTo>
                    <a:pt x="98" y="125"/>
                  </a:lnTo>
                  <a:lnTo>
                    <a:pt x="86" y="117"/>
                  </a:lnTo>
                  <a:lnTo>
                    <a:pt x="74" y="110"/>
                  </a:lnTo>
                  <a:lnTo>
                    <a:pt x="78" y="106"/>
                  </a:lnTo>
                  <a:lnTo>
                    <a:pt x="80" y="100"/>
                  </a:lnTo>
                  <a:lnTo>
                    <a:pt x="90" y="82"/>
                  </a:lnTo>
                  <a:lnTo>
                    <a:pt x="94" y="72"/>
                  </a:lnTo>
                  <a:lnTo>
                    <a:pt x="104" y="72"/>
                  </a:lnTo>
                  <a:lnTo>
                    <a:pt x="106" y="72"/>
                  </a:lnTo>
                  <a:lnTo>
                    <a:pt x="121" y="72"/>
                  </a:lnTo>
                  <a:lnTo>
                    <a:pt x="123" y="70"/>
                  </a:lnTo>
                  <a:lnTo>
                    <a:pt x="131" y="61"/>
                  </a:lnTo>
                  <a:lnTo>
                    <a:pt x="131" y="59"/>
                  </a:lnTo>
                  <a:lnTo>
                    <a:pt x="127" y="55"/>
                  </a:lnTo>
                  <a:lnTo>
                    <a:pt x="129" y="49"/>
                  </a:lnTo>
                  <a:lnTo>
                    <a:pt x="127" y="45"/>
                  </a:lnTo>
                  <a:lnTo>
                    <a:pt x="115" y="33"/>
                  </a:lnTo>
                  <a:lnTo>
                    <a:pt x="100" y="16"/>
                  </a:lnTo>
                  <a:lnTo>
                    <a:pt x="96" y="6"/>
                  </a:lnTo>
                  <a:lnTo>
                    <a:pt x="115" y="8"/>
                  </a:lnTo>
                  <a:lnTo>
                    <a:pt x="129" y="8"/>
                  </a:lnTo>
                  <a:lnTo>
                    <a:pt x="141" y="8"/>
                  </a:lnTo>
                  <a:lnTo>
                    <a:pt x="143" y="8"/>
                  </a:lnTo>
                  <a:lnTo>
                    <a:pt x="151" y="2"/>
                  </a:lnTo>
                  <a:lnTo>
                    <a:pt x="155" y="0"/>
                  </a:lnTo>
                  <a:lnTo>
                    <a:pt x="157" y="0"/>
                  </a:lnTo>
                  <a:lnTo>
                    <a:pt x="159" y="4"/>
                  </a:lnTo>
                  <a:lnTo>
                    <a:pt x="159" y="6"/>
                  </a:lnTo>
                  <a:lnTo>
                    <a:pt x="153" y="16"/>
                  </a:lnTo>
                  <a:lnTo>
                    <a:pt x="153" y="22"/>
                  </a:lnTo>
                  <a:lnTo>
                    <a:pt x="151" y="39"/>
                  </a:lnTo>
                  <a:lnTo>
                    <a:pt x="153" y="45"/>
                  </a:lnTo>
                  <a:lnTo>
                    <a:pt x="159" y="59"/>
                  </a:lnTo>
                  <a:lnTo>
                    <a:pt x="164" y="63"/>
                  </a:lnTo>
                  <a:lnTo>
                    <a:pt x="170" y="67"/>
                  </a:lnTo>
                  <a:lnTo>
                    <a:pt x="172" y="67"/>
                  </a:lnTo>
                  <a:lnTo>
                    <a:pt x="172" y="65"/>
                  </a:lnTo>
                  <a:lnTo>
                    <a:pt x="174" y="57"/>
                  </a:lnTo>
                  <a:lnTo>
                    <a:pt x="182" y="61"/>
                  </a:lnTo>
                  <a:lnTo>
                    <a:pt x="200" y="74"/>
                  </a:lnTo>
                  <a:lnTo>
                    <a:pt x="206" y="80"/>
                  </a:lnTo>
                  <a:lnTo>
                    <a:pt x="206" y="82"/>
                  </a:lnTo>
                  <a:lnTo>
                    <a:pt x="215" y="78"/>
                  </a:lnTo>
                  <a:lnTo>
                    <a:pt x="231" y="78"/>
                  </a:lnTo>
                  <a:lnTo>
                    <a:pt x="239" y="80"/>
                  </a:lnTo>
                  <a:lnTo>
                    <a:pt x="239" y="86"/>
                  </a:lnTo>
                  <a:lnTo>
                    <a:pt x="237" y="88"/>
                  </a:lnTo>
                  <a:lnTo>
                    <a:pt x="239" y="90"/>
                  </a:lnTo>
                  <a:lnTo>
                    <a:pt x="245" y="92"/>
                  </a:lnTo>
                  <a:lnTo>
                    <a:pt x="253" y="94"/>
                  </a:lnTo>
                  <a:lnTo>
                    <a:pt x="262" y="96"/>
                  </a:lnTo>
                  <a:lnTo>
                    <a:pt x="262" y="98"/>
                  </a:lnTo>
                  <a:lnTo>
                    <a:pt x="262" y="106"/>
                  </a:lnTo>
                  <a:lnTo>
                    <a:pt x="264" y="115"/>
                  </a:lnTo>
                  <a:lnTo>
                    <a:pt x="278" y="117"/>
                  </a:lnTo>
                  <a:lnTo>
                    <a:pt x="278" y="117"/>
                  </a:lnTo>
                  <a:lnTo>
                    <a:pt x="276" y="127"/>
                  </a:lnTo>
                  <a:lnTo>
                    <a:pt x="276" y="137"/>
                  </a:lnTo>
                  <a:lnTo>
                    <a:pt x="278" y="143"/>
                  </a:lnTo>
                  <a:lnTo>
                    <a:pt x="280" y="145"/>
                  </a:lnTo>
                  <a:lnTo>
                    <a:pt x="290" y="155"/>
                  </a:lnTo>
                  <a:lnTo>
                    <a:pt x="294" y="162"/>
                  </a:lnTo>
                  <a:lnTo>
                    <a:pt x="292" y="164"/>
                  </a:lnTo>
                  <a:lnTo>
                    <a:pt x="284" y="168"/>
                  </a:lnTo>
                  <a:lnTo>
                    <a:pt x="282" y="170"/>
                  </a:lnTo>
                  <a:lnTo>
                    <a:pt x="288" y="176"/>
                  </a:lnTo>
                  <a:lnTo>
                    <a:pt x="286" y="186"/>
                  </a:lnTo>
                  <a:lnTo>
                    <a:pt x="290" y="198"/>
                  </a:lnTo>
                  <a:lnTo>
                    <a:pt x="292" y="202"/>
                  </a:lnTo>
                  <a:lnTo>
                    <a:pt x="296" y="207"/>
                  </a:lnTo>
                  <a:lnTo>
                    <a:pt x="296" y="209"/>
                  </a:lnTo>
                  <a:lnTo>
                    <a:pt x="294" y="211"/>
                  </a:lnTo>
                  <a:lnTo>
                    <a:pt x="286" y="209"/>
                  </a:lnTo>
                  <a:lnTo>
                    <a:pt x="282" y="213"/>
                  </a:lnTo>
                  <a:lnTo>
                    <a:pt x="278" y="215"/>
                  </a:lnTo>
                  <a:lnTo>
                    <a:pt x="278" y="217"/>
                  </a:lnTo>
                  <a:lnTo>
                    <a:pt x="264" y="215"/>
                  </a:lnTo>
                  <a:lnTo>
                    <a:pt x="258" y="209"/>
                  </a:lnTo>
                  <a:lnTo>
                    <a:pt x="253" y="209"/>
                  </a:lnTo>
                  <a:lnTo>
                    <a:pt x="233" y="202"/>
                  </a:lnTo>
                  <a:lnTo>
                    <a:pt x="233" y="202"/>
                  </a:lnTo>
                  <a:lnTo>
                    <a:pt x="231" y="204"/>
                  </a:lnTo>
                  <a:lnTo>
                    <a:pt x="231" y="213"/>
                  </a:lnTo>
                  <a:lnTo>
                    <a:pt x="231" y="221"/>
                  </a:lnTo>
                  <a:lnTo>
                    <a:pt x="229" y="223"/>
                  </a:lnTo>
                  <a:lnTo>
                    <a:pt x="227" y="227"/>
                  </a:lnTo>
                  <a:lnTo>
                    <a:pt x="231" y="231"/>
                  </a:lnTo>
                  <a:lnTo>
                    <a:pt x="253" y="256"/>
                  </a:lnTo>
                  <a:lnTo>
                    <a:pt x="258" y="266"/>
                  </a:lnTo>
                  <a:lnTo>
                    <a:pt x="258" y="272"/>
                  </a:lnTo>
                  <a:lnTo>
                    <a:pt x="258" y="274"/>
                  </a:lnTo>
                  <a:lnTo>
                    <a:pt x="256" y="284"/>
                  </a:lnTo>
                  <a:lnTo>
                    <a:pt x="256" y="288"/>
                  </a:lnTo>
                  <a:lnTo>
                    <a:pt x="264" y="290"/>
                  </a:lnTo>
                  <a:lnTo>
                    <a:pt x="288" y="288"/>
                  </a:lnTo>
                  <a:lnTo>
                    <a:pt x="298" y="288"/>
                  </a:lnTo>
                  <a:lnTo>
                    <a:pt x="303" y="294"/>
                  </a:lnTo>
                  <a:lnTo>
                    <a:pt x="319" y="321"/>
                  </a:lnTo>
                  <a:lnTo>
                    <a:pt x="325" y="325"/>
                  </a:lnTo>
                  <a:lnTo>
                    <a:pt x="331" y="325"/>
                  </a:lnTo>
                  <a:lnTo>
                    <a:pt x="335" y="331"/>
                  </a:lnTo>
                  <a:lnTo>
                    <a:pt x="339" y="333"/>
                  </a:lnTo>
                  <a:lnTo>
                    <a:pt x="341" y="335"/>
                  </a:lnTo>
                  <a:lnTo>
                    <a:pt x="354" y="356"/>
                  </a:lnTo>
                  <a:lnTo>
                    <a:pt x="360" y="364"/>
                  </a:lnTo>
                  <a:lnTo>
                    <a:pt x="364" y="382"/>
                  </a:lnTo>
                  <a:lnTo>
                    <a:pt x="364" y="391"/>
                  </a:lnTo>
                  <a:lnTo>
                    <a:pt x="370" y="397"/>
                  </a:lnTo>
                  <a:lnTo>
                    <a:pt x="370" y="409"/>
                  </a:lnTo>
                  <a:lnTo>
                    <a:pt x="376" y="411"/>
                  </a:lnTo>
                  <a:lnTo>
                    <a:pt x="390" y="415"/>
                  </a:lnTo>
                  <a:lnTo>
                    <a:pt x="390" y="419"/>
                  </a:lnTo>
                  <a:lnTo>
                    <a:pt x="390" y="423"/>
                  </a:lnTo>
                  <a:lnTo>
                    <a:pt x="388" y="425"/>
                  </a:lnTo>
                  <a:lnTo>
                    <a:pt x="370" y="427"/>
                  </a:lnTo>
                  <a:lnTo>
                    <a:pt x="364" y="431"/>
                  </a:lnTo>
                  <a:lnTo>
                    <a:pt x="362" y="429"/>
                  </a:lnTo>
                  <a:lnTo>
                    <a:pt x="356" y="425"/>
                  </a:lnTo>
                  <a:lnTo>
                    <a:pt x="335" y="421"/>
                  </a:lnTo>
                  <a:lnTo>
                    <a:pt x="321" y="427"/>
                  </a:lnTo>
                  <a:lnTo>
                    <a:pt x="294" y="417"/>
                  </a:lnTo>
                  <a:lnTo>
                    <a:pt x="286" y="411"/>
                  </a:lnTo>
                  <a:lnTo>
                    <a:pt x="280" y="409"/>
                  </a:lnTo>
                  <a:lnTo>
                    <a:pt x="272" y="395"/>
                  </a:lnTo>
                  <a:lnTo>
                    <a:pt x="268" y="395"/>
                  </a:lnTo>
                  <a:lnTo>
                    <a:pt x="262" y="391"/>
                  </a:lnTo>
                  <a:lnTo>
                    <a:pt x="260" y="388"/>
                  </a:lnTo>
                  <a:lnTo>
                    <a:pt x="253" y="393"/>
                  </a:lnTo>
                  <a:lnTo>
                    <a:pt x="241" y="397"/>
                  </a:lnTo>
                  <a:lnTo>
                    <a:pt x="239" y="397"/>
                  </a:lnTo>
                  <a:lnTo>
                    <a:pt x="231" y="395"/>
                  </a:lnTo>
                  <a:lnTo>
                    <a:pt x="231" y="391"/>
                  </a:lnTo>
                  <a:lnTo>
                    <a:pt x="213" y="388"/>
                  </a:lnTo>
                  <a:lnTo>
                    <a:pt x="206" y="378"/>
                  </a:lnTo>
                  <a:lnTo>
                    <a:pt x="198" y="372"/>
                  </a:lnTo>
                  <a:lnTo>
                    <a:pt x="174" y="366"/>
                  </a:lnTo>
                  <a:lnTo>
                    <a:pt x="172" y="376"/>
                  </a:lnTo>
                  <a:lnTo>
                    <a:pt x="172" y="378"/>
                  </a:lnTo>
                  <a:lnTo>
                    <a:pt x="172" y="382"/>
                  </a:lnTo>
                  <a:lnTo>
                    <a:pt x="166" y="382"/>
                  </a:lnTo>
                  <a:lnTo>
                    <a:pt x="164" y="391"/>
                  </a:lnTo>
                  <a:lnTo>
                    <a:pt x="157" y="395"/>
                  </a:lnTo>
                  <a:lnTo>
                    <a:pt x="157" y="409"/>
                  </a:lnTo>
                  <a:lnTo>
                    <a:pt x="157" y="411"/>
                  </a:lnTo>
                  <a:lnTo>
                    <a:pt x="153" y="413"/>
                  </a:lnTo>
                  <a:lnTo>
                    <a:pt x="149" y="415"/>
                  </a:lnTo>
                  <a:lnTo>
                    <a:pt x="141" y="417"/>
                  </a:lnTo>
                  <a:lnTo>
                    <a:pt x="139" y="423"/>
                  </a:lnTo>
                  <a:lnTo>
                    <a:pt x="137" y="427"/>
                  </a:lnTo>
                  <a:lnTo>
                    <a:pt x="127" y="438"/>
                  </a:lnTo>
                  <a:lnTo>
                    <a:pt x="123" y="442"/>
                  </a:lnTo>
                  <a:lnTo>
                    <a:pt x="121" y="450"/>
                  </a:lnTo>
                  <a:lnTo>
                    <a:pt x="110" y="456"/>
                  </a:lnTo>
                  <a:lnTo>
                    <a:pt x="104" y="466"/>
                  </a:lnTo>
                  <a:lnTo>
                    <a:pt x="100" y="466"/>
                  </a:lnTo>
                  <a:lnTo>
                    <a:pt x="94" y="458"/>
                  </a:lnTo>
                  <a:lnTo>
                    <a:pt x="92" y="458"/>
                  </a:lnTo>
                  <a:lnTo>
                    <a:pt x="88" y="462"/>
                  </a:lnTo>
                  <a:lnTo>
                    <a:pt x="84" y="468"/>
                  </a:lnTo>
                  <a:lnTo>
                    <a:pt x="78" y="476"/>
                  </a:lnTo>
                  <a:lnTo>
                    <a:pt x="74" y="493"/>
                  </a:lnTo>
                  <a:lnTo>
                    <a:pt x="72" y="495"/>
                  </a:lnTo>
                  <a:lnTo>
                    <a:pt x="63" y="491"/>
                  </a:lnTo>
                  <a:lnTo>
                    <a:pt x="59" y="495"/>
                  </a:lnTo>
                  <a:lnTo>
                    <a:pt x="55" y="505"/>
                  </a:lnTo>
                  <a:lnTo>
                    <a:pt x="45" y="501"/>
                  </a:lnTo>
                  <a:lnTo>
                    <a:pt x="37" y="509"/>
                  </a:lnTo>
                  <a:lnTo>
                    <a:pt x="33" y="509"/>
                  </a:lnTo>
                  <a:lnTo>
                    <a:pt x="21" y="501"/>
                  </a:lnTo>
                  <a:lnTo>
                    <a:pt x="8" y="499"/>
                  </a:lnTo>
                  <a:lnTo>
                    <a:pt x="0" y="49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8" name="Freeform 658"/>
            <p:cNvSpPr>
              <a:spLocks/>
            </p:cNvSpPr>
            <p:nvPr/>
          </p:nvSpPr>
          <p:spPr bwMode="auto">
            <a:xfrm>
              <a:off x="8651875" y="3627438"/>
              <a:ext cx="58738" cy="31750"/>
            </a:xfrm>
            <a:custGeom>
              <a:avLst/>
              <a:gdLst>
                <a:gd name="T0" fmla="*/ 37 w 37"/>
                <a:gd name="T1" fmla="*/ 10 h 20"/>
                <a:gd name="T2" fmla="*/ 22 w 37"/>
                <a:gd name="T3" fmla="*/ 4 h 20"/>
                <a:gd name="T4" fmla="*/ 18 w 37"/>
                <a:gd name="T5" fmla="*/ 4 h 20"/>
                <a:gd name="T6" fmla="*/ 10 w 37"/>
                <a:gd name="T7" fmla="*/ 2 h 20"/>
                <a:gd name="T8" fmla="*/ 6 w 37"/>
                <a:gd name="T9" fmla="*/ 0 h 20"/>
                <a:gd name="T10" fmla="*/ 0 w 37"/>
                <a:gd name="T11" fmla="*/ 2 h 20"/>
                <a:gd name="T12" fmla="*/ 6 w 37"/>
                <a:gd name="T13" fmla="*/ 10 h 20"/>
                <a:gd name="T14" fmla="*/ 16 w 37"/>
                <a:gd name="T15" fmla="*/ 18 h 20"/>
                <a:gd name="T16" fmla="*/ 24 w 37"/>
                <a:gd name="T17" fmla="*/ 20 h 20"/>
                <a:gd name="T18" fmla="*/ 33 w 37"/>
                <a:gd name="T19" fmla="*/ 14 h 20"/>
                <a:gd name="T20" fmla="*/ 37 w 37"/>
                <a:gd name="T21"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20">
                  <a:moveTo>
                    <a:pt x="37" y="10"/>
                  </a:moveTo>
                  <a:lnTo>
                    <a:pt x="22" y="4"/>
                  </a:lnTo>
                  <a:lnTo>
                    <a:pt x="18" y="4"/>
                  </a:lnTo>
                  <a:lnTo>
                    <a:pt x="10" y="2"/>
                  </a:lnTo>
                  <a:lnTo>
                    <a:pt x="6" y="0"/>
                  </a:lnTo>
                  <a:lnTo>
                    <a:pt x="0" y="2"/>
                  </a:lnTo>
                  <a:lnTo>
                    <a:pt x="6" y="10"/>
                  </a:lnTo>
                  <a:lnTo>
                    <a:pt x="16" y="18"/>
                  </a:lnTo>
                  <a:lnTo>
                    <a:pt x="24" y="20"/>
                  </a:lnTo>
                  <a:lnTo>
                    <a:pt x="33" y="14"/>
                  </a:lnTo>
                  <a:lnTo>
                    <a:pt x="37" y="1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69" name="Freeform 659"/>
            <p:cNvSpPr>
              <a:spLocks/>
            </p:cNvSpPr>
            <p:nvPr/>
          </p:nvSpPr>
          <p:spPr bwMode="auto">
            <a:xfrm>
              <a:off x="8770938" y="3552825"/>
              <a:ext cx="176213" cy="428625"/>
            </a:xfrm>
            <a:custGeom>
              <a:avLst/>
              <a:gdLst>
                <a:gd name="T0" fmla="*/ 15 w 111"/>
                <a:gd name="T1" fmla="*/ 8 h 270"/>
                <a:gd name="T2" fmla="*/ 0 w 111"/>
                <a:gd name="T3" fmla="*/ 37 h 270"/>
                <a:gd name="T4" fmla="*/ 7 w 111"/>
                <a:gd name="T5" fmla="*/ 63 h 270"/>
                <a:gd name="T6" fmla="*/ 9 w 111"/>
                <a:gd name="T7" fmla="*/ 69 h 270"/>
                <a:gd name="T8" fmla="*/ 21 w 111"/>
                <a:gd name="T9" fmla="*/ 71 h 270"/>
                <a:gd name="T10" fmla="*/ 39 w 111"/>
                <a:gd name="T11" fmla="*/ 79 h 270"/>
                <a:gd name="T12" fmla="*/ 49 w 111"/>
                <a:gd name="T13" fmla="*/ 96 h 270"/>
                <a:gd name="T14" fmla="*/ 47 w 111"/>
                <a:gd name="T15" fmla="*/ 135 h 270"/>
                <a:gd name="T16" fmla="*/ 43 w 111"/>
                <a:gd name="T17" fmla="*/ 149 h 270"/>
                <a:gd name="T18" fmla="*/ 39 w 111"/>
                <a:gd name="T19" fmla="*/ 155 h 270"/>
                <a:gd name="T20" fmla="*/ 31 w 111"/>
                <a:gd name="T21" fmla="*/ 155 h 270"/>
                <a:gd name="T22" fmla="*/ 19 w 111"/>
                <a:gd name="T23" fmla="*/ 159 h 270"/>
                <a:gd name="T24" fmla="*/ 9 w 111"/>
                <a:gd name="T25" fmla="*/ 174 h 270"/>
                <a:gd name="T26" fmla="*/ 11 w 111"/>
                <a:gd name="T27" fmla="*/ 239 h 270"/>
                <a:gd name="T28" fmla="*/ 25 w 111"/>
                <a:gd name="T29" fmla="*/ 266 h 270"/>
                <a:gd name="T30" fmla="*/ 45 w 111"/>
                <a:gd name="T31" fmla="*/ 263 h 270"/>
                <a:gd name="T32" fmla="*/ 62 w 111"/>
                <a:gd name="T33" fmla="*/ 270 h 270"/>
                <a:gd name="T34" fmla="*/ 74 w 111"/>
                <a:gd name="T35" fmla="*/ 268 h 270"/>
                <a:gd name="T36" fmla="*/ 72 w 111"/>
                <a:gd name="T37" fmla="*/ 253 h 270"/>
                <a:gd name="T38" fmla="*/ 82 w 111"/>
                <a:gd name="T39" fmla="*/ 241 h 270"/>
                <a:gd name="T40" fmla="*/ 84 w 111"/>
                <a:gd name="T41" fmla="*/ 212 h 270"/>
                <a:gd name="T42" fmla="*/ 80 w 111"/>
                <a:gd name="T43" fmla="*/ 186 h 270"/>
                <a:gd name="T44" fmla="*/ 99 w 111"/>
                <a:gd name="T45" fmla="*/ 155 h 270"/>
                <a:gd name="T46" fmla="*/ 107 w 111"/>
                <a:gd name="T47" fmla="*/ 145 h 270"/>
                <a:gd name="T48" fmla="*/ 111 w 111"/>
                <a:gd name="T49" fmla="*/ 118 h 270"/>
                <a:gd name="T50" fmla="*/ 103 w 111"/>
                <a:gd name="T51" fmla="*/ 86 h 270"/>
                <a:gd name="T52" fmla="*/ 99 w 111"/>
                <a:gd name="T53" fmla="*/ 92 h 270"/>
                <a:gd name="T54" fmla="*/ 107 w 111"/>
                <a:gd name="T55" fmla="*/ 108 h 270"/>
                <a:gd name="T56" fmla="*/ 103 w 111"/>
                <a:gd name="T57" fmla="*/ 135 h 270"/>
                <a:gd name="T58" fmla="*/ 80 w 111"/>
                <a:gd name="T59" fmla="*/ 139 h 270"/>
                <a:gd name="T60" fmla="*/ 72 w 111"/>
                <a:gd name="T61" fmla="*/ 135 h 270"/>
                <a:gd name="T62" fmla="*/ 70 w 111"/>
                <a:gd name="T63" fmla="*/ 124 h 270"/>
                <a:gd name="T64" fmla="*/ 66 w 111"/>
                <a:gd name="T65" fmla="*/ 122 h 270"/>
                <a:gd name="T66" fmla="*/ 58 w 111"/>
                <a:gd name="T67" fmla="*/ 116 h 270"/>
                <a:gd name="T68" fmla="*/ 62 w 111"/>
                <a:gd name="T69" fmla="*/ 104 h 270"/>
                <a:gd name="T70" fmla="*/ 74 w 111"/>
                <a:gd name="T71" fmla="*/ 100 h 270"/>
                <a:gd name="T72" fmla="*/ 74 w 111"/>
                <a:gd name="T73" fmla="*/ 94 h 270"/>
                <a:gd name="T74" fmla="*/ 82 w 111"/>
                <a:gd name="T75" fmla="*/ 98 h 270"/>
                <a:gd name="T76" fmla="*/ 86 w 111"/>
                <a:gd name="T77" fmla="*/ 96 h 270"/>
                <a:gd name="T78" fmla="*/ 76 w 111"/>
                <a:gd name="T79" fmla="*/ 88 h 270"/>
                <a:gd name="T80" fmla="*/ 64 w 111"/>
                <a:gd name="T81" fmla="*/ 86 h 270"/>
                <a:gd name="T82" fmla="*/ 47 w 111"/>
                <a:gd name="T83" fmla="*/ 73 h 270"/>
                <a:gd name="T84" fmla="*/ 35 w 111"/>
                <a:gd name="T85" fmla="*/ 47 h 270"/>
                <a:gd name="T86" fmla="*/ 25 w 111"/>
                <a:gd name="T87"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1" h="270">
                  <a:moveTo>
                    <a:pt x="25" y="0"/>
                  </a:moveTo>
                  <a:lnTo>
                    <a:pt x="15" y="8"/>
                  </a:lnTo>
                  <a:lnTo>
                    <a:pt x="2" y="28"/>
                  </a:lnTo>
                  <a:lnTo>
                    <a:pt x="0" y="37"/>
                  </a:lnTo>
                  <a:lnTo>
                    <a:pt x="2" y="61"/>
                  </a:lnTo>
                  <a:lnTo>
                    <a:pt x="7" y="63"/>
                  </a:lnTo>
                  <a:lnTo>
                    <a:pt x="7" y="67"/>
                  </a:lnTo>
                  <a:lnTo>
                    <a:pt x="9" y="69"/>
                  </a:lnTo>
                  <a:lnTo>
                    <a:pt x="11" y="73"/>
                  </a:lnTo>
                  <a:lnTo>
                    <a:pt x="21" y="71"/>
                  </a:lnTo>
                  <a:lnTo>
                    <a:pt x="33" y="75"/>
                  </a:lnTo>
                  <a:lnTo>
                    <a:pt x="39" y="79"/>
                  </a:lnTo>
                  <a:lnTo>
                    <a:pt x="45" y="86"/>
                  </a:lnTo>
                  <a:lnTo>
                    <a:pt x="49" y="96"/>
                  </a:lnTo>
                  <a:lnTo>
                    <a:pt x="52" y="102"/>
                  </a:lnTo>
                  <a:lnTo>
                    <a:pt x="47" y="135"/>
                  </a:lnTo>
                  <a:lnTo>
                    <a:pt x="45" y="141"/>
                  </a:lnTo>
                  <a:lnTo>
                    <a:pt x="43" y="149"/>
                  </a:lnTo>
                  <a:lnTo>
                    <a:pt x="41" y="151"/>
                  </a:lnTo>
                  <a:lnTo>
                    <a:pt x="39" y="155"/>
                  </a:lnTo>
                  <a:lnTo>
                    <a:pt x="35" y="155"/>
                  </a:lnTo>
                  <a:lnTo>
                    <a:pt x="31" y="155"/>
                  </a:lnTo>
                  <a:lnTo>
                    <a:pt x="23" y="155"/>
                  </a:lnTo>
                  <a:lnTo>
                    <a:pt x="19" y="159"/>
                  </a:lnTo>
                  <a:lnTo>
                    <a:pt x="11" y="167"/>
                  </a:lnTo>
                  <a:lnTo>
                    <a:pt x="9" y="174"/>
                  </a:lnTo>
                  <a:lnTo>
                    <a:pt x="7" y="202"/>
                  </a:lnTo>
                  <a:lnTo>
                    <a:pt x="11" y="239"/>
                  </a:lnTo>
                  <a:lnTo>
                    <a:pt x="21" y="263"/>
                  </a:lnTo>
                  <a:lnTo>
                    <a:pt x="25" y="266"/>
                  </a:lnTo>
                  <a:lnTo>
                    <a:pt x="31" y="266"/>
                  </a:lnTo>
                  <a:lnTo>
                    <a:pt x="45" y="263"/>
                  </a:lnTo>
                  <a:lnTo>
                    <a:pt x="54" y="268"/>
                  </a:lnTo>
                  <a:lnTo>
                    <a:pt x="62" y="270"/>
                  </a:lnTo>
                  <a:lnTo>
                    <a:pt x="72" y="270"/>
                  </a:lnTo>
                  <a:lnTo>
                    <a:pt x="74" y="268"/>
                  </a:lnTo>
                  <a:lnTo>
                    <a:pt x="72" y="261"/>
                  </a:lnTo>
                  <a:lnTo>
                    <a:pt x="72" y="253"/>
                  </a:lnTo>
                  <a:lnTo>
                    <a:pt x="76" y="247"/>
                  </a:lnTo>
                  <a:lnTo>
                    <a:pt x="82" y="241"/>
                  </a:lnTo>
                  <a:lnTo>
                    <a:pt x="84" y="225"/>
                  </a:lnTo>
                  <a:lnTo>
                    <a:pt x="84" y="212"/>
                  </a:lnTo>
                  <a:lnTo>
                    <a:pt x="80" y="202"/>
                  </a:lnTo>
                  <a:lnTo>
                    <a:pt x="80" y="186"/>
                  </a:lnTo>
                  <a:lnTo>
                    <a:pt x="86" y="169"/>
                  </a:lnTo>
                  <a:lnTo>
                    <a:pt x="99" y="155"/>
                  </a:lnTo>
                  <a:lnTo>
                    <a:pt x="105" y="151"/>
                  </a:lnTo>
                  <a:lnTo>
                    <a:pt x="107" y="145"/>
                  </a:lnTo>
                  <a:lnTo>
                    <a:pt x="105" y="141"/>
                  </a:lnTo>
                  <a:lnTo>
                    <a:pt x="111" y="118"/>
                  </a:lnTo>
                  <a:lnTo>
                    <a:pt x="109" y="106"/>
                  </a:lnTo>
                  <a:lnTo>
                    <a:pt x="103" y="86"/>
                  </a:lnTo>
                  <a:lnTo>
                    <a:pt x="101" y="90"/>
                  </a:lnTo>
                  <a:lnTo>
                    <a:pt x="99" y="92"/>
                  </a:lnTo>
                  <a:lnTo>
                    <a:pt x="103" y="94"/>
                  </a:lnTo>
                  <a:lnTo>
                    <a:pt x="107" y="108"/>
                  </a:lnTo>
                  <a:lnTo>
                    <a:pt x="107" y="116"/>
                  </a:lnTo>
                  <a:lnTo>
                    <a:pt x="103" y="135"/>
                  </a:lnTo>
                  <a:lnTo>
                    <a:pt x="88" y="139"/>
                  </a:lnTo>
                  <a:lnTo>
                    <a:pt x="80" y="139"/>
                  </a:lnTo>
                  <a:lnTo>
                    <a:pt x="76" y="139"/>
                  </a:lnTo>
                  <a:lnTo>
                    <a:pt x="72" y="135"/>
                  </a:lnTo>
                  <a:lnTo>
                    <a:pt x="68" y="131"/>
                  </a:lnTo>
                  <a:lnTo>
                    <a:pt x="70" y="124"/>
                  </a:lnTo>
                  <a:lnTo>
                    <a:pt x="70" y="122"/>
                  </a:lnTo>
                  <a:lnTo>
                    <a:pt x="66" y="122"/>
                  </a:lnTo>
                  <a:lnTo>
                    <a:pt x="62" y="120"/>
                  </a:lnTo>
                  <a:lnTo>
                    <a:pt x="58" y="116"/>
                  </a:lnTo>
                  <a:lnTo>
                    <a:pt x="58" y="108"/>
                  </a:lnTo>
                  <a:lnTo>
                    <a:pt x="62" y="104"/>
                  </a:lnTo>
                  <a:lnTo>
                    <a:pt x="64" y="100"/>
                  </a:lnTo>
                  <a:lnTo>
                    <a:pt x="74" y="100"/>
                  </a:lnTo>
                  <a:lnTo>
                    <a:pt x="74" y="98"/>
                  </a:lnTo>
                  <a:lnTo>
                    <a:pt x="74" y="94"/>
                  </a:lnTo>
                  <a:lnTo>
                    <a:pt x="78" y="96"/>
                  </a:lnTo>
                  <a:lnTo>
                    <a:pt x="82" y="98"/>
                  </a:lnTo>
                  <a:lnTo>
                    <a:pt x="84" y="98"/>
                  </a:lnTo>
                  <a:lnTo>
                    <a:pt x="86" y="96"/>
                  </a:lnTo>
                  <a:lnTo>
                    <a:pt x="84" y="94"/>
                  </a:lnTo>
                  <a:lnTo>
                    <a:pt x="76" y="88"/>
                  </a:lnTo>
                  <a:lnTo>
                    <a:pt x="70" y="86"/>
                  </a:lnTo>
                  <a:lnTo>
                    <a:pt x="64" y="86"/>
                  </a:lnTo>
                  <a:lnTo>
                    <a:pt x="54" y="82"/>
                  </a:lnTo>
                  <a:lnTo>
                    <a:pt x="47" y="73"/>
                  </a:lnTo>
                  <a:lnTo>
                    <a:pt x="39" y="55"/>
                  </a:lnTo>
                  <a:lnTo>
                    <a:pt x="35" y="47"/>
                  </a:lnTo>
                  <a:lnTo>
                    <a:pt x="29" y="28"/>
                  </a:lnTo>
                  <a:lnTo>
                    <a:pt x="2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0" name="Freeform 660"/>
            <p:cNvSpPr>
              <a:spLocks/>
            </p:cNvSpPr>
            <p:nvPr/>
          </p:nvSpPr>
          <p:spPr bwMode="auto">
            <a:xfrm>
              <a:off x="8385175" y="2751138"/>
              <a:ext cx="701675" cy="635000"/>
            </a:xfrm>
            <a:custGeom>
              <a:avLst/>
              <a:gdLst>
                <a:gd name="T0" fmla="*/ 8 w 442"/>
                <a:gd name="T1" fmla="*/ 112 h 400"/>
                <a:gd name="T2" fmla="*/ 23 w 442"/>
                <a:gd name="T3" fmla="*/ 92 h 400"/>
                <a:gd name="T4" fmla="*/ 43 w 442"/>
                <a:gd name="T5" fmla="*/ 84 h 400"/>
                <a:gd name="T6" fmla="*/ 33 w 442"/>
                <a:gd name="T7" fmla="*/ 55 h 400"/>
                <a:gd name="T8" fmla="*/ 53 w 442"/>
                <a:gd name="T9" fmla="*/ 47 h 400"/>
                <a:gd name="T10" fmla="*/ 70 w 442"/>
                <a:gd name="T11" fmla="*/ 61 h 400"/>
                <a:gd name="T12" fmla="*/ 111 w 442"/>
                <a:gd name="T13" fmla="*/ 57 h 400"/>
                <a:gd name="T14" fmla="*/ 139 w 442"/>
                <a:gd name="T15" fmla="*/ 65 h 400"/>
                <a:gd name="T16" fmla="*/ 149 w 442"/>
                <a:gd name="T17" fmla="*/ 55 h 400"/>
                <a:gd name="T18" fmla="*/ 184 w 442"/>
                <a:gd name="T19" fmla="*/ 28 h 400"/>
                <a:gd name="T20" fmla="*/ 229 w 442"/>
                <a:gd name="T21" fmla="*/ 24 h 400"/>
                <a:gd name="T22" fmla="*/ 245 w 442"/>
                <a:gd name="T23" fmla="*/ 0 h 400"/>
                <a:gd name="T24" fmla="*/ 268 w 442"/>
                <a:gd name="T25" fmla="*/ 16 h 400"/>
                <a:gd name="T26" fmla="*/ 292 w 442"/>
                <a:gd name="T27" fmla="*/ 32 h 400"/>
                <a:gd name="T28" fmla="*/ 317 w 442"/>
                <a:gd name="T29" fmla="*/ 37 h 400"/>
                <a:gd name="T30" fmla="*/ 342 w 442"/>
                <a:gd name="T31" fmla="*/ 63 h 400"/>
                <a:gd name="T32" fmla="*/ 305 w 442"/>
                <a:gd name="T33" fmla="*/ 94 h 400"/>
                <a:gd name="T34" fmla="*/ 346 w 442"/>
                <a:gd name="T35" fmla="*/ 129 h 400"/>
                <a:gd name="T36" fmla="*/ 358 w 442"/>
                <a:gd name="T37" fmla="*/ 118 h 400"/>
                <a:gd name="T38" fmla="*/ 399 w 442"/>
                <a:gd name="T39" fmla="*/ 135 h 400"/>
                <a:gd name="T40" fmla="*/ 429 w 442"/>
                <a:gd name="T41" fmla="*/ 161 h 400"/>
                <a:gd name="T42" fmla="*/ 429 w 442"/>
                <a:gd name="T43" fmla="*/ 182 h 400"/>
                <a:gd name="T44" fmla="*/ 409 w 442"/>
                <a:gd name="T45" fmla="*/ 223 h 400"/>
                <a:gd name="T46" fmla="*/ 376 w 442"/>
                <a:gd name="T47" fmla="*/ 253 h 400"/>
                <a:gd name="T48" fmla="*/ 374 w 442"/>
                <a:gd name="T49" fmla="*/ 308 h 400"/>
                <a:gd name="T50" fmla="*/ 350 w 442"/>
                <a:gd name="T51" fmla="*/ 345 h 400"/>
                <a:gd name="T52" fmla="*/ 333 w 442"/>
                <a:gd name="T53" fmla="*/ 329 h 400"/>
                <a:gd name="T54" fmla="*/ 309 w 442"/>
                <a:gd name="T55" fmla="*/ 296 h 400"/>
                <a:gd name="T56" fmla="*/ 331 w 442"/>
                <a:gd name="T57" fmla="*/ 288 h 400"/>
                <a:gd name="T58" fmla="*/ 327 w 442"/>
                <a:gd name="T59" fmla="*/ 253 h 400"/>
                <a:gd name="T60" fmla="*/ 278 w 442"/>
                <a:gd name="T61" fmla="*/ 255 h 400"/>
                <a:gd name="T62" fmla="*/ 264 w 442"/>
                <a:gd name="T63" fmla="*/ 280 h 400"/>
                <a:gd name="T64" fmla="*/ 250 w 442"/>
                <a:gd name="T65" fmla="*/ 308 h 400"/>
                <a:gd name="T66" fmla="*/ 260 w 442"/>
                <a:gd name="T67" fmla="*/ 347 h 400"/>
                <a:gd name="T68" fmla="*/ 258 w 442"/>
                <a:gd name="T69" fmla="*/ 390 h 400"/>
                <a:gd name="T70" fmla="*/ 233 w 442"/>
                <a:gd name="T71" fmla="*/ 400 h 400"/>
                <a:gd name="T72" fmla="*/ 229 w 442"/>
                <a:gd name="T73" fmla="*/ 341 h 400"/>
                <a:gd name="T74" fmla="*/ 237 w 442"/>
                <a:gd name="T75" fmla="*/ 313 h 400"/>
                <a:gd name="T76" fmla="*/ 215 w 442"/>
                <a:gd name="T77" fmla="*/ 311 h 400"/>
                <a:gd name="T78" fmla="*/ 182 w 442"/>
                <a:gd name="T79" fmla="*/ 313 h 400"/>
                <a:gd name="T80" fmla="*/ 143 w 442"/>
                <a:gd name="T81" fmla="*/ 313 h 400"/>
                <a:gd name="T82" fmla="*/ 127 w 442"/>
                <a:gd name="T83" fmla="*/ 290 h 400"/>
                <a:gd name="T84" fmla="*/ 156 w 442"/>
                <a:gd name="T85" fmla="*/ 274 h 400"/>
                <a:gd name="T86" fmla="*/ 174 w 442"/>
                <a:gd name="T87" fmla="*/ 259 h 400"/>
                <a:gd name="T88" fmla="*/ 176 w 442"/>
                <a:gd name="T89" fmla="*/ 270 h 400"/>
                <a:gd name="T90" fmla="*/ 203 w 442"/>
                <a:gd name="T91" fmla="*/ 278 h 400"/>
                <a:gd name="T92" fmla="*/ 203 w 442"/>
                <a:gd name="T93" fmla="*/ 253 h 400"/>
                <a:gd name="T94" fmla="*/ 194 w 442"/>
                <a:gd name="T95" fmla="*/ 241 h 400"/>
                <a:gd name="T96" fmla="*/ 213 w 442"/>
                <a:gd name="T97" fmla="*/ 214 h 400"/>
                <a:gd name="T98" fmla="*/ 225 w 442"/>
                <a:gd name="T99" fmla="*/ 208 h 400"/>
                <a:gd name="T100" fmla="*/ 221 w 442"/>
                <a:gd name="T101" fmla="*/ 196 h 400"/>
                <a:gd name="T102" fmla="*/ 209 w 442"/>
                <a:gd name="T103" fmla="*/ 188 h 400"/>
                <a:gd name="T104" fmla="*/ 201 w 442"/>
                <a:gd name="T105" fmla="*/ 194 h 400"/>
                <a:gd name="T106" fmla="*/ 192 w 442"/>
                <a:gd name="T107" fmla="*/ 188 h 400"/>
                <a:gd name="T108" fmla="*/ 180 w 442"/>
                <a:gd name="T109" fmla="*/ 174 h 400"/>
                <a:gd name="T110" fmla="*/ 168 w 442"/>
                <a:gd name="T111" fmla="*/ 180 h 400"/>
                <a:gd name="T112" fmla="*/ 149 w 442"/>
                <a:gd name="T113" fmla="*/ 188 h 400"/>
                <a:gd name="T114" fmla="*/ 109 w 442"/>
                <a:gd name="T115" fmla="*/ 178 h 400"/>
                <a:gd name="T116" fmla="*/ 90 w 442"/>
                <a:gd name="T117" fmla="*/ 171 h 400"/>
                <a:gd name="T118" fmla="*/ 70 w 442"/>
                <a:gd name="T119" fmla="*/ 186 h 400"/>
                <a:gd name="T120" fmla="*/ 72 w 442"/>
                <a:gd name="T121" fmla="*/ 145 h 400"/>
                <a:gd name="T122" fmla="*/ 41 w 442"/>
                <a:gd name="T123" fmla="*/ 137 h 400"/>
                <a:gd name="T124" fmla="*/ 15 w 442"/>
                <a:gd name="T125" fmla="*/ 135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2" h="400">
                  <a:moveTo>
                    <a:pt x="0" y="122"/>
                  </a:moveTo>
                  <a:lnTo>
                    <a:pt x="0" y="120"/>
                  </a:lnTo>
                  <a:lnTo>
                    <a:pt x="2" y="118"/>
                  </a:lnTo>
                  <a:lnTo>
                    <a:pt x="2" y="116"/>
                  </a:lnTo>
                  <a:lnTo>
                    <a:pt x="4" y="112"/>
                  </a:lnTo>
                  <a:lnTo>
                    <a:pt x="8" y="112"/>
                  </a:lnTo>
                  <a:lnTo>
                    <a:pt x="15" y="108"/>
                  </a:lnTo>
                  <a:lnTo>
                    <a:pt x="13" y="108"/>
                  </a:lnTo>
                  <a:lnTo>
                    <a:pt x="13" y="102"/>
                  </a:lnTo>
                  <a:lnTo>
                    <a:pt x="15" y="100"/>
                  </a:lnTo>
                  <a:lnTo>
                    <a:pt x="21" y="92"/>
                  </a:lnTo>
                  <a:lnTo>
                    <a:pt x="23" y="92"/>
                  </a:lnTo>
                  <a:lnTo>
                    <a:pt x="27" y="96"/>
                  </a:lnTo>
                  <a:lnTo>
                    <a:pt x="33" y="98"/>
                  </a:lnTo>
                  <a:lnTo>
                    <a:pt x="39" y="98"/>
                  </a:lnTo>
                  <a:lnTo>
                    <a:pt x="41" y="92"/>
                  </a:lnTo>
                  <a:lnTo>
                    <a:pt x="41" y="88"/>
                  </a:lnTo>
                  <a:lnTo>
                    <a:pt x="43" y="84"/>
                  </a:lnTo>
                  <a:lnTo>
                    <a:pt x="41" y="77"/>
                  </a:lnTo>
                  <a:lnTo>
                    <a:pt x="29" y="67"/>
                  </a:lnTo>
                  <a:lnTo>
                    <a:pt x="21" y="61"/>
                  </a:lnTo>
                  <a:lnTo>
                    <a:pt x="23" y="59"/>
                  </a:lnTo>
                  <a:lnTo>
                    <a:pt x="31" y="57"/>
                  </a:lnTo>
                  <a:lnTo>
                    <a:pt x="33" y="55"/>
                  </a:lnTo>
                  <a:lnTo>
                    <a:pt x="33" y="55"/>
                  </a:lnTo>
                  <a:lnTo>
                    <a:pt x="39" y="53"/>
                  </a:lnTo>
                  <a:lnTo>
                    <a:pt x="39" y="51"/>
                  </a:lnTo>
                  <a:lnTo>
                    <a:pt x="47" y="45"/>
                  </a:lnTo>
                  <a:lnTo>
                    <a:pt x="49" y="45"/>
                  </a:lnTo>
                  <a:lnTo>
                    <a:pt x="53" y="47"/>
                  </a:lnTo>
                  <a:lnTo>
                    <a:pt x="55" y="49"/>
                  </a:lnTo>
                  <a:lnTo>
                    <a:pt x="62" y="49"/>
                  </a:lnTo>
                  <a:lnTo>
                    <a:pt x="64" y="51"/>
                  </a:lnTo>
                  <a:lnTo>
                    <a:pt x="66" y="51"/>
                  </a:lnTo>
                  <a:lnTo>
                    <a:pt x="66" y="59"/>
                  </a:lnTo>
                  <a:lnTo>
                    <a:pt x="70" y="61"/>
                  </a:lnTo>
                  <a:lnTo>
                    <a:pt x="74" y="63"/>
                  </a:lnTo>
                  <a:lnTo>
                    <a:pt x="82" y="67"/>
                  </a:lnTo>
                  <a:lnTo>
                    <a:pt x="86" y="63"/>
                  </a:lnTo>
                  <a:lnTo>
                    <a:pt x="94" y="61"/>
                  </a:lnTo>
                  <a:lnTo>
                    <a:pt x="109" y="59"/>
                  </a:lnTo>
                  <a:lnTo>
                    <a:pt x="111" y="57"/>
                  </a:lnTo>
                  <a:lnTo>
                    <a:pt x="115" y="57"/>
                  </a:lnTo>
                  <a:lnTo>
                    <a:pt x="117" y="61"/>
                  </a:lnTo>
                  <a:lnTo>
                    <a:pt x="119" y="63"/>
                  </a:lnTo>
                  <a:lnTo>
                    <a:pt x="123" y="65"/>
                  </a:lnTo>
                  <a:lnTo>
                    <a:pt x="131" y="63"/>
                  </a:lnTo>
                  <a:lnTo>
                    <a:pt x="139" y="65"/>
                  </a:lnTo>
                  <a:lnTo>
                    <a:pt x="143" y="67"/>
                  </a:lnTo>
                  <a:lnTo>
                    <a:pt x="143" y="69"/>
                  </a:lnTo>
                  <a:lnTo>
                    <a:pt x="145" y="65"/>
                  </a:lnTo>
                  <a:lnTo>
                    <a:pt x="145" y="59"/>
                  </a:lnTo>
                  <a:lnTo>
                    <a:pt x="143" y="57"/>
                  </a:lnTo>
                  <a:lnTo>
                    <a:pt x="149" y="55"/>
                  </a:lnTo>
                  <a:lnTo>
                    <a:pt x="160" y="53"/>
                  </a:lnTo>
                  <a:lnTo>
                    <a:pt x="170" y="43"/>
                  </a:lnTo>
                  <a:lnTo>
                    <a:pt x="166" y="34"/>
                  </a:lnTo>
                  <a:lnTo>
                    <a:pt x="170" y="26"/>
                  </a:lnTo>
                  <a:lnTo>
                    <a:pt x="176" y="28"/>
                  </a:lnTo>
                  <a:lnTo>
                    <a:pt x="184" y="28"/>
                  </a:lnTo>
                  <a:lnTo>
                    <a:pt x="190" y="32"/>
                  </a:lnTo>
                  <a:lnTo>
                    <a:pt x="196" y="32"/>
                  </a:lnTo>
                  <a:lnTo>
                    <a:pt x="196" y="24"/>
                  </a:lnTo>
                  <a:lnTo>
                    <a:pt x="203" y="22"/>
                  </a:lnTo>
                  <a:lnTo>
                    <a:pt x="209" y="24"/>
                  </a:lnTo>
                  <a:lnTo>
                    <a:pt x="229" y="24"/>
                  </a:lnTo>
                  <a:lnTo>
                    <a:pt x="239" y="22"/>
                  </a:lnTo>
                  <a:lnTo>
                    <a:pt x="243" y="18"/>
                  </a:lnTo>
                  <a:lnTo>
                    <a:pt x="243" y="12"/>
                  </a:lnTo>
                  <a:lnTo>
                    <a:pt x="243" y="4"/>
                  </a:lnTo>
                  <a:lnTo>
                    <a:pt x="243" y="2"/>
                  </a:lnTo>
                  <a:lnTo>
                    <a:pt x="245" y="0"/>
                  </a:lnTo>
                  <a:lnTo>
                    <a:pt x="250" y="2"/>
                  </a:lnTo>
                  <a:lnTo>
                    <a:pt x="254" y="4"/>
                  </a:lnTo>
                  <a:lnTo>
                    <a:pt x="256" y="6"/>
                  </a:lnTo>
                  <a:lnTo>
                    <a:pt x="260" y="8"/>
                  </a:lnTo>
                  <a:lnTo>
                    <a:pt x="262" y="18"/>
                  </a:lnTo>
                  <a:lnTo>
                    <a:pt x="268" y="16"/>
                  </a:lnTo>
                  <a:lnTo>
                    <a:pt x="274" y="18"/>
                  </a:lnTo>
                  <a:lnTo>
                    <a:pt x="274" y="22"/>
                  </a:lnTo>
                  <a:lnTo>
                    <a:pt x="280" y="24"/>
                  </a:lnTo>
                  <a:lnTo>
                    <a:pt x="288" y="30"/>
                  </a:lnTo>
                  <a:lnTo>
                    <a:pt x="290" y="30"/>
                  </a:lnTo>
                  <a:lnTo>
                    <a:pt x="292" y="32"/>
                  </a:lnTo>
                  <a:lnTo>
                    <a:pt x="295" y="34"/>
                  </a:lnTo>
                  <a:lnTo>
                    <a:pt x="299" y="30"/>
                  </a:lnTo>
                  <a:lnTo>
                    <a:pt x="307" y="30"/>
                  </a:lnTo>
                  <a:lnTo>
                    <a:pt x="311" y="30"/>
                  </a:lnTo>
                  <a:lnTo>
                    <a:pt x="313" y="32"/>
                  </a:lnTo>
                  <a:lnTo>
                    <a:pt x="317" y="37"/>
                  </a:lnTo>
                  <a:lnTo>
                    <a:pt x="325" y="41"/>
                  </a:lnTo>
                  <a:lnTo>
                    <a:pt x="327" y="45"/>
                  </a:lnTo>
                  <a:lnTo>
                    <a:pt x="331" y="45"/>
                  </a:lnTo>
                  <a:lnTo>
                    <a:pt x="333" y="49"/>
                  </a:lnTo>
                  <a:lnTo>
                    <a:pt x="335" y="55"/>
                  </a:lnTo>
                  <a:lnTo>
                    <a:pt x="342" y="63"/>
                  </a:lnTo>
                  <a:lnTo>
                    <a:pt x="344" y="63"/>
                  </a:lnTo>
                  <a:lnTo>
                    <a:pt x="335" y="71"/>
                  </a:lnTo>
                  <a:lnTo>
                    <a:pt x="329" y="77"/>
                  </a:lnTo>
                  <a:lnTo>
                    <a:pt x="313" y="84"/>
                  </a:lnTo>
                  <a:lnTo>
                    <a:pt x="303" y="86"/>
                  </a:lnTo>
                  <a:lnTo>
                    <a:pt x="305" y="94"/>
                  </a:lnTo>
                  <a:lnTo>
                    <a:pt x="311" y="100"/>
                  </a:lnTo>
                  <a:lnTo>
                    <a:pt x="325" y="112"/>
                  </a:lnTo>
                  <a:lnTo>
                    <a:pt x="331" y="118"/>
                  </a:lnTo>
                  <a:lnTo>
                    <a:pt x="339" y="124"/>
                  </a:lnTo>
                  <a:lnTo>
                    <a:pt x="344" y="126"/>
                  </a:lnTo>
                  <a:lnTo>
                    <a:pt x="346" y="129"/>
                  </a:lnTo>
                  <a:lnTo>
                    <a:pt x="348" y="129"/>
                  </a:lnTo>
                  <a:lnTo>
                    <a:pt x="350" y="126"/>
                  </a:lnTo>
                  <a:lnTo>
                    <a:pt x="352" y="124"/>
                  </a:lnTo>
                  <a:lnTo>
                    <a:pt x="352" y="122"/>
                  </a:lnTo>
                  <a:lnTo>
                    <a:pt x="356" y="120"/>
                  </a:lnTo>
                  <a:lnTo>
                    <a:pt x="358" y="118"/>
                  </a:lnTo>
                  <a:lnTo>
                    <a:pt x="364" y="122"/>
                  </a:lnTo>
                  <a:lnTo>
                    <a:pt x="364" y="126"/>
                  </a:lnTo>
                  <a:lnTo>
                    <a:pt x="368" y="129"/>
                  </a:lnTo>
                  <a:lnTo>
                    <a:pt x="368" y="126"/>
                  </a:lnTo>
                  <a:lnTo>
                    <a:pt x="376" y="126"/>
                  </a:lnTo>
                  <a:lnTo>
                    <a:pt x="399" y="135"/>
                  </a:lnTo>
                  <a:lnTo>
                    <a:pt x="409" y="141"/>
                  </a:lnTo>
                  <a:lnTo>
                    <a:pt x="411" y="149"/>
                  </a:lnTo>
                  <a:lnTo>
                    <a:pt x="417" y="157"/>
                  </a:lnTo>
                  <a:lnTo>
                    <a:pt x="421" y="163"/>
                  </a:lnTo>
                  <a:lnTo>
                    <a:pt x="421" y="163"/>
                  </a:lnTo>
                  <a:lnTo>
                    <a:pt x="429" y="161"/>
                  </a:lnTo>
                  <a:lnTo>
                    <a:pt x="431" y="161"/>
                  </a:lnTo>
                  <a:lnTo>
                    <a:pt x="436" y="163"/>
                  </a:lnTo>
                  <a:lnTo>
                    <a:pt x="442" y="169"/>
                  </a:lnTo>
                  <a:lnTo>
                    <a:pt x="438" y="171"/>
                  </a:lnTo>
                  <a:lnTo>
                    <a:pt x="431" y="178"/>
                  </a:lnTo>
                  <a:lnTo>
                    <a:pt x="429" y="182"/>
                  </a:lnTo>
                  <a:lnTo>
                    <a:pt x="425" y="194"/>
                  </a:lnTo>
                  <a:lnTo>
                    <a:pt x="423" y="200"/>
                  </a:lnTo>
                  <a:lnTo>
                    <a:pt x="421" y="206"/>
                  </a:lnTo>
                  <a:lnTo>
                    <a:pt x="421" y="212"/>
                  </a:lnTo>
                  <a:lnTo>
                    <a:pt x="417" y="216"/>
                  </a:lnTo>
                  <a:lnTo>
                    <a:pt x="409" y="223"/>
                  </a:lnTo>
                  <a:lnTo>
                    <a:pt x="401" y="229"/>
                  </a:lnTo>
                  <a:lnTo>
                    <a:pt x="397" y="231"/>
                  </a:lnTo>
                  <a:lnTo>
                    <a:pt x="393" y="233"/>
                  </a:lnTo>
                  <a:lnTo>
                    <a:pt x="384" y="237"/>
                  </a:lnTo>
                  <a:lnTo>
                    <a:pt x="378" y="245"/>
                  </a:lnTo>
                  <a:lnTo>
                    <a:pt x="376" y="253"/>
                  </a:lnTo>
                  <a:lnTo>
                    <a:pt x="374" y="263"/>
                  </a:lnTo>
                  <a:lnTo>
                    <a:pt x="372" y="274"/>
                  </a:lnTo>
                  <a:lnTo>
                    <a:pt x="372" y="282"/>
                  </a:lnTo>
                  <a:lnTo>
                    <a:pt x="376" y="292"/>
                  </a:lnTo>
                  <a:lnTo>
                    <a:pt x="376" y="300"/>
                  </a:lnTo>
                  <a:lnTo>
                    <a:pt x="374" y="308"/>
                  </a:lnTo>
                  <a:lnTo>
                    <a:pt x="372" y="317"/>
                  </a:lnTo>
                  <a:lnTo>
                    <a:pt x="370" y="325"/>
                  </a:lnTo>
                  <a:lnTo>
                    <a:pt x="368" y="333"/>
                  </a:lnTo>
                  <a:lnTo>
                    <a:pt x="364" y="339"/>
                  </a:lnTo>
                  <a:lnTo>
                    <a:pt x="360" y="343"/>
                  </a:lnTo>
                  <a:lnTo>
                    <a:pt x="350" y="345"/>
                  </a:lnTo>
                  <a:lnTo>
                    <a:pt x="344" y="345"/>
                  </a:lnTo>
                  <a:lnTo>
                    <a:pt x="339" y="341"/>
                  </a:lnTo>
                  <a:lnTo>
                    <a:pt x="339" y="337"/>
                  </a:lnTo>
                  <a:lnTo>
                    <a:pt x="339" y="333"/>
                  </a:lnTo>
                  <a:lnTo>
                    <a:pt x="337" y="331"/>
                  </a:lnTo>
                  <a:lnTo>
                    <a:pt x="333" y="329"/>
                  </a:lnTo>
                  <a:lnTo>
                    <a:pt x="331" y="327"/>
                  </a:lnTo>
                  <a:lnTo>
                    <a:pt x="329" y="325"/>
                  </a:lnTo>
                  <a:lnTo>
                    <a:pt x="325" y="321"/>
                  </a:lnTo>
                  <a:lnTo>
                    <a:pt x="313" y="311"/>
                  </a:lnTo>
                  <a:lnTo>
                    <a:pt x="311" y="302"/>
                  </a:lnTo>
                  <a:lnTo>
                    <a:pt x="309" y="296"/>
                  </a:lnTo>
                  <a:lnTo>
                    <a:pt x="311" y="292"/>
                  </a:lnTo>
                  <a:lnTo>
                    <a:pt x="317" y="294"/>
                  </a:lnTo>
                  <a:lnTo>
                    <a:pt x="321" y="296"/>
                  </a:lnTo>
                  <a:lnTo>
                    <a:pt x="327" y="294"/>
                  </a:lnTo>
                  <a:lnTo>
                    <a:pt x="329" y="292"/>
                  </a:lnTo>
                  <a:lnTo>
                    <a:pt x="331" y="288"/>
                  </a:lnTo>
                  <a:lnTo>
                    <a:pt x="331" y="284"/>
                  </a:lnTo>
                  <a:lnTo>
                    <a:pt x="335" y="276"/>
                  </a:lnTo>
                  <a:lnTo>
                    <a:pt x="335" y="272"/>
                  </a:lnTo>
                  <a:lnTo>
                    <a:pt x="335" y="266"/>
                  </a:lnTo>
                  <a:lnTo>
                    <a:pt x="333" y="259"/>
                  </a:lnTo>
                  <a:lnTo>
                    <a:pt x="327" y="253"/>
                  </a:lnTo>
                  <a:lnTo>
                    <a:pt x="317" y="249"/>
                  </a:lnTo>
                  <a:lnTo>
                    <a:pt x="309" y="249"/>
                  </a:lnTo>
                  <a:lnTo>
                    <a:pt x="301" y="247"/>
                  </a:lnTo>
                  <a:lnTo>
                    <a:pt x="295" y="247"/>
                  </a:lnTo>
                  <a:lnTo>
                    <a:pt x="288" y="249"/>
                  </a:lnTo>
                  <a:lnTo>
                    <a:pt x="278" y="255"/>
                  </a:lnTo>
                  <a:lnTo>
                    <a:pt x="274" y="259"/>
                  </a:lnTo>
                  <a:lnTo>
                    <a:pt x="272" y="266"/>
                  </a:lnTo>
                  <a:lnTo>
                    <a:pt x="270" y="268"/>
                  </a:lnTo>
                  <a:lnTo>
                    <a:pt x="270" y="274"/>
                  </a:lnTo>
                  <a:lnTo>
                    <a:pt x="268" y="278"/>
                  </a:lnTo>
                  <a:lnTo>
                    <a:pt x="264" y="280"/>
                  </a:lnTo>
                  <a:lnTo>
                    <a:pt x="262" y="282"/>
                  </a:lnTo>
                  <a:lnTo>
                    <a:pt x="262" y="286"/>
                  </a:lnTo>
                  <a:lnTo>
                    <a:pt x="260" y="288"/>
                  </a:lnTo>
                  <a:lnTo>
                    <a:pt x="254" y="296"/>
                  </a:lnTo>
                  <a:lnTo>
                    <a:pt x="250" y="302"/>
                  </a:lnTo>
                  <a:lnTo>
                    <a:pt x="250" y="308"/>
                  </a:lnTo>
                  <a:lnTo>
                    <a:pt x="245" y="315"/>
                  </a:lnTo>
                  <a:lnTo>
                    <a:pt x="243" y="319"/>
                  </a:lnTo>
                  <a:lnTo>
                    <a:pt x="248" y="327"/>
                  </a:lnTo>
                  <a:lnTo>
                    <a:pt x="252" y="331"/>
                  </a:lnTo>
                  <a:lnTo>
                    <a:pt x="258" y="341"/>
                  </a:lnTo>
                  <a:lnTo>
                    <a:pt x="260" y="347"/>
                  </a:lnTo>
                  <a:lnTo>
                    <a:pt x="262" y="355"/>
                  </a:lnTo>
                  <a:lnTo>
                    <a:pt x="264" y="362"/>
                  </a:lnTo>
                  <a:lnTo>
                    <a:pt x="264" y="372"/>
                  </a:lnTo>
                  <a:lnTo>
                    <a:pt x="262" y="382"/>
                  </a:lnTo>
                  <a:lnTo>
                    <a:pt x="260" y="386"/>
                  </a:lnTo>
                  <a:lnTo>
                    <a:pt x="258" y="390"/>
                  </a:lnTo>
                  <a:lnTo>
                    <a:pt x="256" y="392"/>
                  </a:lnTo>
                  <a:lnTo>
                    <a:pt x="252" y="392"/>
                  </a:lnTo>
                  <a:lnTo>
                    <a:pt x="245" y="394"/>
                  </a:lnTo>
                  <a:lnTo>
                    <a:pt x="241" y="396"/>
                  </a:lnTo>
                  <a:lnTo>
                    <a:pt x="237" y="400"/>
                  </a:lnTo>
                  <a:lnTo>
                    <a:pt x="233" y="400"/>
                  </a:lnTo>
                  <a:lnTo>
                    <a:pt x="223" y="380"/>
                  </a:lnTo>
                  <a:lnTo>
                    <a:pt x="215" y="355"/>
                  </a:lnTo>
                  <a:lnTo>
                    <a:pt x="213" y="349"/>
                  </a:lnTo>
                  <a:lnTo>
                    <a:pt x="217" y="341"/>
                  </a:lnTo>
                  <a:lnTo>
                    <a:pt x="223" y="341"/>
                  </a:lnTo>
                  <a:lnTo>
                    <a:pt x="229" y="341"/>
                  </a:lnTo>
                  <a:lnTo>
                    <a:pt x="233" y="341"/>
                  </a:lnTo>
                  <a:lnTo>
                    <a:pt x="237" y="337"/>
                  </a:lnTo>
                  <a:lnTo>
                    <a:pt x="237" y="331"/>
                  </a:lnTo>
                  <a:lnTo>
                    <a:pt x="239" y="325"/>
                  </a:lnTo>
                  <a:lnTo>
                    <a:pt x="241" y="319"/>
                  </a:lnTo>
                  <a:lnTo>
                    <a:pt x="237" y="313"/>
                  </a:lnTo>
                  <a:lnTo>
                    <a:pt x="233" y="313"/>
                  </a:lnTo>
                  <a:lnTo>
                    <a:pt x="231" y="313"/>
                  </a:lnTo>
                  <a:lnTo>
                    <a:pt x="227" y="315"/>
                  </a:lnTo>
                  <a:lnTo>
                    <a:pt x="225" y="317"/>
                  </a:lnTo>
                  <a:lnTo>
                    <a:pt x="221" y="313"/>
                  </a:lnTo>
                  <a:lnTo>
                    <a:pt x="215" y="311"/>
                  </a:lnTo>
                  <a:lnTo>
                    <a:pt x="207" y="304"/>
                  </a:lnTo>
                  <a:lnTo>
                    <a:pt x="201" y="302"/>
                  </a:lnTo>
                  <a:lnTo>
                    <a:pt x="192" y="300"/>
                  </a:lnTo>
                  <a:lnTo>
                    <a:pt x="188" y="302"/>
                  </a:lnTo>
                  <a:lnTo>
                    <a:pt x="184" y="304"/>
                  </a:lnTo>
                  <a:lnTo>
                    <a:pt x="182" y="313"/>
                  </a:lnTo>
                  <a:lnTo>
                    <a:pt x="176" y="319"/>
                  </a:lnTo>
                  <a:lnTo>
                    <a:pt x="170" y="321"/>
                  </a:lnTo>
                  <a:lnTo>
                    <a:pt x="162" y="323"/>
                  </a:lnTo>
                  <a:lnTo>
                    <a:pt x="154" y="323"/>
                  </a:lnTo>
                  <a:lnTo>
                    <a:pt x="145" y="319"/>
                  </a:lnTo>
                  <a:lnTo>
                    <a:pt x="143" y="313"/>
                  </a:lnTo>
                  <a:lnTo>
                    <a:pt x="145" y="304"/>
                  </a:lnTo>
                  <a:lnTo>
                    <a:pt x="143" y="300"/>
                  </a:lnTo>
                  <a:lnTo>
                    <a:pt x="139" y="294"/>
                  </a:lnTo>
                  <a:lnTo>
                    <a:pt x="133" y="290"/>
                  </a:lnTo>
                  <a:lnTo>
                    <a:pt x="129" y="290"/>
                  </a:lnTo>
                  <a:lnTo>
                    <a:pt x="127" y="290"/>
                  </a:lnTo>
                  <a:lnTo>
                    <a:pt x="125" y="288"/>
                  </a:lnTo>
                  <a:lnTo>
                    <a:pt x="125" y="282"/>
                  </a:lnTo>
                  <a:lnTo>
                    <a:pt x="129" y="280"/>
                  </a:lnTo>
                  <a:lnTo>
                    <a:pt x="135" y="282"/>
                  </a:lnTo>
                  <a:lnTo>
                    <a:pt x="147" y="280"/>
                  </a:lnTo>
                  <a:lnTo>
                    <a:pt x="156" y="274"/>
                  </a:lnTo>
                  <a:lnTo>
                    <a:pt x="164" y="270"/>
                  </a:lnTo>
                  <a:lnTo>
                    <a:pt x="166" y="266"/>
                  </a:lnTo>
                  <a:lnTo>
                    <a:pt x="166" y="261"/>
                  </a:lnTo>
                  <a:lnTo>
                    <a:pt x="170" y="259"/>
                  </a:lnTo>
                  <a:lnTo>
                    <a:pt x="170" y="257"/>
                  </a:lnTo>
                  <a:lnTo>
                    <a:pt x="174" y="259"/>
                  </a:lnTo>
                  <a:lnTo>
                    <a:pt x="176" y="257"/>
                  </a:lnTo>
                  <a:lnTo>
                    <a:pt x="180" y="257"/>
                  </a:lnTo>
                  <a:lnTo>
                    <a:pt x="182" y="257"/>
                  </a:lnTo>
                  <a:lnTo>
                    <a:pt x="180" y="263"/>
                  </a:lnTo>
                  <a:lnTo>
                    <a:pt x="176" y="266"/>
                  </a:lnTo>
                  <a:lnTo>
                    <a:pt x="176" y="270"/>
                  </a:lnTo>
                  <a:lnTo>
                    <a:pt x="180" y="274"/>
                  </a:lnTo>
                  <a:lnTo>
                    <a:pt x="182" y="278"/>
                  </a:lnTo>
                  <a:lnTo>
                    <a:pt x="188" y="280"/>
                  </a:lnTo>
                  <a:lnTo>
                    <a:pt x="194" y="282"/>
                  </a:lnTo>
                  <a:lnTo>
                    <a:pt x="198" y="282"/>
                  </a:lnTo>
                  <a:lnTo>
                    <a:pt x="203" y="278"/>
                  </a:lnTo>
                  <a:lnTo>
                    <a:pt x="207" y="272"/>
                  </a:lnTo>
                  <a:lnTo>
                    <a:pt x="209" y="268"/>
                  </a:lnTo>
                  <a:lnTo>
                    <a:pt x="209" y="263"/>
                  </a:lnTo>
                  <a:lnTo>
                    <a:pt x="207" y="259"/>
                  </a:lnTo>
                  <a:lnTo>
                    <a:pt x="203" y="255"/>
                  </a:lnTo>
                  <a:lnTo>
                    <a:pt x="203" y="253"/>
                  </a:lnTo>
                  <a:lnTo>
                    <a:pt x="198" y="249"/>
                  </a:lnTo>
                  <a:lnTo>
                    <a:pt x="194" y="249"/>
                  </a:lnTo>
                  <a:lnTo>
                    <a:pt x="190" y="253"/>
                  </a:lnTo>
                  <a:lnTo>
                    <a:pt x="188" y="251"/>
                  </a:lnTo>
                  <a:lnTo>
                    <a:pt x="190" y="245"/>
                  </a:lnTo>
                  <a:lnTo>
                    <a:pt x="194" y="241"/>
                  </a:lnTo>
                  <a:lnTo>
                    <a:pt x="196" y="237"/>
                  </a:lnTo>
                  <a:lnTo>
                    <a:pt x="201" y="235"/>
                  </a:lnTo>
                  <a:lnTo>
                    <a:pt x="205" y="229"/>
                  </a:lnTo>
                  <a:lnTo>
                    <a:pt x="209" y="223"/>
                  </a:lnTo>
                  <a:lnTo>
                    <a:pt x="211" y="218"/>
                  </a:lnTo>
                  <a:lnTo>
                    <a:pt x="213" y="214"/>
                  </a:lnTo>
                  <a:lnTo>
                    <a:pt x="215" y="212"/>
                  </a:lnTo>
                  <a:lnTo>
                    <a:pt x="217" y="212"/>
                  </a:lnTo>
                  <a:lnTo>
                    <a:pt x="219" y="212"/>
                  </a:lnTo>
                  <a:lnTo>
                    <a:pt x="221" y="212"/>
                  </a:lnTo>
                  <a:lnTo>
                    <a:pt x="225" y="210"/>
                  </a:lnTo>
                  <a:lnTo>
                    <a:pt x="225" y="208"/>
                  </a:lnTo>
                  <a:lnTo>
                    <a:pt x="223" y="206"/>
                  </a:lnTo>
                  <a:lnTo>
                    <a:pt x="223" y="204"/>
                  </a:lnTo>
                  <a:lnTo>
                    <a:pt x="221" y="202"/>
                  </a:lnTo>
                  <a:lnTo>
                    <a:pt x="221" y="200"/>
                  </a:lnTo>
                  <a:lnTo>
                    <a:pt x="223" y="196"/>
                  </a:lnTo>
                  <a:lnTo>
                    <a:pt x="221" y="196"/>
                  </a:lnTo>
                  <a:lnTo>
                    <a:pt x="223" y="194"/>
                  </a:lnTo>
                  <a:lnTo>
                    <a:pt x="221" y="196"/>
                  </a:lnTo>
                  <a:lnTo>
                    <a:pt x="219" y="194"/>
                  </a:lnTo>
                  <a:lnTo>
                    <a:pt x="215" y="192"/>
                  </a:lnTo>
                  <a:lnTo>
                    <a:pt x="213" y="190"/>
                  </a:lnTo>
                  <a:lnTo>
                    <a:pt x="209" y="188"/>
                  </a:lnTo>
                  <a:lnTo>
                    <a:pt x="207" y="190"/>
                  </a:lnTo>
                  <a:lnTo>
                    <a:pt x="205" y="194"/>
                  </a:lnTo>
                  <a:lnTo>
                    <a:pt x="203" y="198"/>
                  </a:lnTo>
                  <a:lnTo>
                    <a:pt x="201" y="196"/>
                  </a:lnTo>
                  <a:lnTo>
                    <a:pt x="198" y="196"/>
                  </a:lnTo>
                  <a:lnTo>
                    <a:pt x="201" y="194"/>
                  </a:lnTo>
                  <a:lnTo>
                    <a:pt x="203" y="192"/>
                  </a:lnTo>
                  <a:lnTo>
                    <a:pt x="203" y="190"/>
                  </a:lnTo>
                  <a:lnTo>
                    <a:pt x="203" y="188"/>
                  </a:lnTo>
                  <a:lnTo>
                    <a:pt x="198" y="190"/>
                  </a:lnTo>
                  <a:lnTo>
                    <a:pt x="194" y="190"/>
                  </a:lnTo>
                  <a:lnTo>
                    <a:pt x="192" y="188"/>
                  </a:lnTo>
                  <a:lnTo>
                    <a:pt x="190" y="186"/>
                  </a:lnTo>
                  <a:lnTo>
                    <a:pt x="190" y="180"/>
                  </a:lnTo>
                  <a:lnTo>
                    <a:pt x="190" y="176"/>
                  </a:lnTo>
                  <a:lnTo>
                    <a:pt x="188" y="176"/>
                  </a:lnTo>
                  <a:lnTo>
                    <a:pt x="184" y="176"/>
                  </a:lnTo>
                  <a:lnTo>
                    <a:pt x="180" y="174"/>
                  </a:lnTo>
                  <a:lnTo>
                    <a:pt x="178" y="171"/>
                  </a:lnTo>
                  <a:lnTo>
                    <a:pt x="176" y="174"/>
                  </a:lnTo>
                  <a:lnTo>
                    <a:pt x="172" y="174"/>
                  </a:lnTo>
                  <a:lnTo>
                    <a:pt x="170" y="178"/>
                  </a:lnTo>
                  <a:lnTo>
                    <a:pt x="168" y="180"/>
                  </a:lnTo>
                  <a:lnTo>
                    <a:pt x="168" y="180"/>
                  </a:lnTo>
                  <a:lnTo>
                    <a:pt x="162" y="178"/>
                  </a:lnTo>
                  <a:lnTo>
                    <a:pt x="156" y="176"/>
                  </a:lnTo>
                  <a:lnTo>
                    <a:pt x="149" y="178"/>
                  </a:lnTo>
                  <a:lnTo>
                    <a:pt x="149" y="182"/>
                  </a:lnTo>
                  <a:lnTo>
                    <a:pt x="147" y="184"/>
                  </a:lnTo>
                  <a:lnTo>
                    <a:pt x="149" y="188"/>
                  </a:lnTo>
                  <a:lnTo>
                    <a:pt x="135" y="188"/>
                  </a:lnTo>
                  <a:lnTo>
                    <a:pt x="129" y="188"/>
                  </a:lnTo>
                  <a:lnTo>
                    <a:pt x="123" y="186"/>
                  </a:lnTo>
                  <a:lnTo>
                    <a:pt x="117" y="180"/>
                  </a:lnTo>
                  <a:lnTo>
                    <a:pt x="111" y="178"/>
                  </a:lnTo>
                  <a:lnTo>
                    <a:pt x="109" y="178"/>
                  </a:lnTo>
                  <a:lnTo>
                    <a:pt x="102" y="171"/>
                  </a:lnTo>
                  <a:lnTo>
                    <a:pt x="98" y="171"/>
                  </a:lnTo>
                  <a:lnTo>
                    <a:pt x="96" y="169"/>
                  </a:lnTo>
                  <a:lnTo>
                    <a:pt x="94" y="167"/>
                  </a:lnTo>
                  <a:lnTo>
                    <a:pt x="90" y="169"/>
                  </a:lnTo>
                  <a:lnTo>
                    <a:pt x="90" y="171"/>
                  </a:lnTo>
                  <a:lnTo>
                    <a:pt x="86" y="174"/>
                  </a:lnTo>
                  <a:lnTo>
                    <a:pt x="76" y="178"/>
                  </a:lnTo>
                  <a:lnTo>
                    <a:pt x="76" y="180"/>
                  </a:lnTo>
                  <a:lnTo>
                    <a:pt x="76" y="184"/>
                  </a:lnTo>
                  <a:lnTo>
                    <a:pt x="74" y="184"/>
                  </a:lnTo>
                  <a:lnTo>
                    <a:pt x="70" y="186"/>
                  </a:lnTo>
                  <a:lnTo>
                    <a:pt x="68" y="186"/>
                  </a:lnTo>
                  <a:lnTo>
                    <a:pt x="66" y="186"/>
                  </a:lnTo>
                  <a:lnTo>
                    <a:pt x="64" y="186"/>
                  </a:lnTo>
                  <a:lnTo>
                    <a:pt x="68" y="167"/>
                  </a:lnTo>
                  <a:lnTo>
                    <a:pt x="72" y="147"/>
                  </a:lnTo>
                  <a:lnTo>
                    <a:pt x="72" y="145"/>
                  </a:lnTo>
                  <a:lnTo>
                    <a:pt x="70" y="145"/>
                  </a:lnTo>
                  <a:lnTo>
                    <a:pt x="55" y="147"/>
                  </a:lnTo>
                  <a:lnTo>
                    <a:pt x="49" y="145"/>
                  </a:lnTo>
                  <a:lnTo>
                    <a:pt x="47" y="145"/>
                  </a:lnTo>
                  <a:lnTo>
                    <a:pt x="45" y="141"/>
                  </a:lnTo>
                  <a:lnTo>
                    <a:pt x="41" y="137"/>
                  </a:lnTo>
                  <a:lnTo>
                    <a:pt x="37" y="135"/>
                  </a:lnTo>
                  <a:lnTo>
                    <a:pt x="29" y="135"/>
                  </a:lnTo>
                  <a:lnTo>
                    <a:pt x="25" y="135"/>
                  </a:lnTo>
                  <a:lnTo>
                    <a:pt x="19" y="137"/>
                  </a:lnTo>
                  <a:lnTo>
                    <a:pt x="19" y="137"/>
                  </a:lnTo>
                  <a:lnTo>
                    <a:pt x="15" y="135"/>
                  </a:lnTo>
                  <a:lnTo>
                    <a:pt x="6" y="137"/>
                  </a:lnTo>
                  <a:lnTo>
                    <a:pt x="2" y="135"/>
                  </a:lnTo>
                  <a:lnTo>
                    <a:pt x="0" y="129"/>
                  </a:lnTo>
                  <a:lnTo>
                    <a:pt x="0" y="12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1" name="Freeform 661"/>
            <p:cNvSpPr>
              <a:spLocks/>
            </p:cNvSpPr>
            <p:nvPr/>
          </p:nvSpPr>
          <p:spPr bwMode="auto">
            <a:xfrm>
              <a:off x="7893050" y="2751138"/>
              <a:ext cx="560388" cy="463550"/>
            </a:xfrm>
            <a:custGeom>
              <a:avLst/>
              <a:gdLst>
                <a:gd name="T0" fmla="*/ 106 w 353"/>
                <a:gd name="T1" fmla="*/ 28 h 292"/>
                <a:gd name="T2" fmla="*/ 96 w 353"/>
                <a:gd name="T3" fmla="*/ 41 h 292"/>
                <a:gd name="T4" fmla="*/ 79 w 353"/>
                <a:gd name="T5" fmla="*/ 41 h 292"/>
                <a:gd name="T6" fmla="*/ 85 w 353"/>
                <a:gd name="T7" fmla="*/ 63 h 292"/>
                <a:gd name="T8" fmla="*/ 102 w 353"/>
                <a:gd name="T9" fmla="*/ 63 h 292"/>
                <a:gd name="T10" fmla="*/ 108 w 353"/>
                <a:gd name="T11" fmla="*/ 67 h 292"/>
                <a:gd name="T12" fmla="*/ 108 w 353"/>
                <a:gd name="T13" fmla="*/ 67 h 292"/>
                <a:gd name="T14" fmla="*/ 116 w 353"/>
                <a:gd name="T15" fmla="*/ 73 h 292"/>
                <a:gd name="T16" fmla="*/ 124 w 353"/>
                <a:gd name="T17" fmla="*/ 75 h 292"/>
                <a:gd name="T18" fmla="*/ 139 w 353"/>
                <a:gd name="T19" fmla="*/ 71 h 292"/>
                <a:gd name="T20" fmla="*/ 147 w 353"/>
                <a:gd name="T21" fmla="*/ 79 h 292"/>
                <a:gd name="T22" fmla="*/ 190 w 353"/>
                <a:gd name="T23" fmla="*/ 86 h 292"/>
                <a:gd name="T24" fmla="*/ 216 w 353"/>
                <a:gd name="T25" fmla="*/ 67 h 292"/>
                <a:gd name="T26" fmla="*/ 233 w 353"/>
                <a:gd name="T27" fmla="*/ 65 h 292"/>
                <a:gd name="T28" fmla="*/ 251 w 353"/>
                <a:gd name="T29" fmla="*/ 73 h 292"/>
                <a:gd name="T30" fmla="*/ 267 w 353"/>
                <a:gd name="T31" fmla="*/ 88 h 292"/>
                <a:gd name="T32" fmla="*/ 280 w 353"/>
                <a:gd name="T33" fmla="*/ 75 h 292"/>
                <a:gd name="T34" fmla="*/ 292 w 353"/>
                <a:gd name="T35" fmla="*/ 63 h 292"/>
                <a:gd name="T36" fmla="*/ 312 w 353"/>
                <a:gd name="T37" fmla="*/ 63 h 292"/>
                <a:gd name="T38" fmla="*/ 339 w 353"/>
                <a:gd name="T39" fmla="*/ 67 h 292"/>
                <a:gd name="T40" fmla="*/ 351 w 353"/>
                <a:gd name="T41" fmla="*/ 92 h 292"/>
                <a:gd name="T42" fmla="*/ 333 w 353"/>
                <a:gd name="T43" fmla="*/ 92 h 292"/>
                <a:gd name="T44" fmla="*/ 323 w 353"/>
                <a:gd name="T45" fmla="*/ 108 h 292"/>
                <a:gd name="T46" fmla="*/ 312 w 353"/>
                <a:gd name="T47" fmla="*/ 116 h 292"/>
                <a:gd name="T48" fmla="*/ 310 w 353"/>
                <a:gd name="T49" fmla="*/ 129 h 292"/>
                <a:gd name="T50" fmla="*/ 329 w 353"/>
                <a:gd name="T51" fmla="*/ 137 h 292"/>
                <a:gd name="T52" fmla="*/ 323 w 353"/>
                <a:gd name="T53" fmla="*/ 157 h 292"/>
                <a:gd name="T54" fmla="*/ 312 w 353"/>
                <a:gd name="T55" fmla="*/ 159 h 292"/>
                <a:gd name="T56" fmla="*/ 292 w 353"/>
                <a:gd name="T57" fmla="*/ 163 h 292"/>
                <a:gd name="T58" fmla="*/ 292 w 353"/>
                <a:gd name="T59" fmla="*/ 190 h 292"/>
                <a:gd name="T60" fmla="*/ 290 w 353"/>
                <a:gd name="T61" fmla="*/ 227 h 292"/>
                <a:gd name="T62" fmla="*/ 284 w 353"/>
                <a:gd name="T63" fmla="*/ 259 h 292"/>
                <a:gd name="T64" fmla="*/ 257 w 353"/>
                <a:gd name="T65" fmla="*/ 253 h 292"/>
                <a:gd name="T66" fmla="*/ 231 w 353"/>
                <a:gd name="T67" fmla="*/ 245 h 292"/>
                <a:gd name="T68" fmla="*/ 210 w 353"/>
                <a:gd name="T69" fmla="*/ 266 h 292"/>
                <a:gd name="T70" fmla="*/ 198 w 353"/>
                <a:gd name="T71" fmla="*/ 268 h 292"/>
                <a:gd name="T72" fmla="*/ 163 w 353"/>
                <a:gd name="T73" fmla="*/ 270 h 292"/>
                <a:gd name="T74" fmla="*/ 149 w 353"/>
                <a:gd name="T75" fmla="*/ 266 h 292"/>
                <a:gd name="T76" fmla="*/ 132 w 353"/>
                <a:gd name="T77" fmla="*/ 282 h 292"/>
                <a:gd name="T78" fmla="*/ 110 w 353"/>
                <a:gd name="T79" fmla="*/ 290 h 292"/>
                <a:gd name="T80" fmla="*/ 81 w 353"/>
                <a:gd name="T81" fmla="*/ 292 h 292"/>
                <a:gd name="T82" fmla="*/ 67 w 353"/>
                <a:gd name="T83" fmla="*/ 288 h 292"/>
                <a:gd name="T84" fmla="*/ 71 w 353"/>
                <a:gd name="T85" fmla="*/ 263 h 292"/>
                <a:gd name="T86" fmla="*/ 73 w 353"/>
                <a:gd name="T87" fmla="*/ 247 h 292"/>
                <a:gd name="T88" fmla="*/ 67 w 353"/>
                <a:gd name="T89" fmla="*/ 241 h 292"/>
                <a:gd name="T90" fmla="*/ 75 w 353"/>
                <a:gd name="T91" fmla="*/ 225 h 292"/>
                <a:gd name="T92" fmla="*/ 55 w 353"/>
                <a:gd name="T93" fmla="*/ 208 h 292"/>
                <a:gd name="T94" fmla="*/ 69 w 353"/>
                <a:gd name="T95" fmla="*/ 202 h 292"/>
                <a:gd name="T96" fmla="*/ 59 w 353"/>
                <a:gd name="T97" fmla="*/ 180 h 292"/>
                <a:gd name="T98" fmla="*/ 43 w 353"/>
                <a:gd name="T99" fmla="*/ 171 h 292"/>
                <a:gd name="T100" fmla="*/ 10 w 353"/>
                <a:gd name="T101" fmla="*/ 165 h 292"/>
                <a:gd name="T102" fmla="*/ 4 w 353"/>
                <a:gd name="T103" fmla="*/ 149 h 292"/>
                <a:gd name="T104" fmla="*/ 10 w 353"/>
                <a:gd name="T105" fmla="*/ 141 h 292"/>
                <a:gd name="T106" fmla="*/ 30 w 353"/>
                <a:gd name="T107" fmla="*/ 126 h 292"/>
                <a:gd name="T108" fmla="*/ 20 w 353"/>
                <a:gd name="T109" fmla="*/ 104 h 292"/>
                <a:gd name="T110" fmla="*/ 28 w 353"/>
                <a:gd name="T111" fmla="*/ 77 h 292"/>
                <a:gd name="T112" fmla="*/ 32 w 353"/>
                <a:gd name="T113" fmla="*/ 65 h 292"/>
                <a:gd name="T114" fmla="*/ 49 w 353"/>
                <a:gd name="T115" fmla="*/ 41 h 292"/>
                <a:gd name="T116" fmla="*/ 57 w 353"/>
                <a:gd name="T117" fmla="*/ 30 h 292"/>
                <a:gd name="T118" fmla="*/ 57 w 353"/>
                <a:gd name="T119" fmla="*/ 18 h 292"/>
                <a:gd name="T120" fmla="*/ 67 w 353"/>
                <a:gd name="T121" fmla="*/ 4 h 292"/>
                <a:gd name="T122" fmla="*/ 98 w 353"/>
                <a:gd name="T123" fmla="*/ 4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3" h="292">
                  <a:moveTo>
                    <a:pt x="108" y="0"/>
                  </a:moveTo>
                  <a:lnTo>
                    <a:pt x="110" y="14"/>
                  </a:lnTo>
                  <a:lnTo>
                    <a:pt x="110" y="22"/>
                  </a:lnTo>
                  <a:lnTo>
                    <a:pt x="106" y="28"/>
                  </a:lnTo>
                  <a:lnTo>
                    <a:pt x="104" y="37"/>
                  </a:lnTo>
                  <a:lnTo>
                    <a:pt x="100" y="41"/>
                  </a:lnTo>
                  <a:lnTo>
                    <a:pt x="98" y="41"/>
                  </a:lnTo>
                  <a:lnTo>
                    <a:pt x="96" y="41"/>
                  </a:lnTo>
                  <a:lnTo>
                    <a:pt x="94" y="34"/>
                  </a:lnTo>
                  <a:lnTo>
                    <a:pt x="90" y="32"/>
                  </a:lnTo>
                  <a:lnTo>
                    <a:pt x="83" y="34"/>
                  </a:lnTo>
                  <a:lnTo>
                    <a:pt x="79" y="41"/>
                  </a:lnTo>
                  <a:lnTo>
                    <a:pt x="77" y="45"/>
                  </a:lnTo>
                  <a:lnTo>
                    <a:pt x="79" y="59"/>
                  </a:lnTo>
                  <a:lnTo>
                    <a:pt x="81" y="63"/>
                  </a:lnTo>
                  <a:lnTo>
                    <a:pt x="85" y="63"/>
                  </a:lnTo>
                  <a:lnTo>
                    <a:pt x="88" y="59"/>
                  </a:lnTo>
                  <a:lnTo>
                    <a:pt x="92" y="59"/>
                  </a:lnTo>
                  <a:lnTo>
                    <a:pt x="98" y="61"/>
                  </a:lnTo>
                  <a:lnTo>
                    <a:pt x="102" y="63"/>
                  </a:lnTo>
                  <a:lnTo>
                    <a:pt x="108" y="67"/>
                  </a:lnTo>
                  <a:lnTo>
                    <a:pt x="110" y="69"/>
                  </a:lnTo>
                  <a:lnTo>
                    <a:pt x="112" y="71"/>
                  </a:lnTo>
                  <a:lnTo>
                    <a:pt x="108" y="67"/>
                  </a:lnTo>
                  <a:lnTo>
                    <a:pt x="112" y="71"/>
                  </a:lnTo>
                  <a:lnTo>
                    <a:pt x="112" y="71"/>
                  </a:lnTo>
                  <a:lnTo>
                    <a:pt x="116" y="73"/>
                  </a:lnTo>
                  <a:lnTo>
                    <a:pt x="108" y="67"/>
                  </a:lnTo>
                  <a:lnTo>
                    <a:pt x="112" y="71"/>
                  </a:lnTo>
                  <a:lnTo>
                    <a:pt x="108" y="67"/>
                  </a:lnTo>
                  <a:lnTo>
                    <a:pt x="110" y="69"/>
                  </a:lnTo>
                  <a:lnTo>
                    <a:pt x="116" y="73"/>
                  </a:lnTo>
                  <a:lnTo>
                    <a:pt x="120" y="75"/>
                  </a:lnTo>
                  <a:lnTo>
                    <a:pt x="124" y="75"/>
                  </a:lnTo>
                  <a:lnTo>
                    <a:pt x="126" y="71"/>
                  </a:lnTo>
                  <a:lnTo>
                    <a:pt x="124" y="75"/>
                  </a:lnTo>
                  <a:lnTo>
                    <a:pt x="130" y="75"/>
                  </a:lnTo>
                  <a:lnTo>
                    <a:pt x="130" y="65"/>
                  </a:lnTo>
                  <a:lnTo>
                    <a:pt x="139" y="71"/>
                  </a:lnTo>
                  <a:lnTo>
                    <a:pt x="139" y="71"/>
                  </a:lnTo>
                  <a:lnTo>
                    <a:pt x="139" y="67"/>
                  </a:lnTo>
                  <a:lnTo>
                    <a:pt x="139" y="71"/>
                  </a:lnTo>
                  <a:lnTo>
                    <a:pt x="147" y="73"/>
                  </a:lnTo>
                  <a:lnTo>
                    <a:pt x="147" y="79"/>
                  </a:lnTo>
                  <a:lnTo>
                    <a:pt x="157" y="94"/>
                  </a:lnTo>
                  <a:lnTo>
                    <a:pt x="161" y="90"/>
                  </a:lnTo>
                  <a:lnTo>
                    <a:pt x="184" y="90"/>
                  </a:lnTo>
                  <a:lnTo>
                    <a:pt x="190" y="86"/>
                  </a:lnTo>
                  <a:lnTo>
                    <a:pt x="194" y="75"/>
                  </a:lnTo>
                  <a:lnTo>
                    <a:pt x="198" y="73"/>
                  </a:lnTo>
                  <a:lnTo>
                    <a:pt x="204" y="69"/>
                  </a:lnTo>
                  <a:lnTo>
                    <a:pt x="216" y="67"/>
                  </a:lnTo>
                  <a:lnTo>
                    <a:pt x="222" y="67"/>
                  </a:lnTo>
                  <a:lnTo>
                    <a:pt x="224" y="65"/>
                  </a:lnTo>
                  <a:lnTo>
                    <a:pt x="231" y="65"/>
                  </a:lnTo>
                  <a:lnTo>
                    <a:pt x="233" y="65"/>
                  </a:lnTo>
                  <a:lnTo>
                    <a:pt x="239" y="75"/>
                  </a:lnTo>
                  <a:lnTo>
                    <a:pt x="241" y="75"/>
                  </a:lnTo>
                  <a:lnTo>
                    <a:pt x="247" y="73"/>
                  </a:lnTo>
                  <a:lnTo>
                    <a:pt x="251" y="73"/>
                  </a:lnTo>
                  <a:lnTo>
                    <a:pt x="255" y="79"/>
                  </a:lnTo>
                  <a:lnTo>
                    <a:pt x="261" y="79"/>
                  </a:lnTo>
                  <a:lnTo>
                    <a:pt x="267" y="86"/>
                  </a:lnTo>
                  <a:lnTo>
                    <a:pt x="267" y="88"/>
                  </a:lnTo>
                  <a:lnTo>
                    <a:pt x="269" y="84"/>
                  </a:lnTo>
                  <a:lnTo>
                    <a:pt x="273" y="77"/>
                  </a:lnTo>
                  <a:lnTo>
                    <a:pt x="278" y="75"/>
                  </a:lnTo>
                  <a:lnTo>
                    <a:pt x="280" y="75"/>
                  </a:lnTo>
                  <a:lnTo>
                    <a:pt x="286" y="79"/>
                  </a:lnTo>
                  <a:lnTo>
                    <a:pt x="290" y="79"/>
                  </a:lnTo>
                  <a:lnTo>
                    <a:pt x="290" y="71"/>
                  </a:lnTo>
                  <a:lnTo>
                    <a:pt x="292" y="63"/>
                  </a:lnTo>
                  <a:lnTo>
                    <a:pt x="296" y="65"/>
                  </a:lnTo>
                  <a:lnTo>
                    <a:pt x="306" y="63"/>
                  </a:lnTo>
                  <a:lnTo>
                    <a:pt x="306" y="61"/>
                  </a:lnTo>
                  <a:lnTo>
                    <a:pt x="312" y="63"/>
                  </a:lnTo>
                  <a:lnTo>
                    <a:pt x="320" y="63"/>
                  </a:lnTo>
                  <a:lnTo>
                    <a:pt x="327" y="63"/>
                  </a:lnTo>
                  <a:lnTo>
                    <a:pt x="331" y="61"/>
                  </a:lnTo>
                  <a:lnTo>
                    <a:pt x="339" y="67"/>
                  </a:lnTo>
                  <a:lnTo>
                    <a:pt x="351" y="77"/>
                  </a:lnTo>
                  <a:lnTo>
                    <a:pt x="353" y="84"/>
                  </a:lnTo>
                  <a:lnTo>
                    <a:pt x="351" y="88"/>
                  </a:lnTo>
                  <a:lnTo>
                    <a:pt x="351" y="92"/>
                  </a:lnTo>
                  <a:lnTo>
                    <a:pt x="349" y="98"/>
                  </a:lnTo>
                  <a:lnTo>
                    <a:pt x="343" y="98"/>
                  </a:lnTo>
                  <a:lnTo>
                    <a:pt x="337" y="96"/>
                  </a:lnTo>
                  <a:lnTo>
                    <a:pt x="333" y="92"/>
                  </a:lnTo>
                  <a:lnTo>
                    <a:pt x="331" y="92"/>
                  </a:lnTo>
                  <a:lnTo>
                    <a:pt x="325" y="100"/>
                  </a:lnTo>
                  <a:lnTo>
                    <a:pt x="323" y="102"/>
                  </a:lnTo>
                  <a:lnTo>
                    <a:pt x="323" y="108"/>
                  </a:lnTo>
                  <a:lnTo>
                    <a:pt x="325" y="108"/>
                  </a:lnTo>
                  <a:lnTo>
                    <a:pt x="318" y="112"/>
                  </a:lnTo>
                  <a:lnTo>
                    <a:pt x="314" y="112"/>
                  </a:lnTo>
                  <a:lnTo>
                    <a:pt x="312" y="116"/>
                  </a:lnTo>
                  <a:lnTo>
                    <a:pt x="312" y="118"/>
                  </a:lnTo>
                  <a:lnTo>
                    <a:pt x="310" y="120"/>
                  </a:lnTo>
                  <a:lnTo>
                    <a:pt x="310" y="122"/>
                  </a:lnTo>
                  <a:lnTo>
                    <a:pt x="310" y="129"/>
                  </a:lnTo>
                  <a:lnTo>
                    <a:pt x="312" y="135"/>
                  </a:lnTo>
                  <a:lnTo>
                    <a:pt x="316" y="137"/>
                  </a:lnTo>
                  <a:lnTo>
                    <a:pt x="325" y="135"/>
                  </a:lnTo>
                  <a:lnTo>
                    <a:pt x="329" y="137"/>
                  </a:lnTo>
                  <a:lnTo>
                    <a:pt x="329" y="137"/>
                  </a:lnTo>
                  <a:lnTo>
                    <a:pt x="329" y="147"/>
                  </a:lnTo>
                  <a:lnTo>
                    <a:pt x="329" y="153"/>
                  </a:lnTo>
                  <a:lnTo>
                    <a:pt x="323" y="157"/>
                  </a:lnTo>
                  <a:lnTo>
                    <a:pt x="318" y="163"/>
                  </a:lnTo>
                  <a:lnTo>
                    <a:pt x="314" y="163"/>
                  </a:lnTo>
                  <a:lnTo>
                    <a:pt x="312" y="163"/>
                  </a:lnTo>
                  <a:lnTo>
                    <a:pt x="312" y="159"/>
                  </a:lnTo>
                  <a:lnTo>
                    <a:pt x="310" y="157"/>
                  </a:lnTo>
                  <a:lnTo>
                    <a:pt x="298" y="159"/>
                  </a:lnTo>
                  <a:lnTo>
                    <a:pt x="294" y="161"/>
                  </a:lnTo>
                  <a:lnTo>
                    <a:pt x="292" y="163"/>
                  </a:lnTo>
                  <a:lnTo>
                    <a:pt x="290" y="169"/>
                  </a:lnTo>
                  <a:lnTo>
                    <a:pt x="292" y="176"/>
                  </a:lnTo>
                  <a:lnTo>
                    <a:pt x="290" y="186"/>
                  </a:lnTo>
                  <a:lnTo>
                    <a:pt x="292" y="190"/>
                  </a:lnTo>
                  <a:lnTo>
                    <a:pt x="294" y="200"/>
                  </a:lnTo>
                  <a:lnTo>
                    <a:pt x="294" y="208"/>
                  </a:lnTo>
                  <a:lnTo>
                    <a:pt x="290" y="223"/>
                  </a:lnTo>
                  <a:lnTo>
                    <a:pt x="290" y="227"/>
                  </a:lnTo>
                  <a:lnTo>
                    <a:pt x="290" y="229"/>
                  </a:lnTo>
                  <a:lnTo>
                    <a:pt x="288" y="237"/>
                  </a:lnTo>
                  <a:lnTo>
                    <a:pt x="292" y="255"/>
                  </a:lnTo>
                  <a:lnTo>
                    <a:pt x="284" y="259"/>
                  </a:lnTo>
                  <a:lnTo>
                    <a:pt x="278" y="255"/>
                  </a:lnTo>
                  <a:lnTo>
                    <a:pt x="265" y="253"/>
                  </a:lnTo>
                  <a:lnTo>
                    <a:pt x="261" y="249"/>
                  </a:lnTo>
                  <a:lnTo>
                    <a:pt x="257" y="253"/>
                  </a:lnTo>
                  <a:lnTo>
                    <a:pt x="253" y="253"/>
                  </a:lnTo>
                  <a:lnTo>
                    <a:pt x="245" y="251"/>
                  </a:lnTo>
                  <a:lnTo>
                    <a:pt x="235" y="243"/>
                  </a:lnTo>
                  <a:lnTo>
                    <a:pt x="231" y="245"/>
                  </a:lnTo>
                  <a:lnTo>
                    <a:pt x="233" y="253"/>
                  </a:lnTo>
                  <a:lnTo>
                    <a:pt x="226" y="253"/>
                  </a:lnTo>
                  <a:lnTo>
                    <a:pt x="224" y="253"/>
                  </a:lnTo>
                  <a:lnTo>
                    <a:pt x="210" y="266"/>
                  </a:lnTo>
                  <a:lnTo>
                    <a:pt x="212" y="270"/>
                  </a:lnTo>
                  <a:lnTo>
                    <a:pt x="206" y="274"/>
                  </a:lnTo>
                  <a:lnTo>
                    <a:pt x="204" y="274"/>
                  </a:lnTo>
                  <a:lnTo>
                    <a:pt x="198" y="268"/>
                  </a:lnTo>
                  <a:lnTo>
                    <a:pt x="188" y="261"/>
                  </a:lnTo>
                  <a:lnTo>
                    <a:pt x="173" y="263"/>
                  </a:lnTo>
                  <a:lnTo>
                    <a:pt x="167" y="268"/>
                  </a:lnTo>
                  <a:lnTo>
                    <a:pt x="163" y="270"/>
                  </a:lnTo>
                  <a:lnTo>
                    <a:pt x="159" y="268"/>
                  </a:lnTo>
                  <a:lnTo>
                    <a:pt x="155" y="266"/>
                  </a:lnTo>
                  <a:lnTo>
                    <a:pt x="153" y="266"/>
                  </a:lnTo>
                  <a:lnTo>
                    <a:pt x="149" y="266"/>
                  </a:lnTo>
                  <a:lnTo>
                    <a:pt x="147" y="266"/>
                  </a:lnTo>
                  <a:lnTo>
                    <a:pt x="147" y="268"/>
                  </a:lnTo>
                  <a:lnTo>
                    <a:pt x="141" y="274"/>
                  </a:lnTo>
                  <a:lnTo>
                    <a:pt x="132" y="282"/>
                  </a:lnTo>
                  <a:lnTo>
                    <a:pt x="124" y="288"/>
                  </a:lnTo>
                  <a:lnTo>
                    <a:pt x="120" y="290"/>
                  </a:lnTo>
                  <a:lnTo>
                    <a:pt x="118" y="288"/>
                  </a:lnTo>
                  <a:lnTo>
                    <a:pt x="110" y="290"/>
                  </a:lnTo>
                  <a:lnTo>
                    <a:pt x="98" y="290"/>
                  </a:lnTo>
                  <a:lnTo>
                    <a:pt x="88" y="292"/>
                  </a:lnTo>
                  <a:lnTo>
                    <a:pt x="85" y="292"/>
                  </a:lnTo>
                  <a:lnTo>
                    <a:pt x="81" y="292"/>
                  </a:lnTo>
                  <a:lnTo>
                    <a:pt x="77" y="286"/>
                  </a:lnTo>
                  <a:lnTo>
                    <a:pt x="75" y="286"/>
                  </a:lnTo>
                  <a:lnTo>
                    <a:pt x="69" y="286"/>
                  </a:lnTo>
                  <a:lnTo>
                    <a:pt x="67" y="288"/>
                  </a:lnTo>
                  <a:lnTo>
                    <a:pt x="63" y="286"/>
                  </a:lnTo>
                  <a:lnTo>
                    <a:pt x="63" y="282"/>
                  </a:lnTo>
                  <a:lnTo>
                    <a:pt x="63" y="272"/>
                  </a:lnTo>
                  <a:lnTo>
                    <a:pt x="71" y="263"/>
                  </a:lnTo>
                  <a:lnTo>
                    <a:pt x="73" y="259"/>
                  </a:lnTo>
                  <a:lnTo>
                    <a:pt x="71" y="255"/>
                  </a:lnTo>
                  <a:lnTo>
                    <a:pt x="73" y="253"/>
                  </a:lnTo>
                  <a:lnTo>
                    <a:pt x="73" y="247"/>
                  </a:lnTo>
                  <a:lnTo>
                    <a:pt x="75" y="245"/>
                  </a:lnTo>
                  <a:lnTo>
                    <a:pt x="73" y="241"/>
                  </a:lnTo>
                  <a:lnTo>
                    <a:pt x="69" y="241"/>
                  </a:lnTo>
                  <a:lnTo>
                    <a:pt x="67" y="241"/>
                  </a:lnTo>
                  <a:lnTo>
                    <a:pt x="67" y="237"/>
                  </a:lnTo>
                  <a:lnTo>
                    <a:pt x="67" y="235"/>
                  </a:lnTo>
                  <a:lnTo>
                    <a:pt x="75" y="229"/>
                  </a:lnTo>
                  <a:lnTo>
                    <a:pt x="75" y="225"/>
                  </a:lnTo>
                  <a:lnTo>
                    <a:pt x="67" y="212"/>
                  </a:lnTo>
                  <a:lnTo>
                    <a:pt x="65" y="210"/>
                  </a:lnTo>
                  <a:lnTo>
                    <a:pt x="57" y="210"/>
                  </a:lnTo>
                  <a:lnTo>
                    <a:pt x="55" y="208"/>
                  </a:lnTo>
                  <a:lnTo>
                    <a:pt x="57" y="206"/>
                  </a:lnTo>
                  <a:lnTo>
                    <a:pt x="61" y="204"/>
                  </a:lnTo>
                  <a:lnTo>
                    <a:pt x="65" y="202"/>
                  </a:lnTo>
                  <a:lnTo>
                    <a:pt x="69" y="202"/>
                  </a:lnTo>
                  <a:lnTo>
                    <a:pt x="71" y="200"/>
                  </a:lnTo>
                  <a:lnTo>
                    <a:pt x="67" y="180"/>
                  </a:lnTo>
                  <a:lnTo>
                    <a:pt x="63" y="182"/>
                  </a:lnTo>
                  <a:lnTo>
                    <a:pt x="59" y="180"/>
                  </a:lnTo>
                  <a:lnTo>
                    <a:pt x="57" y="178"/>
                  </a:lnTo>
                  <a:lnTo>
                    <a:pt x="53" y="176"/>
                  </a:lnTo>
                  <a:lnTo>
                    <a:pt x="51" y="171"/>
                  </a:lnTo>
                  <a:lnTo>
                    <a:pt x="43" y="171"/>
                  </a:lnTo>
                  <a:lnTo>
                    <a:pt x="38" y="171"/>
                  </a:lnTo>
                  <a:lnTo>
                    <a:pt x="30" y="169"/>
                  </a:lnTo>
                  <a:lnTo>
                    <a:pt x="24" y="169"/>
                  </a:lnTo>
                  <a:lnTo>
                    <a:pt x="10" y="165"/>
                  </a:lnTo>
                  <a:lnTo>
                    <a:pt x="10" y="157"/>
                  </a:lnTo>
                  <a:lnTo>
                    <a:pt x="8" y="153"/>
                  </a:lnTo>
                  <a:lnTo>
                    <a:pt x="2" y="151"/>
                  </a:lnTo>
                  <a:lnTo>
                    <a:pt x="4" y="149"/>
                  </a:lnTo>
                  <a:lnTo>
                    <a:pt x="0" y="141"/>
                  </a:lnTo>
                  <a:lnTo>
                    <a:pt x="2" y="137"/>
                  </a:lnTo>
                  <a:lnTo>
                    <a:pt x="4" y="137"/>
                  </a:lnTo>
                  <a:lnTo>
                    <a:pt x="10" y="141"/>
                  </a:lnTo>
                  <a:lnTo>
                    <a:pt x="18" y="139"/>
                  </a:lnTo>
                  <a:lnTo>
                    <a:pt x="22" y="137"/>
                  </a:lnTo>
                  <a:lnTo>
                    <a:pt x="34" y="137"/>
                  </a:lnTo>
                  <a:lnTo>
                    <a:pt x="30" y="126"/>
                  </a:lnTo>
                  <a:lnTo>
                    <a:pt x="24" y="122"/>
                  </a:lnTo>
                  <a:lnTo>
                    <a:pt x="22" y="118"/>
                  </a:lnTo>
                  <a:lnTo>
                    <a:pt x="24" y="108"/>
                  </a:lnTo>
                  <a:lnTo>
                    <a:pt x="20" y="104"/>
                  </a:lnTo>
                  <a:lnTo>
                    <a:pt x="22" y="102"/>
                  </a:lnTo>
                  <a:lnTo>
                    <a:pt x="22" y="98"/>
                  </a:lnTo>
                  <a:lnTo>
                    <a:pt x="18" y="84"/>
                  </a:lnTo>
                  <a:lnTo>
                    <a:pt x="28" y="77"/>
                  </a:lnTo>
                  <a:lnTo>
                    <a:pt x="34" y="75"/>
                  </a:lnTo>
                  <a:lnTo>
                    <a:pt x="36" y="73"/>
                  </a:lnTo>
                  <a:lnTo>
                    <a:pt x="30" y="67"/>
                  </a:lnTo>
                  <a:lnTo>
                    <a:pt x="32" y="65"/>
                  </a:lnTo>
                  <a:lnTo>
                    <a:pt x="38" y="61"/>
                  </a:lnTo>
                  <a:lnTo>
                    <a:pt x="43" y="49"/>
                  </a:lnTo>
                  <a:lnTo>
                    <a:pt x="45" y="49"/>
                  </a:lnTo>
                  <a:lnTo>
                    <a:pt x="49" y="41"/>
                  </a:lnTo>
                  <a:lnTo>
                    <a:pt x="53" y="41"/>
                  </a:lnTo>
                  <a:lnTo>
                    <a:pt x="59" y="39"/>
                  </a:lnTo>
                  <a:lnTo>
                    <a:pt x="59" y="34"/>
                  </a:lnTo>
                  <a:lnTo>
                    <a:pt x="57" y="30"/>
                  </a:lnTo>
                  <a:lnTo>
                    <a:pt x="55" y="28"/>
                  </a:lnTo>
                  <a:lnTo>
                    <a:pt x="55" y="26"/>
                  </a:lnTo>
                  <a:lnTo>
                    <a:pt x="53" y="24"/>
                  </a:lnTo>
                  <a:lnTo>
                    <a:pt x="57" y="18"/>
                  </a:lnTo>
                  <a:lnTo>
                    <a:pt x="61" y="14"/>
                  </a:lnTo>
                  <a:lnTo>
                    <a:pt x="61" y="10"/>
                  </a:lnTo>
                  <a:lnTo>
                    <a:pt x="65" y="8"/>
                  </a:lnTo>
                  <a:lnTo>
                    <a:pt x="67" y="4"/>
                  </a:lnTo>
                  <a:lnTo>
                    <a:pt x="73" y="6"/>
                  </a:lnTo>
                  <a:lnTo>
                    <a:pt x="79" y="8"/>
                  </a:lnTo>
                  <a:lnTo>
                    <a:pt x="92" y="4"/>
                  </a:lnTo>
                  <a:lnTo>
                    <a:pt x="98" y="4"/>
                  </a:lnTo>
                  <a:lnTo>
                    <a:pt x="100" y="2"/>
                  </a:lnTo>
                  <a:lnTo>
                    <a:pt x="10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2" name="Freeform 662"/>
            <p:cNvSpPr>
              <a:spLocks/>
            </p:cNvSpPr>
            <p:nvPr/>
          </p:nvSpPr>
          <p:spPr bwMode="auto">
            <a:xfrm>
              <a:off x="8453438" y="2459038"/>
              <a:ext cx="739775" cy="560388"/>
            </a:xfrm>
            <a:custGeom>
              <a:avLst/>
              <a:gdLst>
                <a:gd name="T0" fmla="*/ 66 w 466"/>
                <a:gd name="T1" fmla="*/ 10 h 353"/>
                <a:gd name="T2" fmla="*/ 82 w 466"/>
                <a:gd name="T3" fmla="*/ 45 h 353"/>
                <a:gd name="T4" fmla="*/ 127 w 466"/>
                <a:gd name="T5" fmla="*/ 92 h 353"/>
                <a:gd name="T6" fmla="*/ 182 w 466"/>
                <a:gd name="T7" fmla="*/ 104 h 353"/>
                <a:gd name="T8" fmla="*/ 225 w 466"/>
                <a:gd name="T9" fmla="*/ 98 h 353"/>
                <a:gd name="T10" fmla="*/ 258 w 466"/>
                <a:gd name="T11" fmla="*/ 88 h 353"/>
                <a:gd name="T12" fmla="*/ 288 w 466"/>
                <a:gd name="T13" fmla="*/ 79 h 353"/>
                <a:gd name="T14" fmla="*/ 313 w 466"/>
                <a:gd name="T15" fmla="*/ 77 h 353"/>
                <a:gd name="T16" fmla="*/ 348 w 466"/>
                <a:gd name="T17" fmla="*/ 71 h 353"/>
                <a:gd name="T18" fmla="*/ 378 w 466"/>
                <a:gd name="T19" fmla="*/ 79 h 353"/>
                <a:gd name="T20" fmla="*/ 407 w 466"/>
                <a:gd name="T21" fmla="*/ 108 h 353"/>
                <a:gd name="T22" fmla="*/ 433 w 466"/>
                <a:gd name="T23" fmla="*/ 141 h 353"/>
                <a:gd name="T24" fmla="*/ 448 w 466"/>
                <a:gd name="T25" fmla="*/ 157 h 353"/>
                <a:gd name="T26" fmla="*/ 456 w 466"/>
                <a:gd name="T27" fmla="*/ 165 h 353"/>
                <a:gd name="T28" fmla="*/ 464 w 466"/>
                <a:gd name="T29" fmla="*/ 180 h 353"/>
                <a:gd name="T30" fmla="*/ 454 w 466"/>
                <a:gd name="T31" fmla="*/ 192 h 353"/>
                <a:gd name="T32" fmla="*/ 444 w 466"/>
                <a:gd name="T33" fmla="*/ 212 h 353"/>
                <a:gd name="T34" fmla="*/ 448 w 466"/>
                <a:gd name="T35" fmla="*/ 223 h 353"/>
                <a:gd name="T36" fmla="*/ 444 w 466"/>
                <a:gd name="T37" fmla="*/ 239 h 353"/>
                <a:gd name="T38" fmla="*/ 440 w 466"/>
                <a:gd name="T39" fmla="*/ 272 h 353"/>
                <a:gd name="T40" fmla="*/ 437 w 466"/>
                <a:gd name="T41" fmla="*/ 296 h 353"/>
                <a:gd name="T42" fmla="*/ 413 w 466"/>
                <a:gd name="T43" fmla="*/ 335 h 353"/>
                <a:gd name="T44" fmla="*/ 399 w 466"/>
                <a:gd name="T45" fmla="*/ 353 h 353"/>
                <a:gd name="T46" fmla="*/ 378 w 466"/>
                <a:gd name="T47" fmla="*/ 347 h 353"/>
                <a:gd name="T48" fmla="*/ 366 w 466"/>
                <a:gd name="T49" fmla="*/ 325 h 353"/>
                <a:gd name="T50" fmla="*/ 325 w 466"/>
                <a:gd name="T51" fmla="*/ 313 h 353"/>
                <a:gd name="T52" fmla="*/ 313 w 466"/>
                <a:gd name="T53" fmla="*/ 304 h 353"/>
                <a:gd name="T54" fmla="*/ 305 w 466"/>
                <a:gd name="T55" fmla="*/ 313 h 353"/>
                <a:gd name="T56" fmla="*/ 288 w 466"/>
                <a:gd name="T57" fmla="*/ 302 h 353"/>
                <a:gd name="T58" fmla="*/ 260 w 466"/>
                <a:gd name="T59" fmla="*/ 270 h 353"/>
                <a:gd name="T60" fmla="*/ 301 w 466"/>
                <a:gd name="T61" fmla="*/ 247 h 353"/>
                <a:gd name="T62" fmla="*/ 288 w 466"/>
                <a:gd name="T63" fmla="*/ 229 h 353"/>
                <a:gd name="T64" fmla="*/ 270 w 466"/>
                <a:gd name="T65" fmla="*/ 216 h 353"/>
                <a:gd name="T66" fmla="*/ 252 w 466"/>
                <a:gd name="T67" fmla="*/ 218 h 353"/>
                <a:gd name="T68" fmla="*/ 237 w 466"/>
                <a:gd name="T69" fmla="*/ 208 h 353"/>
                <a:gd name="T70" fmla="*/ 219 w 466"/>
                <a:gd name="T71" fmla="*/ 202 h 353"/>
                <a:gd name="T72" fmla="*/ 207 w 466"/>
                <a:gd name="T73" fmla="*/ 186 h 353"/>
                <a:gd name="T74" fmla="*/ 200 w 466"/>
                <a:gd name="T75" fmla="*/ 196 h 353"/>
                <a:gd name="T76" fmla="*/ 166 w 466"/>
                <a:gd name="T77" fmla="*/ 208 h 353"/>
                <a:gd name="T78" fmla="*/ 147 w 466"/>
                <a:gd name="T79" fmla="*/ 216 h 353"/>
                <a:gd name="T80" fmla="*/ 127 w 466"/>
                <a:gd name="T81" fmla="*/ 208 h 353"/>
                <a:gd name="T82" fmla="*/ 127 w 466"/>
                <a:gd name="T83" fmla="*/ 210 h 353"/>
                <a:gd name="T84" fmla="*/ 106 w 466"/>
                <a:gd name="T85" fmla="*/ 239 h 353"/>
                <a:gd name="T86" fmla="*/ 100 w 466"/>
                <a:gd name="T87" fmla="*/ 253 h 353"/>
                <a:gd name="T88" fmla="*/ 76 w 466"/>
                <a:gd name="T89" fmla="*/ 249 h 353"/>
                <a:gd name="T90" fmla="*/ 66 w 466"/>
                <a:gd name="T91" fmla="*/ 243 h 353"/>
                <a:gd name="T92" fmla="*/ 31 w 466"/>
                <a:gd name="T93" fmla="*/ 247 h 353"/>
                <a:gd name="T94" fmla="*/ 23 w 466"/>
                <a:gd name="T95" fmla="*/ 235 h 353"/>
                <a:gd name="T96" fmla="*/ 21 w 466"/>
                <a:gd name="T97" fmla="*/ 200 h 353"/>
                <a:gd name="T98" fmla="*/ 4 w 466"/>
                <a:gd name="T99" fmla="*/ 180 h 353"/>
                <a:gd name="T100" fmla="*/ 14 w 466"/>
                <a:gd name="T101" fmla="*/ 157 h 353"/>
                <a:gd name="T102" fmla="*/ 35 w 466"/>
                <a:gd name="T103" fmla="*/ 157 h 353"/>
                <a:gd name="T104" fmla="*/ 45 w 466"/>
                <a:gd name="T105" fmla="*/ 155 h 353"/>
                <a:gd name="T106" fmla="*/ 41 w 466"/>
                <a:gd name="T107" fmla="*/ 153 h 353"/>
                <a:gd name="T108" fmla="*/ 10 w 466"/>
                <a:gd name="T109" fmla="*/ 151 h 353"/>
                <a:gd name="T110" fmla="*/ 0 w 466"/>
                <a:gd name="T111" fmla="*/ 141 h 353"/>
                <a:gd name="T112" fmla="*/ 10 w 466"/>
                <a:gd name="T113" fmla="*/ 120 h 353"/>
                <a:gd name="T114" fmla="*/ 6 w 466"/>
                <a:gd name="T115" fmla="*/ 100 h 353"/>
                <a:gd name="T116" fmla="*/ 6 w 466"/>
                <a:gd name="T117" fmla="*/ 73 h 353"/>
                <a:gd name="T118" fmla="*/ 14 w 466"/>
                <a:gd name="T119" fmla="*/ 63 h 353"/>
                <a:gd name="T120" fmla="*/ 21 w 466"/>
                <a:gd name="T121" fmla="*/ 49 h 353"/>
                <a:gd name="T122" fmla="*/ 33 w 466"/>
                <a:gd name="T123" fmla="*/ 32 h 353"/>
                <a:gd name="T124" fmla="*/ 49 w 466"/>
                <a:gd name="T125" fmla="*/ 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6" h="353">
                  <a:moveTo>
                    <a:pt x="51" y="0"/>
                  </a:moveTo>
                  <a:lnTo>
                    <a:pt x="55" y="2"/>
                  </a:lnTo>
                  <a:lnTo>
                    <a:pt x="59" y="8"/>
                  </a:lnTo>
                  <a:lnTo>
                    <a:pt x="66" y="10"/>
                  </a:lnTo>
                  <a:lnTo>
                    <a:pt x="70" y="10"/>
                  </a:lnTo>
                  <a:lnTo>
                    <a:pt x="74" y="18"/>
                  </a:lnTo>
                  <a:lnTo>
                    <a:pt x="74" y="30"/>
                  </a:lnTo>
                  <a:lnTo>
                    <a:pt x="82" y="45"/>
                  </a:lnTo>
                  <a:lnTo>
                    <a:pt x="92" y="59"/>
                  </a:lnTo>
                  <a:lnTo>
                    <a:pt x="102" y="71"/>
                  </a:lnTo>
                  <a:lnTo>
                    <a:pt x="117" y="84"/>
                  </a:lnTo>
                  <a:lnTo>
                    <a:pt x="127" y="92"/>
                  </a:lnTo>
                  <a:lnTo>
                    <a:pt x="141" y="94"/>
                  </a:lnTo>
                  <a:lnTo>
                    <a:pt x="153" y="98"/>
                  </a:lnTo>
                  <a:lnTo>
                    <a:pt x="168" y="102"/>
                  </a:lnTo>
                  <a:lnTo>
                    <a:pt x="182" y="104"/>
                  </a:lnTo>
                  <a:lnTo>
                    <a:pt x="196" y="102"/>
                  </a:lnTo>
                  <a:lnTo>
                    <a:pt x="202" y="102"/>
                  </a:lnTo>
                  <a:lnTo>
                    <a:pt x="213" y="100"/>
                  </a:lnTo>
                  <a:lnTo>
                    <a:pt x="225" y="98"/>
                  </a:lnTo>
                  <a:lnTo>
                    <a:pt x="235" y="96"/>
                  </a:lnTo>
                  <a:lnTo>
                    <a:pt x="243" y="92"/>
                  </a:lnTo>
                  <a:lnTo>
                    <a:pt x="249" y="88"/>
                  </a:lnTo>
                  <a:lnTo>
                    <a:pt x="258" y="88"/>
                  </a:lnTo>
                  <a:lnTo>
                    <a:pt x="266" y="86"/>
                  </a:lnTo>
                  <a:lnTo>
                    <a:pt x="276" y="84"/>
                  </a:lnTo>
                  <a:lnTo>
                    <a:pt x="280" y="81"/>
                  </a:lnTo>
                  <a:lnTo>
                    <a:pt x="288" y="79"/>
                  </a:lnTo>
                  <a:lnTo>
                    <a:pt x="294" y="81"/>
                  </a:lnTo>
                  <a:lnTo>
                    <a:pt x="303" y="79"/>
                  </a:lnTo>
                  <a:lnTo>
                    <a:pt x="309" y="77"/>
                  </a:lnTo>
                  <a:lnTo>
                    <a:pt x="313" y="77"/>
                  </a:lnTo>
                  <a:lnTo>
                    <a:pt x="323" y="77"/>
                  </a:lnTo>
                  <a:lnTo>
                    <a:pt x="331" y="75"/>
                  </a:lnTo>
                  <a:lnTo>
                    <a:pt x="339" y="73"/>
                  </a:lnTo>
                  <a:lnTo>
                    <a:pt x="348" y="71"/>
                  </a:lnTo>
                  <a:lnTo>
                    <a:pt x="356" y="71"/>
                  </a:lnTo>
                  <a:lnTo>
                    <a:pt x="362" y="71"/>
                  </a:lnTo>
                  <a:lnTo>
                    <a:pt x="370" y="77"/>
                  </a:lnTo>
                  <a:lnTo>
                    <a:pt x="378" y="79"/>
                  </a:lnTo>
                  <a:lnTo>
                    <a:pt x="386" y="81"/>
                  </a:lnTo>
                  <a:lnTo>
                    <a:pt x="393" y="86"/>
                  </a:lnTo>
                  <a:lnTo>
                    <a:pt x="403" y="94"/>
                  </a:lnTo>
                  <a:lnTo>
                    <a:pt x="407" y="108"/>
                  </a:lnTo>
                  <a:lnTo>
                    <a:pt x="411" y="122"/>
                  </a:lnTo>
                  <a:lnTo>
                    <a:pt x="415" y="131"/>
                  </a:lnTo>
                  <a:lnTo>
                    <a:pt x="425" y="135"/>
                  </a:lnTo>
                  <a:lnTo>
                    <a:pt x="433" y="141"/>
                  </a:lnTo>
                  <a:lnTo>
                    <a:pt x="437" y="145"/>
                  </a:lnTo>
                  <a:lnTo>
                    <a:pt x="440" y="147"/>
                  </a:lnTo>
                  <a:lnTo>
                    <a:pt x="448" y="151"/>
                  </a:lnTo>
                  <a:lnTo>
                    <a:pt x="448" y="157"/>
                  </a:lnTo>
                  <a:lnTo>
                    <a:pt x="450" y="159"/>
                  </a:lnTo>
                  <a:lnTo>
                    <a:pt x="452" y="161"/>
                  </a:lnTo>
                  <a:lnTo>
                    <a:pt x="454" y="163"/>
                  </a:lnTo>
                  <a:lnTo>
                    <a:pt x="456" y="165"/>
                  </a:lnTo>
                  <a:lnTo>
                    <a:pt x="458" y="169"/>
                  </a:lnTo>
                  <a:lnTo>
                    <a:pt x="460" y="176"/>
                  </a:lnTo>
                  <a:lnTo>
                    <a:pt x="462" y="178"/>
                  </a:lnTo>
                  <a:lnTo>
                    <a:pt x="464" y="180"/>
                  </a:lnTo>
                  <a:lnTo>
                    <a:pt x="466" y="184"/>
                  </a:lnTo>
                  <a:lnTo>
                    <a:pt x="464" y="186"/>
                  </a:lnTo>
                  <a:lnTo>
                    <a:pt x="460" y="188"/>
                  </a:lnTo>
                  <a:lnTo>
                    <a:pt x="454" y="192"/>
                  </a:lnTo>
                  <a:lnTo>
                    <a:pt x="450" y="196"/>
                  </a:lnTo>
                  <a:lnTo>
                    <a:pt x="446" y="202"/>
                  </a:lnTo>
                  <a:lnTo>
                    <a:pt x="444" y="208"/>
                  </a:lnTo>
                  <a:lnTo>
                    <a:pt x="444" y="212"/>
                  </a:lnTo>
                  <a:lnTo>
                    <a:pt x="442" y="214"/>
                  </a:lnTo>
                  <a:lnTo>
                    <a:pt x="444" y="216"/>
                  </a:lnTo>
                  <a:lnTo>
                    <a:pt x="448" y="218"/>
                  </a:lnTo>
                  <a:lnTo>
                    <a:pt x="448" y="223"/>
                  </a:lnTo>
                  <a:lnTo>
                    <a:pt x="446" y="225"/>
                  </a:lnTo>
                  <a:lnTo>
                    <a:pt x="444" y="227"/>
                  </a:lnTo>
                  <a:lnTo>
                    <a:pt x="442" y="231"/>
                  </a:lnTo>
                  <a:lnTo>
                    <a:pt x="444" y="239"/>
                  </a:lnTo>
                  <a:lnTo>
                    <a:pt x="440" y="247"/>
                  </a:lnTo>
                  <a:lnTo>
                    <a:pt x="440" y="255"/>
                  </a:lnTo>
                  <a:lnTo>
                    <a:pt x="437" y="261"/>
                  </a:lnTo>
                  <a:lnTo>
                    <a:pt x="440" y="272"/>
                  </a:lnTo>
                  <a:lnTo>
                    <a:pt x="440" y="278"/>
                  </a:lnTo>
                  <a:lnTo>
                    <a:pt x="440" y="282"/>
                  </a:lnTo>
                  <a:lnTo>
                    <a:pt x="440" y="290"/>
                  </a:lnTo>
                  <a:lnTo>
                    <a:pt x="437" y="296"/>
                  </a:lnTo>
                  <a:lnTo>
                    <a:pt x="433" y="304"/>
                  </a:lnTo>
                  <a:lnTo>
                    <a:pt x="427" y="315"/>
                  </a:lnTo>
                  <a:lnTo>
                    <a:pt x="419" y="325"/>
                  </a:lnTo>
                  <a:lnTo>
                    <a:pt x="413" y="335"/>
                  </a:lnTo>
                  <a:lnTo>
                    <a:pt x="409" y="343"/>
                  </a:lnTo>
                  <a:lnTo>
                    <a:pt x="407" y="347"/>
                  </a:lnTo>
                  <a:lnTo>
                    <a:pt x="401" y="351"/>
                  </a:lnTo>
                  <a:lnTo>
                    <a:pt x="399" y="353"/>
                  </a:lnTo>
                  <a:lnTo>
                    <a:pt x="393" y="347"/>
                  </a:lnTo>
                  <a:lnTo>
                    <a:pt x="388" y="345"/>
                  </a:lnTo>
                  <a:lnTo>
                    <a:pt x="386" y="345"/>
                  </a:lnTo>
                  <a:lnTo>
                    <a:pt x="378" y="347"/>
                  </a:lnTo>
                  <a:lnTo>
                    <a:pt x="376" y="347"/>
                  </a:lnTo>
                  <a:lnTo>
                    <a:pt x="374" y="341"/>
                  </a:lnTo>
                  <a:lnTo>
                    <a:pt x="368" y="333"/>
                  </a:lnTo>
                  <a:lnTo>
                    <a:pt x="366" y="325"/>
                  </a:lnTo>
                  <a:lnTo>
                    <a:pt x="356" y="319"/>
                  </a:lnTo>
                  <a:lnTo>
                    <a:pt x="333" y="310"/>
                  </a:lnTo>
                  <a:lnTo>
                    <a:pt x="325" y="310"/>
                  </a:lnTo>
                  <a:lnTo>
                    <a:pt x="325" y="313"/>
                  </a:lnTo>
                  <a:lnTo>
                    <a:pt x="321" y="310"/>
                  </a:lnTo>
                  <a:lnTo>
                    <a:pt x="321" y="306"/>
                  </a:lnTo>
                  <a:lnTo>
                    <a:pt x="315" y="302"/>
                  </a:lnTo>
                  <a:lnTo>
                    <a:pt x="313" y="304"/>
                  </a:lnTo>
                  <a:lnTo>
                    <a:pt x="309" y="306"/>
                  </a:lnTo>
                  <a:lnTo>
                    <a:pt x="309" y="308"/>
                  </a:lnTo>
                  <a:lnTo>
                    <a:pt x="307" y="310"/>
                  </a:lnTo>
                  <a:lnTo>
                    <a:pt x="305" y="313"/>
                  </a:lnTo>
                  <a:lnTo>
                    <a:pt x="303" y="313"/>
                  </a:lnTo>
                  <a:lnTo>
                    <a:pt x="301" y="310"/>
                  </a:lnTo>
                  <a:lnTo>
                    <a:pt x="296" y="308"/>
                  </a:lnTo>
                  <a:lnTo>
                    <a:pt x="288" y="302"/>
                  </a:lnTo>
                  <a:lnTo>
                    <a:pt x="282" y="296"/>
                  </a:lnTo>
                  <a:lnTo>
                    <a:pt x="268" y="284"/>
                  </a:lnTo>
                  <a:lnTo>
                    <a:pt x="262" y="278"/>
                  </a:lnTo>
                  <a:lnTo>
                    <a:pt x="260" y="270"/>
                  </a:lnTo>
                  <a:lnTo>
                    <a:pt x="270" y="268"/>
                  </a:lnTo>
                  <a:lnTo>
                    <a:pt x="286" y="261"/>
                  </a:lnTo>
                  <a:lnTo>
                    <a:pt x="292" y="255"/>
                  </a:lnTo>
                  <a:lnTo>
                    <a:pt x="301" y="247"/>
                  </a:lnTo>
                  <a:lnTo>
                    <a:pt x="299" y="247"/>
                  </a:lnTo>
                  <a:lnTo>
                    <a:pt x="292" y="239"/>
                  </a:lnTo>
                  <a:lnTo>
                    <a:pt x="290" y="233"/>
                  </a:lnTo>
                  <a:lnTo>
                    <a:pt x="288" y="229"/>
                  </a:lnTo>
                  <a:lnTo>
                    <a:pt x="284" y="229"/>
                  </a:lnTo>
                  <a:lnTo>
                    <a:pt x="282" y="225"/>
                  </a:lnTo>
                  <a:lnTo>
                    <a:pt x="274" y="221"/>
                  </a:lnTo>
                  <a:lnTo>
                    <a:pt x="270" y="216"/>
                  </a:lnTo>
                  <a:lnTo>
                    <a:pt x="268" y="214"/>
                  </a:lnTo>
                  <a:lnTo>
                    <a:pt x="264" y="214"/>
                  </a:lnTo>
                  <a:lnTo>
                    <a:pt x="256" y="214"/>
                  </a:lnTo>
                  <a:lnTo>
                    <a:pt x="252" y="218"/>
                  </a:lnTo>
                  <a:lnTo>
                    <a:pt x="249" y="216"/>
                  </a:lnTo>
                  <a:lnTo>
                    <a:pt x="247" y="214"/>
                  </a:lnTo>
                  <a:lnTo>
                    <a:pt x="245" y="214"/>
                  </a:lnTo>
                  <a:lnTo>
                    <a:pt x="237" y="208"/>
                  </a:lnTo>
                  <a:lnTo>
                    <a:pt x="231" y="206"/>
                  </a:lnTo>
                  <a:lnTo>
                    <a:pt x="231" y="202"/>
                  </a:lnTo>
                  <a:lnTo>
                    <a:pt x="225" y="200"/>
                  </a:lnTo>
                  <a:lnTo>
                    <a:pt x="219" y="202"/>
                  </a:lnTo>
                  <a:lnTo>
                    <a:pt x="217" y="192"/>
                  </a:lnTo>
                  <a:lnTo>
                    <a:pt x="213" y="190"/>
                  </a:lnTo>
                  <a:lnTo>
                    <a:pt x="211" y="188"/>
                  </a:lnTo>
                  <a:lnTo>
                    <a:pt x="207" y="186"/>
                  </a:lnTo>
                  <a:lnTo>
                    <a:pt x="202" y="184"/>
                  </a:lnTo>
                  <a:lnTo>
                    <a:pt x="200" y="186"/>
                  </a:lnTo>
                  <a:lnTo>
                    <a:pt x="200" y="188"/>
                  </a:lnTo>
                  <a:lnTo>
                    <a:pt x="200" y="196"/>
                  </a:lnTo>
                  <a:lnTo>
                    <a:pt x="200" y="202"/>
                  </a:lnTo>
                  <a:lnTo>
                    <a:pt x="196" y="206"/>
                  </a:lnTo>
                  <a:lnTo>
                    <a:pt x="186" y="208"/>
                  </a:lnTo>
                  <a:lnTo>
                    <a:pt x="166" y="208"/>
                  </a:lnTo>
                  <a:lnTo>
                    <a:pt x="160" y="206"/>
                  </a:lnTo>
                  <a:lnTo>
                    <a:pt x="153" y="208"/>
                  </a:lnTo>
                  <a:lnTo>
                    <a:pt x="153" y="216"/>
                  </a:lnTo>
                  <a:lnTo>
                    <a:pt x="147" y="216"/>
                  </a:lnTo>
                  <a:lnTo>
                    <a:pt x="141" y="212"/>
                  </a:lnTo>
                  <a:lnTo>
                    <a:pt x="133" y="212"/>
                  </a:lnTo>
                  <a:lnTo>
                    <a:pt x="127" y="210"/>
                  </a:lnTo>
                  <a:lnTo>
                    <a:pt x="127" y="208"/>
                  </a:lnTo>
                  <a:lnTo>
                    <a:pt x="127" y="210"/>
                  </a:lnTo>
                  <a:lnTo>
                    <a:pt x="129" y="208"/>
                  </a:lnTo>
                  <a:lnTo>
                    <a:pt x="127" y="210"/>
                  </a:lnTo>
                  <a:lnTo>
                    <a:pt x="127" y="210"/>
                  </a:lnTo>
                  <a:lnTo>
                    <a:pt x="123" y="218"/>
                  </a:lnTo>
                  <a:lnTo>
                    <a:pt x="127" y="227"/>
                  </a:lnTo>
                  <a:lnTo>
                    <a:pt x="117" y="237"/>
                  </a:lnTo>
                  <a:lnTo>
                    <a:pt x="106" y="239"/>
                  </a:lnTo>
                  <a:lnTo>
                    <a:pt x="100" y="241"/>
                  </a:lnTo>
                  <a:lnTo>
                    <a:pt x="102" y="243"/>
                  </a:lnTo>
                  <a:lnTo>
                    <a:pt x="102" y="249"/>
                  </a:lnTo>
                  <a:lnTo>
                    <a:pt x="100" y="253"/>
                  </a:lnTo>
                  <a:lnTo>
                    <a:pt x="96" y="249"/>
                  </a:lnTo>
                  <a:lnTo>
                    <a:pt x="88" y="247"/>
                  </a:lnTo>
                  <a:lnTo>
                    <a:pt x="80" y="249"/>
                  </a:lnTo>
                  <a:lnTo>
                    <a:pt x="76" y="249"/>
                  </a:lnTo>
                  <a:lnTo>
                    <a:pt x="74" y="245"/>
                  </a:lnTo>
                  <a:lnTo>
                    <a:pt x="72" y="241"/>
                  </a:lnTo>
                  <a:lnTo>
                    <a:pt x="68" y="241"/>
                  </a:lnTo>
                  <a:lnTo>
                    <a:pt x="66" y="243"/>
                  </a:lnTo>
                  <a:lnTo>
                    <a:pt x="51" y="245"/>
                  </a:lnTo>
                  <a:lnTo>
                    <a:pt x="43" y="247"/>
                  </a:lnTo>
                  <a:lnTo>
                    <a:pt x="39" y="251"/>
                  </a:lnTo>
                  <a:lnTo>
                    <a:pt x="31" y="247"/>
                  </a:lnTo>
                  <a:lnTo>
                    <a:pt x="27" y="245"/>
                  </a:lnTo>
                  <a:lnTo>
                    <a:pt x="23" y="243"/>
                  </a:lnTo>
                  <a:lnTo>
                    <a:pt x="23" y="235"/>
                  </a:lnTo>
                  <a:lnTo>
                    <a:pt x="23" y="235"/>
                  </a:lnTo>
                  <a:lnTo>
                    <a:pt x="25" y="231"/>
                  </a:lnTo>
                  <a:lnTo>
                    <a:pt x="25" y="212"/>
                  </a:lnTo>
                  <a:lnTo>
                    <a:pt x="19" y="206"/>
                  </a:lnTo>
                  <a:lnTo>
                    <a:pt x="21" y="200"/>
                  </a:lnTo>
                  <a:lnTo>
                    <a:pt x="8" y="194"/>
                  </a:lnTo>
                  <a:lnTo>
                    <a:pt x="6" y="188"/>
                  </a:lnTo>
                  <a:lnTo>
                    <a:pt x="4" y="182"/>
                  </a:lnTo>
                  <a:lnTo>
                    <a:pt x="4" y="180"/>
                  </a:lnTo>
                  <a:lnTo>
                    <a:pt x="6" y="176"/>
                  </a:lnTo>
                  <a:lnTo>
                    <a:pt x="2" y="159"/>
                  </a:lnTo>
                  <a:lnTo>
                    <a:pt x="2" y="153"/>
                  </a:lnTo>
                  <a:lnTo>
                    <a:pt x="14" y="157"/>
                  </a:lnTo>
                  <a:lnTo>
                    <a:pt x="27" y="159"/>
                  </a:lnTo>
                  <a:lnTo>
                    <a:pt x="29" y="157"/>
                  </a:lnTo>
                  <a:lnTo>
                    <a:pt x="31" y="155"/>
                  </a:lnTo>
                  <a:lnTo>
                    <a:pt x="35" y="157"/>
                  </a:lnTo>
                  <a:lnTo>
                    <a:pt x="41" y="157"/>
                  </a:lnTo>
                  <a:lnTo>
                    <a:pt x="45" y="155"/>
                  </a:lnTo>
                  <a:lnTo>
                    <a:pt x="47" y="155"/>
                  </a:lnTo>
                  <a:lnTo>
                    <a:pt x="45" y="155"/>
                  </a:lnTo>
                  <a:lnTo>
                    <a:pt x="47" y="155"/>
                  </a:lnTo>
                  <a:lnTo>
                    <a:pt x="45" y="155"/>
                  </a:lnTo>
                  <a:lnTo>
                    <a:pt x="45" y="155"/>
                  </a:lnTo>
                  <a:lnTo>
                    <a:pt x="41" y="153"/>
                  </a:lnTo>
                  <a:lnTo>
                    <a:pt x="35" y="153"/>
                  </a:lnTo>
                  <a:lnTo>
                    <a:pt x="27" y="153"/>
                  </a:lnTo>
                  <a:lnTo>
                    <a:pt x="19" y="153"/>
                  </a:lnTo>
                  <a:lnTo>
                    <a:pt x="10" y="151"/>
                  </a:lnTo>
                  <a:lnTo>
                    <a:pt x="6" y="147"/>
                  </a:lnTo>
                  <a:lnTo>
                    <a:pt x="4" y="145"/>
                  </a:lnTo>
                  <a:lnTo>
                    <a:pt x="0" y="143"/>
                  </a:lnTo>
                  <a:lnTo>
                    <a:pt x="0" y="141"/>
                  </a:lnTo>
                  <a:lnTo>
                    <a:pt x="4" y="135"/>
                  </a:lnTo>
                  <a:lnTo>
                    <a:pt x="8" y="126"/>
                  </a:lnTo>
                  <a:lnTo>
                    <a:pt x="10" y="124"/>
                  </a:lnTo>
                  <a:lnTo>
                    <a:pt x="10" y="120"/>
                  </a:lnTo>
                  <a:lnTo>
                    <a:pt x="8" y="114"/>
                  </a:lnTo>
                  <a:lnTo>
                    <a:pt x="6" y="112"/>
                  </a:lnTo>
                  <a:lnTo>
                    <a:pt x="6" y="106"/>
                  </a:lnTo>
                  <a:lnTo>
                    <a:pt x="6" y="100"/>
                  </a:lnTo>
                  <a:lnTo>
                    <a:pt x="4" y="94"/>
                  </a:lnTo>
                  <a:lnTo>
                    <a:pt x="2" y="88"/>
                  </a:lnTo>
                  <a:lnTo>
                    <a:pt x="2" y="81"/>
                  </a:lnTo>
                  <a:lnTo>
                    <a:pt x="6" y="73"/>
                  </a:lnTo>
                  <a:lnTo>
                    <a:pt x="8" y="71"/>
                  </a:lnTo>
                  <a:lnTo>
                    <a:pt x="10" y="67"/>
                  </a:lnTo>
                  <a:lnTo>
                    <a:pt x="12" y="65"/>
                  </a:lnTo>
                  <a:lnTo>
                    <a:pt x="14" y="63"/>
                  </a:lnTo>
                  <a:lnTo>
                    <a:pt x="19" y="61"/>
                  </a:lnTo>
                  <a:lnTo>
                    <a:pt x="19" y="57"/>
                  </a:lnTo>
                  <a:lnTo>
                    <a:pt x="19" y="53"/>
                  </a:lnTo>
                  <a:lnTo>
                    <a:pt x="21" y="49"/>
                  </a:lnTo>
                  <a:lnTo>
                    <a:pt x="23" y="47"/>
                  </a:lnTo>
                  <a:lnTo>
                    <a:pt x="27" y="43"/>
                  </a:lnTo>
                  <a:lnTo>
                    <a:pt x="29" y="37"/>
                  </a:lnTo>
                  <a:lnTo>
                    <a:pt x="33" y="32"/>
                  </a:lnTo>
                  <a:lnTo>
                    <a:pt x="39" y="26"/>
                  </a:lnTo>
                  <a:lnTo>
                    <a:pt x="47" y="18"/>
                  </a:lnTo>
                  <a:lnTo>
                    <a:pt x="49" y="14"/>
                  </a:lnTo>
                  <a:lnTo>
                    <a:pt x="49" y="6"/>
                  </a:lnTo>
                  <a:lnTo>
                    <a:pt x="49" y="2"/>
                  </a:lnTo>
                  <a:lnTo>
                    <a:pt x="5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3" name="Freeform 663"/>
            <p:cNvSpPr>
              <a:spLocks/>
            </p:cNvSpPr>
            <p:nvPr/>
          </p:nvSpPr>
          <p:spPr bwMode="auto">
            <a:xfrm>
              <a:off x="6313488" y="3081338"/>
              <a:ext cx="771525" cy="889000"/>
            </a:xfrm>
            <a:custGeom>
              <a:avLst/>
              <a:gdLst>
                <a:gd name="T0" fmla="*/ 73 w 486"/>
                <a:gd name="T1" fmla="*/ 13 h 560"/>
                <a:gd name="T2" fmla="*/ 98 w 486"/>
                <a:gd name="T3" fmla="*/ 27 h 560"/>
                <a:gd name="T4" fmla="*/ 126 w 486"/>
                <a:gd name="T5" fmla="*/ 35 h 560"/>
                <a:gd name="T6" fmla="*/ 163 w 486"/>
                <a:gd name="T7" fmla="*/ 19 h 560"/>
                <a:gd name="T8" fmla="*/ 228 w 486"/>
                <a:gd name="T9" fmla="*/ 27 h 560"/>
                <a:gd name="T10" fmla="*/ 249 w 486"/>
                <a:gd name="T11" fmla="*/ 68 h 560"/>
                <a:gd name="T12" fmla="*/ 265 w 486"/>
                <a:gd name="T13" fmla="*/ 80 h 560"/>
                <a:gd name="T14" fmla="*/ 302 w 486"/>
                <a:gd name="T15" fmla="*/ 96 h 560"/>
                <a:gd name="T16" fmla="*/ 314 w 486"/>
                <a:gd name="T17" fmla="*/ 121 h 560"/>
                <a:gd name="T18" fmla="*/ 316 w 486"/>
                <a:gd name="T19" fmla="*/ 131 h 560"/>
                <a:gd name="T20" fmla="*/ 339 w 486"/>
                <a:gd name="T21" fmla="*/ 139 h 560"/>
                <a:gd name="T22" fmla="*/ 343 w 486"/>
                <a:gd name="T23" fmla="*/ 154 h 560"/>
                <a:gd name="T24" fmla="*/ 373 w 486"/>
                <a:gd name="T25" fmla="*/ 133 h 560"/>
                <a:gd name="T26" fmla="*/ 423 w 486"/>
                <a:gd name="T27" fmla="*/ 150 h 560"/>
                <a:gd name="T28" fmla="*/ 451 w 486"/>
                <a:gd name="T29" fmla="*/ 188 h 560"/>
                <a:gd name="T30" fmla="*/ 486 w 486"/>
                <a:gd name="T31" fmla="*/ 227 h 560"/>
                <a:gd name="T32" fmla="*/ 465 w 486"/>
                <a:gd name="T33" fmla="*/ 239 h 560"/>
                <a:gd name="T34" fmla="*/ 447 w 486"/>
                <a:gd name="T35" fmla="*/ 268 h 560"/>
                <a:gd name="T36" fmla="*/ 414 w 486"/>
                <a:gd name="T37" fmla="*/ 303 h 560"/>
                <a:gd name="T38" fmla="*/ 398 w 486"/>
                <a:gd name="T39" fmla="*/ 370 h 560"/>
                <a:gd name="T40" fmla="*/ 445 w 486"/>
                <a:gd name="T41" fmla="*/ 428 h 560"/>
                <a:gd name="T42" fmla="*/ 443 w 486"/>
                <a:gd name="T43" fmla="*/ 497 h 560"/>
                <a:gd name="T44" fmla="*/ 398 w 486"/>
                <a:gd name="T45" fmla="*/ 520 h 560"/>
                <a:gd name="T46" fmla="*/ 365 w 486"/>
                <a:gd name="T47" fmla="*/ 477 h 560"/>
                <a:gd name="T48" fmla="*/ 312 w 486"/>
                <a:gd name="T49" fmla="*/ 489 h 560"/>
                <a:gd name="T50" fmla="*/ 277 w 486"/>
                <a:gd name="T51" fmla="*/ 487 h 560"/>
                <a:gd name="T52" fmla="*/ 255 w 486"/>
                <a:gd name="T53" fmla="*/ 524 h 560"/>
                <a:gd name="T54" fmla="*/ 235 w 486"/>
                <a:gd name="T55" fmla="*/ 552 h 560"/>
                <a:gd name="T56" fmla="*/ 208 w 486"/>
                <a:gd name="T57" fmla="*/ 538 h 560"/>
                <a:gd name="T58" fmla="*/ 202 w 486"/>
                <a:gd name="T59" fmla="*/ 526 h 560"/>
                <a:gd name="T60" fmla="*/ 157 w 486"/>
                <a:gd name="T61" fmla="*/ 503 h 560"/>
                <a:gd name="T62" fmla="*/ 106 w 486"/>
                <a:gd name="T63" fmla="*/ 530 h 560"/>
                <a:gd name="T64" fmla="*/ 75 w 486"/>
                <a:gd name="T65" fmla="*/ 507 h 560"/>
                <a:gd name="T66" fmla="*/ 51 w 486"/>
                <a:gd name="T67" fmla="*/ 483 h 560"/>
                <a:gd name="T68" fmla="*/ 61 w 486"/>
                <a:gd name="T69" fmla="*/ 446 h 560"/>
                <a:gd name="T70" fmla="*/ 67 w 486"/>
                <a:gd name="T71" fmla="*/ 432 h 560"/>
                <a:gd name="T72" fmla="*/ 87 w 486"/>
                <a:gd name="T73" fmla="*/ 423 h 560"/>
                <a:gd name="T74" fmla="*/ 81 w 486"/>
                <a:gd name="T75" fmla="*/ 432 h 560"/>
                <a:gd name="T76" fmla="*/ 91 w 486"/>
                <a:gd name="T77" fmla="*/ 444 h 560"/>
                <a:gd name="T78" fmla="*/ 108 w 486"/>
                <a:gd name="T79" fmla="*/ 450 h 560"/>
                <a:gd name="T80" fmla="*/ 87 w 486"/>
                <a:gd name="T81" fmla="*/ 466 h 560"/>
                <a:gd name="T82" fmla="*/ 79 w 486"/>
                <a:gd name="T83" fmla="*/ 483 h 560"/>
                <a:gd name="T84" fmla="*/ 91 w 486"/>
                <a:gd name="T85" fmla="*/ 487 h 560"/>
                <a:gd name="T86" fmla="*/ 108 w 486"/>
                <a:gd name="T87" fmla="*/ 485 h 560"/>
                <a:gd name="T88" fmla="*/ 138 w 486"/>
                <a:gd name="T89" fmla="*/ 458 h 560"/>
                <a:gd name="T90" fmla="*/ 173 w 486"/>
                <a:gd name="T91" fmla="*/ 419 h 560"/>
                <a:gd name="T92" fmla="*/ 167 w 486"/>
                <a:gd name="T93" fmla="*/ 409 h 560"/>
                <a:gd name="T94" fmla="*/ 171 w 486"/>
                <a:gd name="T95" fmla="*/ 399 h 560"/>
                <a:gd name="T96" fmla="*/ 171 w 486"/>
                <a:gd name="T97" fmla="*/ 362 h 560"/>
                <a:gd name="T98" fmla="*/ 163 w 486"/>
                <a:gd name="T99" fmla="*/ 348 h 560"/>
                <a:gd name="T100" fmla="*/ 147 w 486"/>
                <a:gd name="T101" fmla="*/ 331 h 560"/>
                <a:gd name="T102" fmla="*/ 132 w 486"/>
                <a:gd name="T103" fmla="*/ 276 h 560"/>
                <a:gd name="T104" fmla="*/ 118 w 486"/>
                <a:gd name="T105" fmla="*/ 229 h 560"/>
                <a:gd name="T106" fmla="*/ 83 w 486"/>
                <a:gd name="T107" fmla="*/ 199 h 560"/>
                <a:gd name="T108" fmla="*/ 36 w 486"/>
                <a:gd name="T109" fmla="*/ 184 h 560"/>
                <a:gd name="T110" fmla="*/ 24 w 486"/>
                <a:gd name="T111" fmla="*/ 178 h 560"/>
                <a:gd name="T112" fmla="*/ 22 w 486"/>
                <a:gd name="T113" fmla="*/ 219 h 560"/>
                <a:gd name="T114" fmla="*/ 16 w 486"/>
                <a:gd name="T115" fmla="*/ 268 h 560"/>
                <a:gd name="T116" fmla="*/ 22 w 486"/>
                <a:gd name="T117" fmla="*/ 299 h 560"/>
                <a:gd name="T118" fmla="*/ 0 w 486"/>
                <a:gd name="T119" fmla="*/ 268 h 560"/>
                <a:gd name="T120" fmla="*/ 6 w 486"/>
                <a:gd name="T121" fmla="*/ 178 h 560"/>
                <a:gd name="T122" fmla="*/ 20 w 486"/>
                <a:gd name="T123" fmla="*/ 51 h 560"/>
                <a:gd name="T124" fmla="*/ 61 w 486"/>
                <a:gd name="T125" fmla="*/ 8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6" h="560">
                  <a:moveTo>
                    <a:pt x="69" y="0"/>
                  </a:moveTo>
                  <a:lnTo>
                    <a:pt x="75" y="2"/>
                  </a:lnTo>
                  <a:lnTo>
                    <a:pt x="75" y="4"/>
                  </a:lnTo>
                  <a:lnTo>
                    <a:pt x="75" y="8"/>
                  </a:lnTo>
                  <a:lnTo>
                    <a:pt x="75" y="10"/>
                  </a:lnTo>
                  <a:lnTo>
                    <a:pt x="73" y="13"/>
                  </a:lnTo>
                  <a:lnTo>
                    <a:pt x="73" y="13"/>
                  </a:lnTo>
                  <a:lnTo>
                    <a:pt x="73" y="13"/>
                  </a:lnTo>
                  <a:lnTo>
                    <a:pt x="73" y="15"/>
                  </a:lnTo>
                  <a:lnTo>
                    <a:pt x="73" y="17"/>
                  </a:lnTo>
                  <a:lnTo>
                    <a:pt x="89" y="23"/>
                  </a:lnTo>
                  <a:lnTo>
                    <a:pt x="89" y="23"/>
                  </a:lnTo>
                  <a:lnTo>
                    <a:pt x="89" y="23"/>
                  </a:lnTo>
                  <a:lnTo>
                    <a:pt x="98" y="27"/>
                  </a:lnTo>
                  <a:lnTo>
                    <a:pt x="100" y="31"/>
                  </a:lnTo>
                  <a:lnTo>
                    <a:pt x="98" y="35"/>
                  </a:lnTo>
                  <a:lnTo>
                    <a:pt x="108" y="39"/>
                  </a:lnTo>
                  <a:lnTo>
                    <a:pt x="112" y="41"/>
                  </a:lnTo>
                  <a:lnTo>
                    <a:pt x="114" y="41"/>
                  </a:lnTo>
                  <a:lnTo>
                    <a:pt x="126" y="39"/>
                  </a:lnTo>
                  <a:lnTo>
                    <a:pt x="126" y="35"/>
                  </a:lnTo>
                  <a:lnTo>
                    <a:pt x="128" y="35"/>
                  </a:lnTo>
                  <a:lnTo>
                    <a:pt x="145" y="31"/>
                  </a:lnTo>
                  <a:lnTo>
                    <a:pt x="151" y="35"/>
                  </a:lnTo>
                  <a:lnTo>
                    <a:pt x="155" y="33"/>
                  </a:lnTo>
                  <a:lnTo>
                    <a:pt x="159" y="31"/>
                  </a:lnTo>
                  <a:lnTo>
                    <a:pt x="163" y="23"/>
                  </a:lnTo>
                  <a:lnTo>
                    <a:pt x="163" y="19"/>
                  </a:lnTo>
                  <a:lnTo>
                    <a:pt x="173" y="17"/>
                  </a:lnTo>
                  <a:lnTo>
                    <a:pt x="183" y="15"/>
                  </a:lnTo>
                  <a:lnTo>
                    <a:pt x="194" y="15"/>
                  </a:lnTo>
                  <a:lnTo>
                    <a:pt x="210" y="23"/>
                  </a:lnTo>
                  <a:lnTo>
                    <a:pt x="214" y="21"/>
                  </a:lnTo>
                  <a:lnTo>
                    <a:pt x="222" y="23"/>
                  </a:lnTo>
                  <a:lnTo>
                    <a:pt x="228" y="27"/>
                  </a:lnTo>
                  <a:lnTo>
                    <a:pt x="230" y="31"/>
                  </a:lnTo>
                  <a:lnTo>
                    <a:pt x="232" y="37"/>
                  </a:lnTo>
                  <a:lnTo>
                    <a:pt x="235" y="43"/>
                  </a:lnTo>
                  <a:lnTo>
                    <a:pt x="243" y="47"/>
                  </a:lnTo>
                  <a:lnTo>
                    <a:pt x="241" y="58"/>
                  </a:lnTo>
                  <a:lnTo>
                    <a:pt x="243" y="60"/>
                  </a:lnTo>
                  <a:lnTo>
                    <a:pt x="249" y="68"/>
                  </a:lnTo>
                  <a:lnTo>
                    <a:pt x="245" y="74"/>
                  </a:lnTo>
                  <a:lnTo>
                    <a:pt x="251" y="76"/>
                  </a:lnTo>
                  <a:lnTo>
                    <a:pt x="253" y="78"/>
                  </a:lnTo>
                  <a:lnTo>
                    <a:pt x="253" y="82"/>
                  </a:lnTo>
                  <a:lnTo>
                    <a:pt x="255" y="84"/>
                  </a:lnTo>
                  <a:lnTo>
                    <a:pt x="261" y="84"/>
                  </a:lnTo>
                  <a:lnTo>
                    <a:pt x="265" y="80"/>
                  </a:lnTo>
                  <a:lnTo>
                    <a:pt x="269" y="80"/>
                  </a:lnTo>
                  <a:lnTo>
                    <a:pt x="271" y="86"/>
                  </a:lnTo>
                  <a:lnTo>
                    <a:pt x="275" y="86"/>
                  </a:lnTo>
                  <a:lnTo>
                    <a:pt x="277" y="82"/>
                  </a:lnTo>
                  <a:lnTo>
                    <a:pt x="279" y="84"/>
                  </a:lnTo>
                  <a:lnTo>
                    <a:pt x="288" y="88"/>
                  </a:lnTo>
                  <a:lnTo>
                    <a:pt x="302" y="96"/>
                  </a:lnTo>
                  <a:lnTo>
                    <a:pt x="302" y="98"/>
                  </a:lnTo>
                  <a:lnTo>
                    <a:pt x="306" y="100"/>
                  </a:lnTo>
                  <a:lnTo>
                    <a:pt x="306" y="103"/>
                  </a:lnTo>
                  <a:lnTo>
                    <a:pt x="304" y="115"/>
                  </a:lnTo>
                  <a:lnTo>
                    <a:pt x="310" y="115"/>
                  </a:lnTo>
                  <a:lnTo>
                    <a:pt x="310" y="119"/>
                  </a:lnTo>
                  <a:lnTo>
                    <a:pt x="314" y="121"/>
                  </a:lnTo>
                  <a:lnTo>
                    <a:pt x="314" y="123"/>
                  </a:lnTo>
                  <a:lnTo>
                    <a:pt x="308" y="125"/>
                  </a:lnTo>
                  <a:lnTo>
                    <a:pt x="308" y="125"/>
                  </a:lnTo>
                  <a:lnTo>
                    <a:pt x="308" y="129"/>
                  </a:lnTo>
                  <a:lnTo>
                    <a:pt x="310" y="131"/>
                  </a:lnTo>
                  <a:lnTo>
                    <a:pt x="310" y="131"/>
                  </a:lnTo>
                  <a:lnTo>
                    <a:pt x="316" y="131"/>
                  </a:lnTo>
                  <a:lnTo>
                    <a:pt x="322" y="131"/>
                  </a:lnTo>
                  <a:lnTo>
                    <a:pt x="329" y="131"/>
                  </a:lnTo>
                  <a:lnTo>
                    <a:pt x="333" y="133"/>
                  </a:lnTo>
                  <a:lnTo>
                    <a:pt x="335" y="133"/>
                  </a:lnTo>
                  <a:lnTo>
                    <a:pt x="337" y="135"/>
                  </a:lnTo>
                  <a:lnTo>
                    <a:pt x="337" y="137"/>
                  </a:lnTo>
                  <a:lnTo>
                    <a:pt x="339" y="139"/>
                  </a:lnTo>
                  <a:lnTo>
                    <a:pt x="337" y="145"/>
                  </a:lnTo>
                  <a:lnTo>
                    <a:pt x="337" y="154"/>
                  </a:lnTo>
                  <a:lnTo>
                    <a:pt x="339" y="160"/>
                  </a:lnTo>
                  <a:lnTo>
                    <a:pt x="343" y="160"/>
                  </a:lnTo>
                  <a:lnTo>
                    <a:pt x="343" y="156"/>
                  </a:lnTo>
                  <a:lnTo>
                    <a:pt x="343" y="154"/>
                  </a:lnTo>
                  <a:lnTo>
                    <a:pt x="343" y="154"/>
                  </a:lnTo>
                  <a:lnTo>
                    <a:pt x="343" y="156"/>
                  </a:lnTo>
                  <a:lnTo>
                    <a:pt x="345" y="156"/>
                  </a:lnTo>
                  <a:lnTo>
                    <a:pt x="349" y="154"/>
                  </a:lnTo>
                  <a:lnTo>
                    <a:pt x="353" y="152"/>
                  </a:lnTo>
                  <a:lnTo>
                    <a:pt x="355" y="147"/>
                  </a:lnTo>
                  <a:lnTo>
                    <a:pt x="367" y="133"/>
                  </a:lnTo>
                  <a:lnTo>
                    <a:pt x="373" y="133"/>
                  </a:lnTo>
                  <a:lnTo>
                    <a:pt x="382" y="135"/>
                  </a:lnTo>
                  <a:lnTo>
                    <a:pt x="406" y="135"/>
                  </a:lnTo>
                  <a:lnTo>
                    <a:pt x="408" y="137"/>
                  </a:lnTo>
                  <a:lnTo>
                    <a:pt x="408" y="147"/>
                  </a:lnTo>
                  <a:lnTo>
                    <a:pt x="408" y="150"/>
                  </a:lnTo>
                  <a:lnTo>
                    <a:pt x="416" y="150"/>
                  </a:lnTo>
                  <a:lnTo>
                    <a:pt x="423" y="150"/>
                  </a:lnTo>
                  <a:lnTo>
                    <a:pt x="423" y="160"/>
                  </a:lnTo>
                  <a:lnTo>
                    <a:pt x="423" y="176"/>
                  </a:lnTo>
                  <a:lnTo>
                    <a:pt x="425" y="182"/>
                  </a:lnTo>
                  <a:lnTo>
                    <a:pt x="431" y="188"/>
                  </a:lnTo>
                  <a:lnTo>
                    <a:pt x="437" y="190"/>
                  </a:lnTo>
                  <a:lnTo>
                    <a:pt x="445" y="188"/>
                  </a:lnTo>
                  <a:lnTo>
                    <a:pt x="451" y="188"/>
                  </a:lnTo>
                  <a:lnTo>
                    <a:pt x="453" y="190"/>
                  </a:lnTo>
                  <a:lnTo>
                    <a:pt x="463" y="192"/>
                  </a:lnTo>
                  <a:lnTo>
                    <a:pt x="465" y="195"/>
                  </a:lnTo>
                  <a:lnTo>
                    <a:pt x="465" y="215"/>
                  </a:lnTo>
                  <a:lnTo>
                    <a:pt x="470" y="219"/>
                  </a:lnTo>
                  <a:lnTo>
                    <a:pt x="482" y="223"/>
                  </a:lnTo>
                  <a:lnTo>
                    <a:pt x="486" y="227"/>
                  </a:lnTo>
                  <a:lnTo>
                    <a:pt x="486" y="231"/>
                  </a:lnTo>
                  <a:lnTo>
                    <a:pt x="484" y="237"/>
                  </a:lnTo>
                  <a:lnTo>
                    <a:pt x="484" y="242"/>
                  </a:lnTo>
                  <a:lnTo>
                    <a:pt x="478" y="244"/>
                  </a:lnTo>
                  <a:lnTo>
                    <a:pt x="478" y="244"/>
                  </a:lnTo>
                  <a:lnTo>
                    <a:pt x="472" y="242"/>
                  </a:lnTo>
                  <a:lnTo>
                    <a:pt x="465" y="239"/>
                  </a:lnTo>
                  <a:lnTo>
                    <a:pt x="445" y="242"/>
                  </a:lnTo>
                  <a:lnTo>
                    <a:pt x="443" y="244"/>
                  </a:lnTo>
                  <a:lnTo>
                    <a:pt x="441" y="248"/>
                  </a:lnTo>
                  <a:lnTo>
                    <a:pt x="437" y="250"/>
                  </a:lnTo>
                  <a:lnTo>
                    <a:pt x="441" y="260"/>
                  </a:lnTo>
                  <a:lnTo>
                    <a:pt x="445" y="264"/>
                  </a:lnTo>
                  <a:lnTo>
                    <a:pt x="447" y="268"/>
                  </a:lnTo>
                  <a:lnTo>
                    <a:pt x="447" y="274"/>
                  </a:lnTo>
                  <a:lnTo>
                    <a:pt x="427" y="295"/>
                  </a:lnTo>
                  <a:lnTo>
                    <a:pt x="425" y="297"/>
                  </a:lnTo>
                  <a:lnTo>
                    <a:pt x="423" y="299"/>
                  </a:lnTo>
                  <a:lnTo>
                    <a:pt x="418" y="297"/>
                  </a:lnTo>
                  <a:lnTo>
                    <a:pt x="414" y="299"/>
                  </a:lnTo>
                  <a:lnTo>
                    <a:pt x="414" y="303"/>
                  </a:lnTo>
                  <a:lnTo>
                    <a:pt x="420" y="313"/>
                  </a:lnTo>
                  <a:lnTo>
                    <a:pt x="418" y="321"/>
                  </a:lnTo>
                  <a:lnTo>
                    <a:pt x="416" y="325"/>
                  </a:lnTo>
                  <a:lnTo>
                    <a:pt x="408" y="342"/>
                  </a:lnTo>
                  <a:lnTo>
                    <a:pt x="404" y="348"/>
                  </a:lnTo>
                  <a:lnTo>
                    <a:pt x="402" y="360"/>
                  </a:lnTo>
                  <a:lnTo>
                    <a:pt x="398" y="370"/>
                  </a:lnTo>
                  <a:lnTo>
                    <a:pt x="400" y="379"/>
                  </a:lnTo>
                  <a:lnTo>
                    <a:pt x="406" y="401"/>
                  </a:lnTo>
                  <a:lnTo>
                    <a:pt x="412" y="409"/>
                  </a:lnTo>
                  <a:lnTo>
                    <a:pt x="420" y="417"/>
                  </a:lnTo>
                  <a:lnTo>
                    <a:pt x="431" y="421"/>
                  </a:lnTo>
                  <a:lnTo>
                    <a:pt x="439" y="426"/>
                  </a:lnTo>
                  <a:lnTo>
                    <a:pt x="445" y="428"/>
                  </a:lnTo>
                  <a:lnTo>
                    <a:pt x="467" y="436"/>
                  </a:lnTo>
                  <a:lnTo>
                    <a:pt x="467" y="444"/>
                  </a:lnTo>
                  <a:lnTo>
                    <a:pt x="461" y="452"/>
                  </a:lnTo>
                  <a:lnTo>
                    <a:pt x="455" y="473"/>
                  </a:lnTo>
                  <a:lnTo>
                    <a:pt x="455" y="477"/>
                  </a:lnTo>
                  <a:lnTo>
                    <a:pt x="443" y="489"/>
                  </a:lnTo>
                  <a:lnTo>
                    <a:pt x="443" y="497"/>
                  </a:lnTo>
                  <a:lnTo>
                    <a:pt x="449" y="503"/>
                  </a:lnTo>
                  <a:lnTo>
                    <a:pt x="453" y="509"/>
                  </a:lnTo>
                  <a:lnTo>
                    <a:pt x="451" y="513"/>
                  </a:lnTo>
                  <a:lnTo>
                    <a:pt x="447" y="516"/>
                  </a:lnTo>
                  <a:lnTo>
                    <a:pt x="416" y="526"/>
                  </a:lnTo>
                  <a:lnTo>
                    <a:pt x="410" y="524"/>
                  </a:lnTo>
                  <a:lnTo>
                    <a:pt x="398" y="520"/>
                  </a:lnTo>
                  <a:lnTo>
                    <a:pt x="396" y="509"/>
                  </a:lnTo>
                  <a:lnTo>
                    <a:pt x="392" y="505"/>
                  </a:lnTo>
                  <a:lnTo>
                    <a:pt x="386" y="507"/>
                  </a:lnTo>
                  <a:lnTo>
                    <a:pt x="380" y="499"/>
                  </a:lnTo>
                  <a:lnTo>
                    <a:pt x="382" y="489"/>
                  </a:lnTo>
                  <a:lnTo>
                    <a:pt x="371" y="487"/>
                  </a:lnTo>
                  <a:lnTo>
                    <a:pt x="365" y="477"/>
                  </a:lnTo>
                  <a:lnTo>
                    <a:pt x="359" y="479"/>
                  </a:lnTo>
                  <a:lnTo>
                    <a:pt x="351" y="483"/>
                  </a:lnTo>
                  <a:lnTo>
                    <a:pt x="347" y="481"/>
                  </a:lnTo>
                  <a:lnTo>
                    <a:pt x="337" y="481"/>
                  </a:lnTo>
                  <a:lnTo>
                    <a:pt x="329" y="487"/>
                  </a:lnTo>
                  <a:lnTo>
                    <a:pt x="314" y="489"/>
                  </a:lnTo>
                  <a:lnTo>
                    <a:pt x="312" y="489"/>
                  </a:lnTo>
                  <a:lnTo>
                    <a:pt x="306" y="487"/>
                  </a:lnTo>
                  <a:lnTo>
                    <a:pt x="302" y="483"/>
                  </a:lnTo>
                  <a:lnTo>
                    <a:pt x="296" y="471"/>
                  </a:lnTo>
                  <a:lnTo>
                    <a:pt x="288" y="477"/>
                  </a:lnTo>
                  <a:lnTo>
                    <a:pt x="282" y="477"/>
                  </a:lnTo>
                  <a:lnTo>
                    <a:pt x="271" y="479"/>
                  </a:lnTo>
                  <a:lnTo>
                    <a:pt x="277" y="487"/>
                  </a:lnTo>
                  <a:lnTo>
                    <a:pt x="279" y="493"/>
                  </a:lnTo>
                  <a:lnTo>
                    <a:pt x="277" y="501"/>
                  </a:lnTo>
                  <a:lnTo>
                    <a:pt x="273" y="505"/>
                  </a:lnTo>
                  <a:lnTo>
                    <a:pt x="269" y="509"/>
                  </a:lnTo>
                  <a:lnTo>
                    <a:pt x="261" y="511"/>
                  </a:lnTo>
                  <a:lnTo>
                    <a:pt x="255" y="518"/>
                  </a:lnTo>
                  <a:lnTo>
                    <a:pt x="255" y="524"/>
                  </a:lnTo>
                  <a:lnTo>
                    <a:pt x="259" y="536"/>
                  </a:lnTo>
                  <a:lnTo>
                    <a:pt x="257" y="542"/>
                  </a:lnTo>
                  <a:lnTo>
                    <a:pt x="255" y="546"/>
                  </a:lnTo>
                  <a:lnTo>
                    <a:pt x="247" y="552"/>
                  </a:lnTo>
                  <a:lnTo>
                    <a:pt x="243" y="552"/>
                  </a:lnTo>
                  <a:lnTo>
                    <a:pt x="243" y="554"/>
                  </a:lnTo>
                  <a:lnTo>
                    <a:pt x="235" y="552"/>
                  </a:lnTo>
                  <a:lnTo>
                    <a:pt x="232" y="552"/>
                  </a:lnTo>
                  <a:lnTo>
                    <a:pt x="222" y="548"/>
                  </a:lnTo>
                  <a:lnTo>
                    <a:pt x="226" y="556"/>
                  </a:lnTo>
                  <a:lnTo>
                    <a:pt x="226" y="560"/>
                  </a:lnTo>
                  <a:lnTo>
                    <a:pt x="222" y="560"/>
                  </a:lnTo>
                  <a:lnTo>
                    <a:pt x="214" y="550"/>
                  </a:lnTo>
                  <a:lnTo>
                    <a:pt x="208" y="538"/>
                  </a:lnTo>
                  <a:lnTo>
                    <a:pt x="206" y="538"/>
                  </a:lnTo>
                  <a:lnTo>
                    <a:pt x="202" y="536"/>
                  </a:lnTo>
                  <a:lnTo>
                    <a:pt x="200" y="534"/>
                  </a:lnTo>
                  <a:lnTo>
                    <a:pt x="198" y="532"/>
                  </a:lnTo>
                  <a:lnTo>
                    <a:pt x="200" y="530"/>
                  </a:lnTo>
                  <a:lnTo>
                    <a:pt x="202" y="528"/>
                  </a:lnTo>
                  <a:lnTo>
                    <a:pt x="202" y="526"/>
                  </a:lnTo>
                  <a:lnTo>
                    <a:pt x="200" y="526"/>
                  </a:lnTo>
                  <a:lnTo>
                    <a:pt x="196" y="524"/>
                  </a:lnTo>
                  <a:lnTo>
                    <a:pt x="175" y="522"/>
                  </a:lnTo>
                  <a:lnTo>
                    <a:pt x="173" y="520"/>
                  </a:lnTo>
                  <a:lnTo>
                    <a:pt x="165" y="509"/>
                  </a:lnTo>
                  <a:lnTo>
                    <a:pt x="161" y="505"/>
                  </a:lnTo>
                  <a:lnTo>
                    <a:pt x="157" y="503"/>
                  </a:lnTo>
                  <a:lnTo>
                    <a:pt x="143" y="511"/>
                  </a:lnTo>
                  <a:lnTo>
                    <a:pt x="138" y="524"/>
                  </a:lnTo>
                  <a:lnTo>
                    <a:pt x="132" y="530"/>
                  </a:lnTo>
                  <a:lnTo>
                    <a:pt x="130" y="528"/>
                  </a:lnTo>
                  <a:lnTo>
                    <a:pt x="126" y="530"/>
                  </a:lnTo>
                  <a:lnTo>
                    <a:pt x="112" y="524"/>
                  </a:lnTo>
                  <a:lnTo>
                    <a:pt x="106" y="530"/>
                  </a:lnTo>
                  <a:lnTo>
                    <a:pt x="98" y="518"/>
                  </a:lnTo>
                  <a:lnTo>
                    <a:pt x="94" y="518"/>
                  </a:lnTo>
                  <a:lnTo>
                    <a:pt x="87" y="516"/>
                  </a:lnTo>
                  <a:lnTo>
                    <a:pt x="85" y="513"/>
                  </a:lnTo>
                  <a:lnTo>
                    <a:pt x="81" y="511"/>
                  </a:lnTo>
                  <a:lnTo>
                    <a:pt x="79" y="511"/>
                  </a:lnTo>
                  <a:lnTo>
                    <a:pt x="75" y="507"/>
                  </a:lnTo>
                  <a:lnTo>
                    <a:pt x="75" y="505"/>
                  </a:lnTo>
                  <a:lnTo>
                    <a:pt x="75" y="497"/>
                  </a:lnTo>
                  <a:lnTo>
                    <a:pt x="73" y="493"/>
                  </a:lnTo>
                  <a:lnTo>
                    <a:pt x="59" y="491"/>
                  </a:lnTo>
                  <a:lnTo>
                    <a:pt x="49" y="491"/>
                  </a:lnTo>
                  <a:lnTo>
                    <a:pt x="49" y="489"/>
                  </a:lnTo>
                  <a:lnTo>
                    <a:pt x="51" y="483"/>
                  </a:lnTo>
                  <a:lnTo>
                    <a:pt x="55" y="477"/>
                  </a:lnTo>
                  <a:lnTo>
                    <a:pt x="61" y="471"/>
                  </a:lnTo>
                  <a:lnTo>
                    <a:pt x="65" y="464"/>
                  </a:lnTo>
                  <a:lnTo>
                    <a:pt x="65" y="458"/>
                  </a:lnTo>
                  <a:lnTo>
                    <a:pt x="67" y="454"/>
                  </a:lnTo>
                  <a:lnTo>
                    <a:pt x="63" y="450"/>
                  </a:lnTo>
                  <a:lnTo>
                    <a:pt x="61" y="446"/>
                  </a:lnTo>
                  <a:lnTo>
                    <a:pt x="61" y="444"/>
                  </a:lnTo>
                  <a:lnTo>
                    <a:pt x="63" y="442"/>
                  </a:lnTo>
                  <a:lnTo>
                    <a:pt x="67" y="442"/>
                  </a:lnTo>
                  <a:lnTo>
                    <a:pt x="69" y="440"/>
                  </a:lnTo>
                  <a:lnTo>
                    <a:pt x="67" y="436"/>
                  </a:lnTo>
                  <a:lnTo>
                    <a:pt x="67" y="434"/>
                  </a:lnTo>
                  <a:lnTo>
                    <a:pt x="67" y="432"/>
                  </a:lnTo>
                  <a:lnTo>
                    <a:pt x="67" y="426"/>
                  </a:lnTo>
                  <a:lnTo>
                    <a:pt x="67" y="423"/>
                  </a:lnTo>
                  <a:lnTo>
                    <a:pt x="71" y="423"/>
                  </a:lnTo>
                  <a:lnTo>
                    <a:pt x="75" y="426"/>
                  </a:lnTo>
                  <a:lnTo>
                    <a:pt x="81" y="423"/>
                  </a:lnTo>
                  <a:lnTo>
                    <a:pt x="83" y="423"/>
                  </a:lnTo>
                  <a:lnTo>
                    <a:pt x="87" y="423"/>
                  </a:lnTo>
                  <a:lnTo>
                    <a:pt x="91" y="423"/>
                  </a:lnTo>
                  <a:lnTo>
                    <a:pt x="94" y="426"/>
                  </a:lnTo>
                  <a:lnTo>
                    <a:pt x="89" y="428"/>
                  </a:lnTo>
                  <a:lnTo>
                    <a:pt x="81" y="428"/>
                  </a:lnTo>
                  <a:lnTo>
                    <a:pt x="79" y="430"/>
                  </a:lnTo>
                  <a:lnTo>
                    <a:pt x="77" y="432"/>
                  </a:lnTo>
                  <a:lnTo>
                    <a:pt x="81" y="432"/>
                  </a:lnTo>
                  <a:lnTo>
                    <a:pt x="81" y="436"/>
                  </a:lnTo>
                  <a:lnTo>
                    <a:pt x="81" y="440"/>
                  </a:lnTo>
                  <a:lnTo>
                    <a:pt x="83" y="444"/>
                  </a:lnTo>
                  <a:lnTo>
                    <a:pt x="85" y="446"/>
                  </a:lnTo>
                  <a:lnTo>
                    <a:pt x="87" y="448"/>
                  </a:lnTo>
                  <a:lnTo>
                    <a:pt x="91" y="446"/>
                  </a:lnTo>
                  <a:lnTo>
                    <a:pt x="91" y="444"/>
                  </a:lnTo>
                  <a:lnTo>
                    <a:pt x="91" y="442"/>
                  </a:lnTo>
                  <a:lnTo>
                    <a:pt x="96" y="442"/>
                  </a:lnTo>
                  <a:lnTo>
                    <a:pt x="100" y="440"/>
                  </a:lnTo>
                  <a:lnTo>
                    <a:pt x="102" y="444"/>
                  </a:lnTo>
                  <a:lnTo>
                    <a:pt x="106" y="444"/>
                  </a:lnTo>
                  <a:lnTo>
                    <a:pt x="110" y="446"/>
                  </a:lnTo>
                  <a:lnTo>
                    <a:pt x="108" y="450"/>
                  </a:lnTo>
                  <a:lnTo>
                    <a:pt x="104" y="452"/>
                  </a:lnTo>
                  <a:lnTo>
                    <a:pt x="102" y="460"/>
                  </a:lnTo>
                  <a:lnTo>
                    <a:pt x="100" y="464"/>
                  </a:lnTo>
                  <a:lnTo>
                    <a:pt x="98" y="468"/>
                  </a:lnTo>
                  <a:lnTo>
                    <a:pt x="94" y="468"/>
                  </a:lnTo>
                  <a:lnTo>
                    <a:pt x="89" y="468"/>
                  </a:lnTo>
                  <a:lnTo>
                    <a:pt x="87" y="466"/>
                  </a:lnTo>
                  <a:lnTo>
                    <a:pt x="83" y="466"/>
                  </a:lnTo>
                  <a:lnTo>
                    <a:pt x="81" y="468"/>
                  </a:lnTo>
                  <a:lnTo>
                    <a:pt x="75" y="471"/>
                  </a:lnTo>
                  <a:lnTo>
                    <a:pt x="77" y="475"/>
                  </a:lnTo>
                  <a:lnTo>
                    <a:pt x="81" y="473"/>
                  </a:lnTo>
                  <a:lnTo>
                    <a:pt x="81" y="477"/>
                  </a:lnTo>
                  <a:lnTo>
                    <a:pt x="79" y="483"/>
                  </a:lnTo>
                  <a:lnTo>
                    <a:pt x="77" y="489"/>
                  </a:lnTo>
                  <a:lnTo>
                    <a:pt x="79" y="493"/>
                  </a:lnTo>
                  <a:lnTo>
                    <a:pt x="85" y="493"/>
                  </a:lnTo>
                  <a:lnTo>
                    <a:pt x="91" y="491"/>
                  </a:lnTo>
                  <a:lnTo>
                    <a:pt x="94" y="491"/>
                  </a:lnTo>
                  <a:lnTo>
                    <a:pt x="94" y="487"/>
                  </a:lnTo>
                  <a:lnTo>
                    <a:pt x="91" y="487"/>
                  </a:lnTo>
                  <a:lnTo>
                    <a:pt x="91" y="485"/>
                  </a:lnTo>
                  <a:lnTo>
                    <a:pt x="91" y="481"/>
                  </a:lnTo>
                  <a:lnTo>
                    <a:pt x="94" y="477"/>
                  </a:lnTo>
                  <a:lnTo>
                    <a:pt x="96" y="481"/>
                  </a:lnTo>
                  <a:lnTo>
                    <a:pt x="98" y="483"/>
                  </a:lnTo>
                  <a:lnTo>
                    <a:pt x="102" y="485"/>
                  </a:lnTo>
                  <a:lnTo>
                    <a:pt x="108" y="485"/>
                  </a:lnTo>
                  <a:lnTo>
                    <a:pt x="108" y="483"/>
                  </a:lnTo>
                  <a:lnTo>
                    <a:pt x="110" y="479"/>
                  </a:lnTo>
                  <a:lnTo>
                    <a:pt x="112" y="477"/>
                  </a:lnTo>
                  <a:lnTo>
                    <a:pt x="120" y="473"/>
                  </a:lnTo>
                  <a:lnTo>
                    <a:pt x="128" y="466"/>
                  </a:lnTo>
                  <a:lnTo>
                    <a:pt x="134" y="460"/>
                  </a:lnTo>
                  <a:lnTo>
                    <a:pt x="138" y="458"/>
                  </a:lnTo>
                  <a:lnTo>
                    <a:pt x="141" y="456"/>
                  </a:lnTo>
                  <a:lnTo>
                    <a:pt x="145" y="452"/>
                  </a:lnTo>
                  <a:lnTo>
                    <a:pt x="151" y="442"/>
                  </a:lnTo>
                  <a:lnTo>
                    <a:pt x="161" y="434"/>
                  </a:lnTo>
                  <a:lnTo>
                    <a:pt x="165" y="428"/>
                  </a:lnTo>
                  <a:lnTo>
                    <a:pt x="171" y="423"/>
                  </a:lnTo>
                  <a:lnTo>
                    <a:pt x="173" y="419"/>
                  </a:lnTo>
                  <a:lnTo>
                    <a:pt x="175" y="417"/>
                  </a:lnTo>
                  <a:lnTo>
                    <a:pt x="179" y="415"/>
                  </a:lnTo>
                  <a:lnTo>
                    <a:pt x="177" y="413"/>
                  </a:lnTo>
                  <a:lnTo>
                    <a:pt x="175" y="411"/>
                  </a:lnTo>
                  <a:lnTo>
                    <a:pt x="175" y="409"/>
                  </a:lnTo>
                  <a:lnTo>
                    <a:pt x="171" y="411"/>
                  </a:lnTo>
                  <a:lnTo>
                    <a:pt x="167" y="409"/>
                  </a:lnTo>
                  <a:lnTo>
                    <a:pt x="165" y="407"/>
                  </a:lnTo>
                  <a:lnTo>
                    <a:pt x="167" y="405"/>
                  </a:lnTo>
                  <a:lnTo>
                    <a:pt x="169" y="405"/>
                  </a:lnTo>
                  <a:lnTo>
                    <a:pt x="173" y="405"/>
                  </a:lnTo>
                  <a:lnTo>
                    <a:pt x="173" y="403"/>
                  </a:lnTo>
                  <a:lnTo>
                    <a:pt x="171" y="401"/>
                  </a:lnTo>
                  <a:lnTo>
                    <a:pt x="171" y="399"/>
                  </a:lnTo>
                  <a:lnTo>
                    <a:pt x="175" y="387"/>
                  </a:lnTo>
                  <a:lnTo>
                    <a:pt x="175" y="379"/>
                  </a:lnTo>
                  <a:lnTo>
                    <a:pt x="175" y="372"/>
                  </a:lnTo>
                  <a:lnTo>
                    <a:pt x="175" y="366"/>
                  </a:lnTo>
                  <a:lnTo>
                    <a:pt x="175" y="362"/>
                  </a:lnTo>
                  <a:lnTo>
                    <a:pt x="173" y="362"/>
                  </a:lnTo>
                  <a:lnTo>
                    <a:pt x="171" y="362"/>
                  </a:lnTo>
                  <a:lnTo>
                    <a:pt x="169" y="358"/>
                  </a:lnTo>
                  <a:lnTo>
                    <a:pt x="169" y="358"/>
                  </a:lnTo>
                  <a:lnTo>
                    <a:pt x="167" y="358"/>
                  </a:lnTo>
                  <a:lnTo>
                    <a:pt x="163" y="356"/>
                  </a:lnTo>
                  <a:lnTo>
                    <a:pt x="161" y="354"/>
                  </a:lnTo>
                  <a:lnTo>
                    <a:pt x="163" y="350"/>
                  </a:lnTo>
                  <a:lnTo>
                    <a:pt x="163" y="348"/>
                  </a:lnTo>
                  <a:lnTo>
                    <a:pt x="161" y="346"/>
                  </a:lnTo>
                  <a:lnTo>
                    <a:pt x="159" y="344"/>
                  </a:lnTo>
                  <a:lnTo>
                    <a:pt x="155" y="342"/>
                  </a:lnTo>
                  <a:lnTo>
                    <a:pt x="155" y="340"/>
                  </a:lnTo>
                  <a:lnTo>
                    <a:pt x="151" y="336"/>
                  </a:lnTo>
                  <a:lnTo>
                    <a:pt x="149" y="334"/>
                  </a:lnTo>
                  <a:lnTo>
                    <a:pt x="147" y="331"/>
                  </a:lnTo>
                  <a:lnTo>
                    <a:pt x="141" y="321"/>
                  </a:lnTo>
                  <a:lnTo>
                    <a:pt x="136" y="309"/>
                  </a:lnTo>
                  <a:lnTo>
                    <a:pt x="134" y="301"/>
                  </a:lnTo>
                  <a:lnTo>
                    <a:pt x="134" y="295"/>
                  </a:lnTo>
                  <a:lnTo>
                    <a:pt x="132" y="289"/>
                  </a:lnTo>
                  <a:lnTo>
                    <a:pt x="132" y="282"/>
                  </a:lnTo>
                  <a:lnTo>
                    <a:pt x="132" y="276"/>
                  </a:lnTo>
                  <a:lnTo>
                    <a:pt x="132" y="270"/>
                  </a:lnTo>
                  <a:lnTo>
                    <a:pt x="130" y="266"/>
                  </a:lnTo>
                  <a:lnTo>
                    <a:pt x="130" y="256"/>
                  </a:lnTo>
                  <a:lnTo>
                    <a:pt x="130" y="250"/>
                  </a:lnTo>
                  <a:lnTo>
                    <a:pt x="130" y="242"/>
                  </a:lnTo>
                  <a:lnTo>
                    <a:pt x="130" y="239"/>
                  </a:lnTo>
                  <a:lnTo>
                    <a:pt x="118" y="229"/>
                  </a:lnTo>
                  <a:lnTo>
                    <a:pt x="110" y="225"/>
                  </a:lnTo>
                  <a:lnTo>
                    <a:pt x="104" y="219"/>
                  </a:lnTo>
                  <a:lnTo>
                    <a:pt x="98" y="211"/>
                  </a:lnTo>
                  <a:lnTo>
                    <a:pt x="94" y="209"/>
                  </a:lnTo>
                  <a:lnTo>
                    <a:pt x="89" y="209"/>
                  </a:lnTo>
                  <a:lnTo>
                    <a:pt x="87" y="203"/>
                  </a:lnTo>
                  <a:lnTo>
                    <a:pt x="83" y="199"/>
                  </a:lnTo>
                  <a:lnTo>
                    <a:pt x="79" y="197"/>
                  </a:lnTo>
                  <a:lnTo>
                    <a:pt x="69" y="192"/>
                  </a:lnTo>
                  <a:lnTo>
                    <a:pt x="55" y="186"/>
                  </a:lnTo>
                  <a:lnTo>
                    <a:pt x="47" y="184"/>
                  </a:lnTo>
                  <a:lnTo>
                    <a:pt x="42" y="184"/>
                  </a:lnTo>
                  <a:lnTo>
                    <a:pt x="38" y="184"/>
                  </a:lnTo>
                  <a:lnTo>
                    <a:pt x="36" y="184"/>
                  </a:lnTo>
                  <a:lnTo>
                    <a:pt x="34" y="180"/>
                  </a:lnTo>
                  <a:lnTo>
                    <a:pt x="32" y="176"/>
                  </a:lnTo>
                  <a:lnTo>
                    <a:pt x="28" y="172"/>
                  </a:lnTo>
                  <a:lnTo>
                    <a:pt x="22" y="170"/>
                  </a:lnTo>
                  <a:lnTo>
                    <a:pt x="18" y="170"/>
                  </a:lnTo>
                  <a:lnTo>
                    <a:pt x="22" y="176"/>
                  </a:lnTo>
                  <a:lnTo>
                    <a:pt x="24" y="178"/>
                  </a:lnTo>
                  <a:lnTo>
                    <a:pt x="26" y="182"/>
                  </a:lnTo>
                  <a:lnTo>
                    <a:pt x="28" y="188"/>
                  </a:lnTo>
                  <a:lnTo>
                    <a:pt x="28" y="188"/>
                  </a:lnTo>
                  <a:lnTo>
                    <a:pt x="32" y="192"/>
                  </a:lnTo>
                  <a:lnTo>
                    <a:pt x="28" y="197"/>
                  </a:lnTo>
                  <a:lnTo>
                    <a:pt x="22" y="207"/>
                  </a:lnTo>
                  <a:lnTo>
                    <a:pt x="22" y="219"/>
                  </a:lnTo>
                  <a:lnTo>
                    <a:pt x="20" y="229"/>
                  </a:lnTo>
                  <a:lnTo>
                    <a:pt x="18" y="237"/>
                  </a:lnTo>
                  <a:lnTo>
                    <a:pt x="18" y="242"/>
                  </a:lnTo>
                  <a:lnTo>
                    <a:pt x="18" y="248"/>
                  </a:lnTo>
                  <a:lnTo>
                    <a:pt x="16" y="252"/>
                  </a:lnTo>
                  <a:lnTo>
                    <a:pt x="16" y="258"/>
                  </a:lnTo>
                  <a:lnTo>
                    <a:pt x="16" y="268"/>
                  </a:lnTo>
                  <a:lnTo>
                    <a:pt x="16" y="272"/>
                  </a:lnTo>
                  <a:lnTo>
                    <a:pt x="16" y="280"/>
                  </a:lnTo>
                  <a:lnTo>
                    <a:pt x="18" y="284"/>
                  </a:lnTo>
                  <a:lnTo>
                    <a:pt x="18" y="293"/>
                  </a:lnTo>
                  <a:lnTo>
                    <a:pt x="20" y="295"/>
                  </a:lnTo>
                  <a:lnTo>
                    <a:pt x="22" y="297"/>
                  </a:lnTo>
                  <a:lnTo>
                    <a:pt x="22" y="299"/>
                  </a:lnTo>
                  <a:lnTo>
                    <a:pt x="18" y="299"/>
                  </a:lnTo>
                  <a:lnTo>
                    <a:pt x="14" y="301"/>
                  </a:lnTo>
                  <a:lnTo>
                    <a:pt x="12" y="303"/>
                  </a:lnTo>
                  <a:lnTo>
                    <a:pt x="6" y="301"/>
                  </a:lnTo>
                  <a:lnTo>
                    <a:pt x="4" y="289"/>
                  </a:lnTo>
                  <a:lnTo>
                    <a:pt x="2" y="278"/>
                  </a:lnTo>
                  <a:lnTo>
                    <a:pt x="0" y="268"/>
                  </a:lnTo>
                  <a:lnTo>
                    <a:pt x="0" y="262"/>
                  </a:lnTo>
                  <a:lnTo>
                    <a:pt x="0" y="252"/>
                  </a:lnTo>
                  <a:lnTo>
                    <a:pt x="0" y="235"/>
                  </a:lnTo>
                  <a:lnTo>
                    <a:pt x="2" y="217"/>
                  </a:lnTo>
                  <a:lnTo>
                    <a:pt x="2" y="197"/>
                  </a:lnTo>
                  <a:lnTo>
                    <a:pt x="4" y="186"/>
                  </a:lnTo>
                  <a:lnTo>
                    <a:pt x="6" y="178"/>
                  </a:lnTo>
                  <a:lnTo>
                    <a:pt x="6" y="168"/>
                  </a:lnTo>
                  <a:lnTo>
                    <a:pt x="8" y="150"/>
                  </a:lnTo>
                  <a:lnTo>
                    <a:pt x="14" y="100"/>
                  </a:lnTo>
                  <a:lnTo>
                    <a:pt x="14" y="100"/>
                  </a:lnTo>
                  <a:lnTo>
                    <a:pt x="18" y="70"/>
                  </a:lnTo>
                  <a:lnTo>
                    <a:pt x="18" y="62"/>
                  </a:lnTo>
                  <a:lnTo>
                    <a:pt x="20" y="51"/>
                  </a:lnTo>
                  <a:lnTo>
                    <a:pt x="20" y="29"/>
                  </a:lnTo>
                  <a:lnTo>
                    <a:pt x="22" y="15"/>
                  </a:lnTo>
                  <a:lnTo>
                    <a:pt x="20" y="4"/>
                  </a:lnTo>
                  <a:lnTo>
                    <a:pt x="20" y="2"/>
                  </a:lnTo>
                  <a:lnTo>
                    <a:pt x="26" y="2"/>
                  </a:lnTo>
                  <a:lnTo>
                    <a:pt x="51" y="4"/>
                  </a:lnTo>
                  <a:lnTo>
                    <a:pt x="61" y="8"/>
                  </a:lnTo>
                  <a:lnTo>
                    <a:pt x="61" y="6"/>
                  </a:lnTo>
                  <a:lnTo>
                    <a:pt x="63" y="4"/>
                  </a:lnTo>
                  <a:lnTo>
                    <a:pt x="6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5" name="Freeform 665"/>
            <p:cNvSpPr>
              <a:spLocks/>
            </p:cNvSpPr>
            <p:nvPr/>
          </p:nvSpPr>
          <p:spPr bwMode="auto">
            <a:xfrm>
              <a:off x="7175500" y="2039938"/>
              <a:ext cx="130175" cy="87313"/>
            </a:xfrm>
            <a:custGeom>
              <a:avLst/>
              <a:gdLst>
                <a:gd name="T0" fmla="*/ 0 w 82"/>
                <a:gd name="T1" fmla="*/ 14 h 55"/>
                <a:gd name="T2" fmla="*/ 2 w 82"/>
                <a:gd name="T3" fmla="*/ 10 h 55"/>
                <a:gd name="T4" fmla="*/ 6 w 82"/>
                <a:gd name="T5" fmla="*/ 10 h 55"/>
                <a:gd name="T6" fmla="*/ 14 w 82"/>
                <a:gd name="T7" fmla="*/ 8 h 55"/>
                <a:gd name="T8" fmla="*/ 18 w 82"/>
                <a:gd name="T9" fmla="*/ 8 h 55"/>
                <a:gd name="T10" fmla="*/ 27 w 82"/>
                <a:gd name="T11" fmla="*/ 4 h 55"/>
                <a:gd name="T12" fmla="*/ 33 w 82"/>
                <a:gd name="T13" fmla="*/ 2 h 55"/>
                <a:gd name="T14" fmla="*/ 41 w 82"/>
                <a:gd name="T15" fmla="*/ 0 h 55"/>
                <a:gd name="T16" fmla="*/ 49 w 82"/>
                <a:gd name="T17" fmla="*/ 0 h 55"/>
                <a:gd name="T18" fmla="*/ 57 w 82"/>
                <a:gd name="T19" fmla="*/ 0 h 55"/>
                <a:gd name="T20" fmla="*/ 63 w 82"/>
                <a:gd name="T21" fmla="*/ 0 h 55"/>
                <a:gd name="T22" fmla="*/ 70 w 82"/>
                <a:gd name="T23" fmla="*/ 2 h 55"/>
                <a:gd name="T24" fmla="*/ 72 w 82"/>
                <a:gd name="T25" fmla="*/ 2 h 55"/>
                <a:gd name="T26" fmla="*/ 78 w 82"/>
                <a:gd name="T27" fmla="*/ 2 h 55"/>
                <a:gd name="T28" fmla="*/ 82 w 82"/>
                <a:gd name="T29" fmla="*/ 0 h 55"/>
                <a:gd name="T30" fmla="*/ 82 w 82"/>
                <a:gd name="T31" fmla="*/ 2 h 55"/>
                <a:gd name="T32" fmla="*/ 78 w 82"/>
                <a:gd name="T33" fmla="*/ 6 h 55"/>
                <a:gd name="T34" fmla="*/ 76 w 82"/>
                <a:gd name="T35" fmla="*/ 6 h 55"/>
                <a:gd name="T36" fmla="*/ 72 w 82"/>
                <a:gd name="T37" fmla="*/ 8 h 55"/>
                <a:gd name="T38" fmla="*/ 72 w 82"/>
                <a:gd name="T39" fmla="*/ 12 h 55"/>
                <a:gd name="T40" fmla="*/ 72 w 82"/>
                <a:gd name="T41" fmla="*/ 16 h 55"/>
                <a:gd name="T42" fmla="*/ 74 w 82"/>
                <a:gd name="T43" fmla="*/ 18 h 55"/>
                <a:gd name="T44" fmla="*/ 78 w 82"/>
                <a:gd name="T45" fmla="*/ 18 h 55"/>
                <a:gd name="T46" fmla="*/ 80 w 82"/>
                <a:gd name="T47" fmla="*/ 20 h 55"/>
                <a:gd name="T48" fmla="*/ 76 w 82"/>
                <a:gd name="T49" fmla="*/ 24 h 55"/>
                <a:gd name="T50" fmla="*/ 72 w 82"/>
                <a:gd name="T51" fmla="*/ 29 h 55"/>
                <a:gd name="T52" fmla="*/ 65 w 82"/>
                <a:gd name="T53" fmla="*/ 33 h 55"/>
                <a:gd name="T54" fmla="*/ 61 w 82"/>
                <a:gd name="T55" fmla="*/ 31 h 55"/>
                <a:gd name="T56" fmla="*/ 59 w 82"/>
                <a:gd name="T57" fmla="*/ 29 h 55"/>
                <a:gd name="T58" fmla="*/ 55 w 82"/>
                <a:gd name="T59" fmla="*/ 31 h 55"/>
                <a:gd name="T60" fmla="*/ 53 w 82"/>
                <a:gd name="T61" fmla="*/ 33 h 55"/>
                <a:gd name="T62" fmla="*/ 53 w 82"/>
                <a:gd name="T63" fmla="*/ 31 h 55"/>
                <a:gd name="T64" fmla="*/ 51 w 82"/>
                <a:gd name="T65" fmla="*/ 29 h 55"/>
                <a:gd name="T66" fmla="*/ 49 w 82"/>
                <a:gd name="T67" fmla="*/ 33 h 55"/>
                <a:gd name="T68" fmla="*/ 47 w 82"/>
                <a:gd name="T69" fmla="*/ 37 h 55"/>
                <a:gd name="T70" fmla="*/ 47 w 82"/>
                <a:gd name="T71" fmla="*/ 43 h 55"/>
                <a:gd name="T72" fmla="*/ 45 w 82"/>
                <a:gd name="T73" fmla="*/ 47 h 55"/>
                <a:gd name="T74" fmla="*/ 41 w 82"/>
                <a:gd name="T75" fmla="*/ 49 h 55"/>
                <a:gd name="T76" fmla="*/ 39 w 82"/>
                <a:gd name="T77" fmla="*/ 51 h 55"/>
                <a:gd name="T78" fmla="*/ 37 w 82"/>
                <a:gd name="T79" fmla="*/ 55 h 55"/>
                <a:gd name="T80" fmla="*/ 33 w 82"/>
                <a:gd name="T81" fmla="*/ 55 h 55"/>
                <a:gd name="T82" fmla="*/ 31 w 82"/>
                <a:gd name="T83" fmla="*/ 53 h 55"/>
                <a:gd name="T84" fmla="*/ 25 w 82"/>
                <a:gd name="T85" fmla="*/ 47 h 55"/>
                <a:gd name="T86" fmla="*/ 14 w 82"/>
                <a:gd name="T87" fmla="*/ 37 h 55"/>
                <a:gd name="T88" fmla="*/ 12 w 82"/>
                <a:gd name="T89" fmla="*/ 29 h 55"/>
                <a:gd name="T90" fmla="*/ 8 w 82"/>
                <a:gd name="T91" fmla="*/ 24 h 55"/>
                <a:gd name="T92" fmla="*/ 6 w 82"/>
                <a:gd name="T93" fmla="*/ 20 h 55"/>
                <a:gd name="T94" fmla="*/ 4 w 82"/>
                <a:gd name="T95" fmla="*/ 18 h 55"/>
                <a:gd name="T96" fmla="*/ 2 w 82"/>
                <a:gd name="T97" fmla="*/ 16 h 55"/>
                <a:gd name="T98" fmla="*/ 0 w 82"/>
                <a:gd name="T99" fmla="*/ 1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55">
                  <a:moveTo>
                    <a:pt x="0" y="14"/>
                  </a:moveTo>
                  <a:lnTo>
                    <a:pt x="2" y="10"/>
                  </a:lnTo>
                  <a:lnTo>
                    <a:pt x="6" y="10"/>
                  </a:lnTo>
                  <a:lnTo>
                    <a:pt x="14" y="8"/>
                  </a:lnTo>
                  <a:lnTo>
                    <a:pt x="18" y="8"/>
                  </a:lnTo>
                  <a:lnTo>
                    <a:pt x="27" y="4"/>
                  </a:lnTo>
                  <a:lnTo>
                    <a:pt x="33" y="2"/>
                  </a:lnTo>
                  <a:lnTo>
                    <a:pt x="41" y="0"/>
                  </a:lnTo>
                  <a:lnTo>
                    <a:pt x="49" y="0"/>
                  </a:lnTo>
                  <a:lnTo>
                    <a:pt x="57" y="0"/>
                  </a:lnTo>
                  <a:lnTo>
                    <a:pt x="63" y="0"/>
                  </a:lnTo>
                  <a:lnTo>
                    <a:pt x="70" y="2"/>
                  </a:lnTo>
                  <a:lnTo>
                    <a:pt x="72" y="2"/>
                  </a:lnTo>
                  <a:lnTo>
                    <a:pt x="78" y="2"/>
                  </a:lnTo>
                  <a:lnTo>
                    <a:pt x="82" y="0"/>
                  </a:lnTo>
                  <a:lnTo>
                    <a:pt x="82" y="2"/>
                  </a:lnTo>
                  <a:lnTo>
                    <a:pt x="78" y="6"/>
                  </a:lnTo>
                  <a:lnTo>
                    <a:pt x="76" y="6"/>
                  </a:lnTo>
                  <a:lnTo>
                    <a:pt x="72" y="8"/>
                  </a:lnTo>
                  <a:lnTo>
                    <a:pt x="72" y="12"/>
                  </a:lnTo>
                  <a:lnTo>
                    <a:pt x="72" y="16"/>
                  </a:lnTo>
                  <a:lnTo>
                    <a:pt x="74" y="18"/>
                  </a:lnTo>
                  <a:lnTo>
                    <a:pt x="78" y="18"/>
                  </a:lnTo>
                  <a:lnTo>
                    <a:pt x="80" y="20"/>
                  </a:lnTo>
                  <a:lnTo>
                    <a:pt x="76" y="24"/>
                  </a:lnTo>
                  <a:lnTo>
                    <a:pt x="72" y="29"/>
                  </a:lnTo>
                  <a:lnTo>
                    <a:pt x="65" y="33"/>
                  </a:lnTo>
                  <a:lnTo>
                    <a:pt x="61" y="31"/>
                  </a:lnTo>
                  <a:lnTo>
                    <a:pt x="59" y="29"/>
                  </a:lnTo>
                  <a:lnTo>
                    <a:pt x="55" y="31"/>
                  </a:lnTo>
                  <a:lnTo>
                    <a:pt x="53" y="33"/>
                  </a:lnTo>
                  <a:lnTo>
                    <a:pt x="53" y="31"/>
                  </a:lnTo>
                  <a:lnTo>
                    <a:pt x="51" y="29"/>
                  </a:lnTo>
                  <a:lnTo>
                    <a:pt x="49" y="33"/>
                  </a:lnTo>
                  <a:lnTo>
                    <a:pt x="47" y="37"/>
                  </a:lnTo>
                  <a:lnTo>
                    <a:pt x="47" y="43"/>
                  </a:lnTo>
                  <a:lnTo>
                    <a:pt x="45" y="47"/>
                  </a:lnTo>
                  <a:lnTo>
                    <a:pt x="41" y="49"/>
                  </a:lnTo>
                  <a:lnTo>
                    <a:pt x="39" y="51"/>
                  </a:lnTo>
                  <a:lnTo>
                    <a:pt x="37" y="55"/>
                  </a:lnTo>
                  <a:lnTo>
                    <a:pt x="33" y="55"/>
                  </a:lnTo>
                  <a:lnTo>
                    <a:pt x="31" y="53"/>
                  </a:lnTo>
                  <a:lnTo>
                    <a:pt x="25" y="47"/>
                  </a:lnTo>
                  <a:lnTo>
                    <a:pt x="14" y="37"/>
                  </a:lnTo>
                  <a:lnTo>
                    <a:pt x="12" y="29"/>
                  </a:lnTo>
                  <a:lnTo>
                    <a:pt x="8" y="24"/>
                  </a:lnTo>
                  <a:lnTo>
                    <a:pt x="6" y="20"/>
                  </a:lnTo>
                  <a:lnTo>
                    <a:pt x="4" y="18"/>
                  </a:lnTo>
                  <a:lnTo>
                    <a:pt x="2" y="16"/>
                  </a:lnTo>
                  <a:lnTo>
                    <a:pt x="0" y="1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6" name="Freeform 666"/>
            <p:cNvSpPr>
              <a:spLocks/>
            </p:cNvSpPr>
            <p:nvPr/>
          </p:nvSpPr>
          <p:spPr bwMode="auto">
            <a:xfrm>
              <a:off x="6902450" y="2114550"/>
              <a:ext cx="617538" cy="561975"/>
            </a:xfrm>
            <a:custGeom>
              <a:avLst/>
              <a:gdLst>
                <a:gd name="T0" fmla="*/ 7 w 389"/>
                <a:gd name="T1" fmla="*/ 200 h 354"/>
                <a:gd name="T2" fmla="*/ 33 w 389"/>
                <a:gd name="T3" fmla="*/ 204 h 354"/>
                <a:gd name="T4" fmla="*/ 56 w 389"/>
                <a:gd name="T5" fmla="*/ 180 h 354"/>
                <a:gd name="T6" fmla="*/ 68 w 389"/>
                <a:gd name="T7" fmla="*/ 145 h 354"/>
                <a:gd name="T8" fmla="*/ 92 w 389"/>
                <a:gd name="T9" fmla="*/ 123 h 354"/>
                <a:gd name="T10" fmla="*/ 107 w 389"/>
                <a:gd name="T11" fmla="*/ 125 h 354"/>
                <a:gd name="T12" fmla="*/ 119 w 389"/>
                <a:gd name="T13" fmla="*/ 125 h 354"/>
                <a:gd name="T14" fmla="*/ 127 w 389"/>
                <a:gd name="T15" fmla="*/ 117 h 354"/>
                <a:gd name="T16" fmla="*/ 137 w 389"/>
                <a:gd name="T17" fmla="*/ 125 h 354"/>
                <a:gd name="T18" fmla="*/ 152 w 389"/>
                <a:gd name="T19" fmla="*/ 112 h 354"/>
                <a:gd name="T20" fmla="*/ 135 w 389"/>
                <a:gd name="T21" fmla="*/ 100 h 354"/>
                <a:gd name="T22" fmla="*/ 127 w 389"/>
                <a:gd name="T23" fmla="*/ 106 h 354"/>
                <a:gd name="T24" fmla="*/ 113 w 389"/>
                <a:gd name="T25" fmla="*/ 106 h 354"/>
                <a:gd name="T26" fmla="*/ 101 w 389"/>
                <a:gd name="T27" fmla="*/ 94 h 354"/>
                <a:gd name="T28" fmla="*/ 119 w 389"/>
                <a:gd name="T29" fmla="*/ 49 h 354"/>
                <a:gd name="T30" fmla="*/ 133 w 389"/>
                <a:gd name="T31" fmla="*/ 41 h 354"/>
                <a:gd name="T32" fmla="*/ 170 w 389"/>
                <a:gd name="T33" fmla="*/ 8 h 354"/>
                <a:gd name="T34" fmla="*/ 195 w 389"/>
                <a:gd name="T35" fmla="*/ 8 h 354"/>
                <a:gd name="T36" fmla="*/ 227 w 389"/>
                <a:gd name="T37" fmla="*/ 18 h 354"/>
                <a:gd name="T38" fmla="*/ 221 w 389"/>
                <a:gd name="T39" fmla="*/ 8 h 354"/>
                <a:gd name="T40" fmla="*/ 235 w 389"/>
                <a:gd name="T41" fmla="*/ 2 h 354"/>
                <a:gd name="T42" fmla="*/ 274 w 389"/>
                <a:gd name="T43" fmla="*/ 18 h 354"/>
                <a:gd name="T44" fmla="*/ 278 w 389"/>
                <a:gd name="T45" fmla="*/ 51 h 354"/>
                <a:gd name="T46" fmla="*/ 297 w 389"/>
                <a:gd name="T47" fmla="*/ 80 h 354"/>
                <a:gd name="T48" fmla="*/ 311 w 389"/>
                <a:gd name="T49" fmla="*/ 112 h 354"/>
                <a:gd name="T50" fmla="*/ 289 w 389"/>
                <a:gd name="T51" fmla="*/ 127 h 354"/>
                <a:gd name="T52" fmla="*/ 280 w 389"/>
                <a:gd name="T53" fmla="*/ 149 h 354"/>
                <a:gd name="T54" fmla="*/ 264 w 389"/>
                <a:gd name="T55" fmla="*/ 159 h 354"/>
                <a:gd name="T56" fmla="*/ 268 w 389"/>
                <a:gd name="T57" fmla="*/ 184 h 354"/>
                <a:gd name="T58" fmla="*/ 237 w 389"/>
                <a:gd name="T59" fmla="*/ 217 h 354"/>
                <a:gd name="T60" fmla="*/ 235 w 389"/>
                <a:gd name="T61" fmla="*/ 258 h 354"/>
                <a:gd name="T62" fmla="*/ 244 w 389"/>
                <a:gd name="T63" fmla="*/ 282 h 354"/>
                <a:gd name="T64" fmla="*/ 266 w 389"/>
                <a:gd name="T65" fmla="*/ 258 h 354"/>
                <a:gd name="T66" fmla="*/ 272 w 389"/>
                <a:gd name="T67" fmla="*/ 225 h 354"/>
                <a:gd name="T68" fmla="*/ 299 w 389"/>
                <a:gd name="T69" fmla="*/ 217 h 354"/>
                <a:gd name="T70" fmla="*/ 274 w 389"/>
                <a:gd name="T71" fmla="*/ 211 h 354"/>
                <a:gd name="T72" fmla="*/ 289 w 389"/>
                <a:gd name="T73" fmla="*/ 196 h 354"/>
                <a:gd name="T74" fmla="*/ 297 w 389"/>
                <a:gd name="T75" fmla="*/ 176 h 354"/>
                <a:gd name="T76" fmla="*/ 301 w 389"/>
                <a:gd name="T77" fmla="*/ 182 h 354"/>
                <a:gd name="T78" fmla="*/ 321 w 389"/>
                <a:gd name="T79" fmla="*/ 211 h 354"/>
                <a:gd name="T80" fmla="*/ 346 w 389"/>
                <a:gd name="T81" fmla="*/ 200 h 354"/>
                <a:gd name="T82" fmla="*/ 368 w 389"/>
                <a:gd name="T83" fmla="*/ 202 h 354"/>
                <a:gd name="T84" fmla="*/ 389 w 389"/>
                <a:gd name="T85" fmla="*/ 219 h 354"/>
                <a:gd name="T86" fmla="*/ 374 w 389"/>
                <a:gd name="T87" fmla="*/ 241 h 354"/>
                <a:gd name="T88" fmla="*/ 360 w 389"/>
                <a:gd name="T89" fmla="*/ 260 h 354"/>
                <a:gd name="T90" fmla="*/ 346 w 389"/>
                <a:gd name="T91" fmla="*/ 278 h 354"/>
                <a:gd name="T92" fmla="*/ 325 w 389"/>
                <a:gd name="T93" fmla="*/ 311 h 354"/>
                <a:gd name="T94" fmla="*/ 299 w 389"/>
                <a:gd name="T95" fmla="*/ 317 h 354"/>
                <a:gd name="T96" fmla="*/ 278 w 389"/>
                <a:gd name="T97" fmla="*/ 325 h 354"/>
                <a:gd name="T98" fmla="*/ 252 w 389"/>
                <a:gd name="T99" fmla="*/ 303 h 354"/>
                <a:gd name="T100" fmla="*/ 217 w 389"/>
                <a:gd name="T101" fmla="*/ 317 h 354"/>
                <a:gd name="T102" fmla="*/ 207 w 389"/>
                <a:gd name="T103" fmla="*/ 323 h 354"/>
                <a:gd name="T104" fmla="*/ 186 w 389"/>
                <a:gd name="T105" fmla="*/ 325 h 354"/>
                <a:gd name="T106" fmla="*/ 178 w 389"/>
                <a:gd name="T107" fmla="*/ 350 h 354"/>
                <a:gd name="T108" fmla="*/ 117 w 389"/>
                <a:gd name="T109" fmla="*/ 341 h 354"/>
                <a:gd name="T110" fmla="*/ 105 w 389"/>
                <a:gd name="T111" fmla="*/ 294 h 354"/>
                <a:gd name="T112" fmla="*/ 82 w 389"/>
                <a:gd name="T113" fmla="*/ 272 h 354"/>
                <a:gd name="T114" fmla="*/ 66 w 389"/>
                <a:gd name="T115" fmla="*/ 280 h 354"/>
                <a:gd name="T116" fmla="*/ 54 w 389"/>
                <a:gd name="T117" fmla="*/ 280 h 354"/>
                <a:gd name="T118" fmla="*/ 15 w 389"/>
                <a:gd name="T119" fmla="*/ 249 h 354"/>
                <a:gd name="T120" fmla="*/ 5 w 389"/>
                <a:gd name="T121" fmla="*/ 22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9" h="354">
                  <a:moveTo>
                    <a:pt x="0" y="219"/>
                  </a:moveTo>
                  <a:lnTo>
                    <a:pt x="0" y="215"/>
                  </a:lnTo>
                  <a:lnTo>
                    <a:pt x="0" y="209"/>
                  </a:lnTo>
                  <a:lnTo>
                    <a:pt x="2" y="204"/>
                  </a:lnTo>
                  <a:lnTo>
                    <a:pt x="7" y="200"/>
                  </a:lnTo>
                  <a:lnTo>
                    <a:pt x="11" y="200"/>
                  </a:lnTo>
                  <a:lnTo>
                    <a:pt x="15" y="204"/>
                  </a:lnTo>
                  <a:lnTo>
                    <a:pt x="19" y="206"/>
                  </a:lnTo>
                  <a:lnTo>
                    <a:pt x="27" y="206"/>
                  </a:lnTo>
                  <a:lnTo>
                    <a:pt x="33" y="204"/>
                  </a:lnTo>
                  <a:lnTo>
                    <a:pt x="35" y="200"/>
                  </a:lnTo>
                  <a:lnTo>
                    <a:pt x="41" y="196"/>
                  </a:lnTo>
                  <a:lnTo>
                    <a:pt x="47" y="192"/>
                  </a:lnTo>
                  <a:lnTo>
                    <a:pt x="54" y="184"/>
                  </a:lnTo>
                  <a:lnTo>
                    <a:pt x="56" y="180"/>
                  </a:lnTo>
                  <a:lnTo>
                    <a:pt x="60" y="172"/>
                  </a:lnTo>
                  <a:lnTo>
                    <a:pt x="64" y="166"/>
                  </a:lnTo>
                  <a:lnTo>
                    <a:pt x="64" y="157"/>
                  </a:lnTo>
                  <a:lnTo>
                    <a:pt x="66" y="153"/>
                  </a:lnTo>
                  <a:lnTo>
                    <a:pt x="68" y="145"/>
                  </a:lnTo>
                  <a:lnTo>
                    <a:pt x="72" y="141"/>
                  </a:lnTo>
                  <a:lnTo>
                    <a:pt x="76" y="137"/>
                  </a:lnTo>
                  <a:lnTo>
                    <a:pt x="84" y="125"/>
                  </a:lnTo>
                  <a:lnTo>
                    <a:pt x="88" y="123"/>
                  </a:lnTo>
                  <a:lnTo>
                    <a:pt x="92" y="123"/>
                  </a:lnTo>
                  <a:lnTo>
                    <a:pt x="101" y="129"/>
                  </a:lnTo>
                  <a:lnTo>
                    <a:pt x="105" y="131"/>
                  </a:lnTo>
                  <a:lnTo>
                    <a:pt x="107" y="129"/>
                  </a:lnTo>
                  <a:lnTo>
                    <a:pt x="107" y="127"/>
                  </a:lnTo>
                  <a:lnTo>
                    <a:pt x="107" y="125"/>
                  </a:lnTo>
                  <a:lnTo>
                    <a:pt x="109" y="123"/>
                  </a:lnTo>
                  <a:lnTo>
                    <a:pt x="111" y="123"/>
                  </a:lnTo>
                  <a:lnTo>
                    <a:pt x="113" y="123"/>
                  </a:lnTo>
                  <a:lnTo>
                    <a:pt x="115" y="125"/>
                  </a:lnTo>
                  <a:lnTo>
                    <a:pt x="119" y="125"/>
                  </a:lnTo>
                  <a:lnTo>
                    <a:pt x="121" y="125"/>
                  </a:lnTo>
                  <a:lnTo>
                    <a:pt x="121" y="119"/>
                  </a:lnTo>
                  <a:lnTo>
                    <a:pt x="123" y="117"/>
                  </a:lnTo>
                  <a:lnTo>
                    <a:pt x="125" y="117"/>
                  </a:lnTo>
                  <a:lnTo>
                    <a:pt x="127" y="117"/>
                  </a:lnTo>
                  <a:lnTo>
                    <a:pt x="131" y="117"/>
                  </a:lnTo>
                  <a:lnTo>
                    <a:pt x="131" y="119"/>
                  </a:lnTo>
                  <a:lnTo>
                    <a:pt x="133" y="121"/>
                  </a:lnTo>
                  <a:lnTo>
                    <a:pt x="133" y="123"/>
                  </a:lnTo>
                  <a:lnTo>
                    <a:pt x="137" y="125"/>
                  </a:lnTo>
                  <a:lnTo>
                    <a:pt x="143" y="125"/>
                  </a:lnTo>
                  <a:lnTo>
                    <a:pt x="148" y="123"/>
                  </a:lnTo>
                  <a:lnTo>
                    <a:pt x="152" y="121"/>
                  </a:lnTo>
                  <a:lnTo>
                    <a:pt x="152" y="119"/>
                  </a:lnTo>
                  <a:lnTo>
                    <a:pt x="152" y="112"/>
                  </a:lnTo>
                  <a:lnTo>
                    <a:pt x="152" y="108"/>
                  </a:lnTo>
                  <a:lnTo>
                    <a:pt x="148" y="104"/>
                  </a:lnTo>
                  <a:lnTo>
                    <a:pt x="143" y="104"/>
                  </a:lnTo>
                  <a:lnTo>
                    <a:pt x="139" y="102"/>
                  </a:lnTo>
                  <a:lnTo>
                    <a:pt x="135" y="100"/>
                  </a:lnTo>
                  <a:lnTo>
                    <a:pt x="133" y="98"/>
                  </a:lnTo>
                  <a:lnTo>
                    <a:pt x="131" y="98"/>
                  </a:lnTo>
                  <a:lnTo>
                    <a:pt x="131" y="98"/>
                  </a:lnTo>
                  <a:lnTo>
                    <a:pt x="129" y="104"/>
                  </a:lnTo>
                  <a:lnTo>
                    <a:pt x="127" y="106"/>
                  </a:lnTo>
                  <a:lnTo>
                    <a:pt x="125" y="108"/>
                  </a:lnTo>
                  <a:lnTo>
                    <a:pt x="123" y="108"/>
                  </a:lnTo>
                  <a:lnTo>
                    <a:pt x="119" y="104"/>
                  </a:lnTo>
                  <a:lnTo>
                    <a:pt x="117" y="104"/>
                  </a:lnTo>
                  <a:lnTo>
                    <a:pt x="113" y="106"/>
                  </a:lnTo>
                  <a:lnTo>
                    <a:pt x="107" y="108"/>
                  </a:lnTo>
                  <a:lnTo>
                    <a:pt x="101" y="110"/>
                  </a:lnTo>
                  <a:lnTo>
                    <a:pt x="96" y="106"/>
                  </a:lnTo>
                  <a:lnTo>
                    <a:pt x="99" y="100"/>
                  </a:lnTo>
                  <a:lnTo>
                    <a:pt x="101" y="94"/>
                  </a:lnTo>
                  <a:lnTo>
                    <a:pt x="105" y="86"/>
                  </a:lnTo>
                  <a:lnTo>
                    <a:pt x="109" y="76"/>
                  </a:lnTo>
                  <a:lnTo>
                    <a:pt x="119" y="59"/>
                  </a:lnTo>
                  <a:lnTo>
                    <a:pt x="121" y="51"/>
                  </a:lnTo>
                  <a:lnTo>
                    <a:pt x="119" y="49"/>
                  </a:lnTo>
                  <a:lnTo>
                    <a:pt x="119" y="47"/>
                  </a:lnTo>
                  <a:lnTo>
                    <a:pt x="121" y="43"/>
                  </a:lnTo>
                  <a:lnTo>
                    <a:pt x="125" y="43"/>
                  </a:lnTo>
                  <a:lnTo>
                    <a:pt x="129" y="43"/>
                  </a:lnTo>
                  <a:lnTo>
                    <a:pt x="133" y="41"/>
                  </a:lnTo>
                  <a:lnTo>
                    <a:pt x="141" y="37"/>
                  </a:lnTo>
                  <a:lnTo>
                    <a:pt x="148" y="33"/>
                  </a:lnTo>
                  <a:lnTo>
                    <a:pt x="154" y="27"/>
                  </a:lnTo>
                  <a:lnTo>
                    <a:pt x="158" y="16"/>
                  </a:lnTo>
                  <a:lnTo>
                    <a:pt x="170" y="8"/>
                  </a:lnTo>
                  <a:lnTo>
                    <a:pt x="180" y="2"/>
                  </a:lnTo>
                  <a:lnTo>
                    <a:pt x="184" y="0"/>
                  </a:lnTo>
                  <a:lnTo>
                    <a:pt x="188" y="2"/>
                  </a:lnTo>
                  <a:lnTo>
                    <a:pt x="193" y="4"/>
                  </a:lnTo>
                  <a:lnTo>
                    <a:pt x="195" y="8"/>
                  </a:lnTo>
                  <a:lnTo>
                    <a:pt x="205" y="12"/>
                  </a:lnTo>
                  <a:lnTo>
                    <a:pt x="215" y="16"/>
                  </a:lnTo>
                  <a:lnTo>
                    <a:pt x="219" y="16"/>
                  </a:lnTo>
                  <a:lnTo>
                    <a:pt x="223" y="18"/>
                  </a:lnTo>
                  <a:lnTo>
                    <a:pt x="227" y="18"/>
                  </a:lnTo>
                  <a:lnTo>
                    <a:pt x="227" y="16"/>
                  </a:lnTo>
                  <a:lnTo>
                    <a:pt x="227" y="12"/>
                  </a:lnTo>
                  <a:lnTo>
                    <a:pt x="225" y="10"/>
                  </a:lnTo>
                  <a:lnTo>
                    <a:pt x="223" y="8"/>
                  </a:lnTo>
                  <a:lnTo>
                    <a:pt x="221" y="8"/>
                  </a:lnTo>
                  <a:lnTo>
                    <a:pt x="221" y="6"/>
                  </a:lnTo>
                  <a:lnTo>
                    <a:pt x="225" y="2"/>
                  </a:lnTo>
                  <a:lnTo>
                    <a:pt x="227" y="2"/>
                  </a:lnTo>
                  <a:lnTo>
                    <a:pt x="231" y="0"/>
                  </a:lnTo>
                  <a:lnTo>
                    <a:pt x="235" y="2"/>
                  </a:lnTo>
                  <a:lnTo>
                    <a:pt x="246" y="0"/>
                  </a:lnTo>
                  <a:lnTo>
                    <a:pt x="252" y="2"/>
                  </a:lnTo>
                  <a:lnTo>
                    <a:pt x="262" y="8"/>
                  </a:lnTo>
                  <a:lnTo>
                    <a:pt x="274" y="16"/>
                  </a:lnTo>
                  <a:lnTo>
                    <a:pt x="274" y="18"/>
                  </a:lnTo>
                  <a:lnTo>
                    <a:pt x="272" y="22"/>
                  </a:lnTo>
                  <a:lnTo>
                    <a:pt x="272" y="29"/>
                  </a:lnTo>
                  <a:lnTo>
                    <a:pt x="274" y="35"/>
                  </a:lnTo>
                  <a:lnTo>
                    <a:pt x="274" y="43"/>
                  </a:lnTo>
                  <a:lnTo>
                    <a:pt x="278" y="51"/>
                  </a:lnTo>
                  <a:lnTo>
                    <a:pt x="282" y="57"/>
                  </a:lnTo>
                  <a:lnTo>
                    <a:pt x="284" y="65"/>
                  </a:lnTo>
                  <a:lnTo>
                    <a:pt x="286" y="72"/>
                  </a:lnTo>
                  <a:lnTo>
                    <a:pt x="289" y="76"/>
                  </a:lnTo>
                  <a:lnTo>
                    <a:pt x="297" y="80"/>
                  </a:lnTo>
                  <a:lnTo>
                    <a:pt x="313" y="102"/>
                  </a:lnTo>
                  <a:lnTo>
                    <a:pt x="315" y="106"/>
                  </a:lnTo>
                  <a:lnTo>
                    <a:pt x="319" y="110"/>
                  </a:lnTo>
                  <a:lnTo>
                    <a:pt x="315" y="110"/>
                  </a:lnTo>
                  <a:lnTo>
                    <a:pt x="311" y="112"/>
                  </a:lnTo>
                  <a:lnTo>
                    <a:pt x="307" y="112"/>
                  </a:lnTo>
                  <a:lnTo>
                    <a:pt x="301" y="114"/>
                  </a:lnTo>
                  <a:lnTo>
                    <a:pt x="297" y="117"/>
                  </a:lnTo>
                  <a:lnTo>
                    <a:pt x="291" y="123"/>
                  </a:lnTo>
                  <a:lnTo>
                    <a:pt x="289" y="127"/>
                  </a:lnTo>
                  <a:lnTo>
                    <a:pt x="289" y="131"/>
                  </a:lnTo>
                  <a:lnTo>
                    <a:pt x="284" y="137"/>
                  </a:lnTo>
                  <a:lnTo>
                    <a:pt x="282" y="141"/>
                  </a:lnTo>
                  <a:lnTo>
                    <a:pt x="280" y="143"/>
                  </a:lnTo>
                  <a:lnTo>
                    <a:pt x="280" y="149"/>
                  </a:lnTo>
                  <a:lnTo>
                    <a:pt x="280" y="149"/>
                  </a:lnTo>
                  <a:lnTo>
                    <a:pt x="280" y="153"/>
                  </a:lnTo>
                  <a:lnTo>
                    <a:pt x="274" y="155"/>
                  </a:lnTo>
                  <a:lnTo>
                    <a:pt x="268" y="155"/>
                  </a:lnTo>
                  <a:lnTo>
                    <a:pt x="264" y="159"/>
                  </a:lnTo>
                  <a:lnTo>
                    <a:pt x="266" y="166"/>
                  </a:lnTo>
                  <a:lnTo>
                    <a:pt x="268" y="170"/>
                  </a:lnTo>
                  <a:lnTo>
                    <a:pt x="268" y="178"/>
                  </a:lnTo>
                  <a:lnTo>
                    <a:pt x="270" y="180"/>
                  </a:lnTo>
                  <a:lnTo>
                    <a:pt x="268" y="184"/>
                  </a:lnTo>
                  <a:lnTo>
                    <a:pt x="260" y="184"/>
                  </a:lnTo>
                  <a:lnTo>
                    <a:pt x="239" y="198"/>
                  </a:lnTo>
                  <a:lnTo>
                    <a:pt x="237" y="202"/>
                  </a:lnTo>
                  <a:lnTo>
                    <a:pt x="237" y="209"/>
                  </a:lnTo>
                  <a:lnTo>
                    <a:pt x="237" y="217"/>
                  </a:lnTo>
                  <a:lnTo>
                    <a:pt x="233" y="221"/>
                  </a:lnTo>
                  <a:lnTo>
                    <a:pt x="233" y="221"/>
                  </a:lnTo>
                  <a:lnTo>
                    <a:pt x="231" y="233"/>
                  </a:lnTo>
                  <a:lnTo>
                    <a:pt x="233" y="249"/>
                  </a:lnTo>
                  <a:lnTo>
                    <a:pt x="235" y="258"/>
                  </a:lnTo>
                  <a:lnTo>
                    <a:pt x="237" y="266"/>
                  </a:lnTo>
                  <a:lnTo>
                    <a:pt x="237" y="272"/>
                  </a:lnTo>
                  <a:lnTo>
                    <a:pt x="239" y="276"/>
                  </a:lnTo>
                  <a:lnTo>
                    <a:pt x="239" y="278"/>
                  </a:lnTo>
                  <a:lnTo>
                    <a:pt x="244" y="282"/>
                  </a:lnTo>
                  <a:lnTo>
                    <a:pt x="250" y="282"/>
                  </a:lnTo>
                  <a:lnTo>
                    <a:pt x="254" y="280"/>
                  </a:lnTo>
                  <a:lnTo>
                    <a:pt x="260" y="274"/>
                  </a:lnTo>
                  <a:lnTo>
                    <a:pt x="264" y="266"/>
                  </a:lnTo>
                  <a:lnTo>
                    <a:pt x="266" y="258"/>
                  </a:lnTo>
                  <a:lnTo>
                    <a:pt x="262" y="251"/>
                  </a:lnTo>
                  <a:lnTo>
                    <a:pt x="260" y="243"/>
                  </a:lnTo>
                  <a:lnTo>
                    <a:pt x="262" y="233"/>
                  </a:lnTo>
                  <a:lnTo>
                    <a:pt x="266" y="227"/>
                  </a:lnTo>
                  <a:lnTo>
                    <a:pt x="272" y="225"/>
                  </a:lnTo>
                  <a:lnTo>
                    <a:pt x="280" y="227"/>
                  </a:lnTo>
                  <a:lnTo>
                    <a:pt x="286" y="231"/>
                  </a:lnTo>
                  <a:lnTo>
                    <a:pt x="293" y="231"/>
                  </a:lnTo>
                  <a:lnTo>
                    <a:pt x="297" y="225"/>
                  </a:lnTo>
                  <a:lnTo>
                    <a:pt x="299" y="217"/>
                  </a:lnTo>
                  <a:lnTo>
                    <a:pt x="297" y="213"/>
                  </a:lnTo>
                  <a:lnTo>
                    <a:pt x="293" y="213"/>
                  </a:lnTo>
                  <a:lnTo>
                    <a:pt x="286" y="215"/>
                  </a:lnTo>
                  <a:lnTo>
                    <a:pt x="280" y="213"/>
                  </a:lnTo>
                  <a:lnTo>
                    <a:pt x="274" y="211"/>
                  </a:lnTo>
                  <a:lnTo>
                    <a:pt x="268" y="211"/>
                  </a:lnTo>
                  <a:lnTo>
                    <a:pt x="270" y="209"/>
                  </a:lnTo>
                  <a:lnTo>
                    <a:pt x="274" y="209"/>
                  </a:lnTo>
                  <a:lnTo>
                    <a:pt x="286" y="204"/>
                  </a:lnTo>
                  <a:lnTo>
                    <a:pt x="289" y="196"/>
                  </a:lnTo>
                  <a:lnTo>
                    <a:pt x="291" y="194"/>
                  </a:lnTo>
                  <a:lnTo>
                    <a:pt x="293" y="186"/>
                  </a:lnTo>
                  <a:lnTo>
                    <a:pt x="293" y="184"/>
                  </a:lnTo>
                  <a:lnTo>
                    <a:pt x="293" y="178"/>
                  </a:lnTo>
                  <a:lnTo>
                    <a:pt x="297" y="176"/>
                  </a:lnTo>
                  <a:lnTo>
                    <a:pt x="297" y="166"/>
                  </a:lnTo>
                  <a:lnTo>
                    <a:pt x="297" y="164"/>
                  </a:lnTo>
                  <a:lnTo>
                    <a:pt x="301" y="170"/>
                  </a:lnTo>
                  <a:lnTo>
                    <a:pt x="303" y="176"/>
                  </a:lnTo>
                  <a:lnTo>
                    <a:pt x="301" y="182"/>
                  </a:lnTo>
                  <a:lnTo>
                    <a:pt x="301" y="190"/>
                  </a:lnTo>
                  <a:lnTo>
                    <a:pt x="301" y="196"/>
                  </a:lnTo>
                  <a:lnTo>
                    <a:pt x="305" y="204"/>
                  </a:lnTo>
                  <a:lnTo>
                    <a:pt x="313" y="209"/>
                  </a:lnTo>
                  <a:lnTo>
                    <a:pt x="321" y="211"/>
                  </a:lnTo>
                  <a:lnTo>
                    <a:pt x="325" y="209"/>
                  </a:lnTo>
                  <a:lnTo>
                    <a:pt x="329" y="204"/>
                  </a:lnTo>
                  <a:lnTo>
                    <a:pt x="333" y="200"/>
                  </a:lnTo>
                  <a:lnTo>
                    <a:pt x="340" y="200"/>
                  </a:lnTo>
                  <a:lnTo>
                    <a:pt x="346" y="200"/>
                  </a:lnTo>
                  <a:lnTo>
                    <a:pt x="356" y="202"/>
                  </a:lnTo>
                  <a:lnTo>
                    <a:pt x="360" y="200"/>
                  </a:lnTo>
                  <a:lnTo>
                    <a:pt x="366" y="200"/>
                  </a:lnTo>
                  <a:lnTo>
                    <a:pt x="368" y="200"/>
                  </a:lnTo>
                  <a:lnTo>
                    <a:pt x="368" y="202"/>
                  </a:lnTo>
                  <a:lnTo>
                    <a:pt x="370" y="204"/>
                  </a:lnTo>
                  <a:lnTo>
                    <a:pt x="376" y="204"/>
                  </a:lnTo>
                  <a:lnTo>
                    <a:pt x="383" y="206"/>
                  </a:lnTo>
                  <a:lnTo>
                    <a:pt x="387" y="215"/>
                  </a:lnTo>
                  <a:lnTo>
                    <a:pt x="389" y="219"/>
                  </a:lnTo>
                  <a:lnTo>
                    <a:pt x="387" y="225"/>
                  </a:lnTo>
                  <a:lnTo>
                    <a:pt x="385" y="227"/>
                  </a:lnTo>
                  <a:lnTo>
                    <a:pt x="387" y="233"/>
                  </a:lnTo>
                  <a:lnTo>
                    <a:pt x="380" y="237"/>
                  </a:lnTo>
                  <a:lnTo>
                    <a:pt x="374" y="241"/>
                  </a:lnTo>
                  <a:lnTo>
                    <a:pt x="370" y="241"/>
                  </a:lnTo>
                  <a:lnTo>
                    <a:pt x="368" y="241"/>
                  </a:lnTo>
                  <a:lnTo>
                    <a:pt x="364" y="243"/>
                  </a:lnTo>
                  <a:lnTo>
                    <a:pt x="362" y="251"/>
                  </a:lnTo>
                  <a:lnTo>
                    <a:pt x="360" y="260"/>
                  </a:lnTo>
                  <a:lnTo>
                    <a:pt x="358" y="260"/>
                  </a:lnTo>
                  <a:lnTo>
                    <a:pt x="356" y="262"/>
                  </a:lnTo>
                  <a:lnTo>
                    <a:pt x="354" y="272"/>
                  </a:lnTo>
                  <a:lnTo>
                    <a:pt x="348" y="274"/>
                  </a:lnTo>
                  <a:lnTo>
                    <a:pt x="346" y="278"/>
                  </a:lnTo>
                  <a:lnTo>
                    <a:pt x="346" y="288"/>
                  </a:lnTo>
                  <a:lnTo>
                    <a:pt x="340" y="294"/>
                  </a:lnTo>
                  <a:lnTo>
                    <a:pt x="340" y="298"/>
                  </a:lnTo>
                  <a:lnTo>
                    <a:pt x="329" y="309"/>
                  </a:lnTo>
                  <a:lnTo>
                    <a:pt x="325" y="311"/>
                  </a:lnTo>
                  <a:lnTo>
                    <a:pt x="323" y="315"/>
                  </a:lnTo>
                  <a:lnTo>
                    <a:pt x="313" y="317"/>
                  </a:lnTo>
                  <a:lnTo>
                    <a:pt x="309" y="319"/>
                  </a:lnTo>
                  <a:lnTo>
                    <a:pt x="303" y="319"/>
                  </a:lnTo>
                  <a:lnTo>
                    <a:pt x="299" y="317"/>
                  </a:lnTo>
                  <a:lnTo>
                    <a:pt x="293" y="321"/>
                  </a:lnTo>
                  <a:lnTo>
                    <a:pt x="289" y="321"/>
                  </a:lnTo>
                  <a:lnTo>
                    <a:pt x="286" y="323"/>
                  </a:lnTo>
                  <a:lnTo>
                    <a:pt x="282" y="325"/>
                  </a:lnTo>
                  <a:lnTo>
                    <a:pt x="278" y="325"/>
                  </a:lnTo>
                  <a:lnTo>
                    <a:pt x="276" y="323"/>
                  </a:lnTo>
                  <a:lnTo>
                    <a:pt x="270" y="315"/>
                  </a:lnTo>
                  <a:lnTo>
                    <a:pt x="262" y="309"/>
                  </a:lnTo>
                  <a:lnTo>
                    <a:pt x="260" y="309"/>
                  </a:lnTo>
                  <a:lnTo>
                    <a:pt x="252" y="303"/>
                  </a:lnTo>
                  <a:lnTo>
                    <a:pt x="237" y="313"/>
                  </a:lnTo>
                  <a:lnTo>
                    <a:pt x="229" y="317"/>
                  </a:lnTo>
                  <a:lnTo>
                    <a:pt x="227" y="315"/>
                  </a:lnTo>
                  <a:lnTo>
                    <a:pt x="219" y="317"/>
                  </a:lnTo>
                  <a:lnTo>
                    <a:pt x="217" y="317"/>
                  </a:lnTo>
                  <a:lnTo>
                    <a:pt x="217" y="315"/>
                  </a:lnTo>
                  <a:lnTo>
                    <a:pt x="215" y="315"/>
                  </a:lnTo>
                  <a:lnTo>
                    <a:pt x="211" y="315"/>
                  </a:lnTo>
                  <a:lnTo>
                    <a:pt x="211" y="319"/>
                  </a:lnTo>
                  <a:lnTo>
                    <a:pt x="207" y="323"/>
                  </a:lnTo>
                  <a:lnTo>
                    <a:pt x="199" y="325"/>
                  </a:lnTo>
                  <a:lnTo>
                    <a:pt x="195" y="321"/>
                  </a:lnTo>
                  <a:lnTo>
                    <a:pt x="186" y="317"/>
                  </a:lnTo>
                  <a:lnTo>
                    <a:pt x="184" y="321"/>
                  </a:lnTo>
                  <a:lnTo>
                    <a:pt x="186" y="325"/>
                  </a:lnTo>
                  <a:lnTo>
                    <a:pt x="186" y="333"/>
                  </a:lnTo>
                  <a:lnTo>
                    <a:pt x="190" y="346"/>
                  </a:lnTo>
                  <a:lnTo>
                    <a:pt x="188" y="354"/>
                  </a:lnTo>
                  <a:lnTo>
                    <a:pt x="182" y="354"/>
                  </a:lnTo>
                  <a:lnTo>
                    <a:pt x="178" y="350"/>
                  </a:lnTo>
                  <a:lnTo>
                    <a:pt x="160" y="348"/>
                  </a:lnTo>
                  <a:lnTo>
                    <a:pt x="133" y="346"/>
                  </a:lnTo>
                  <a:lnTo>
                    <a:pt x="125" y="348"/>
                  </a:lnTo>
                  <a:lnTo>
                    <a:pt x="119" y="343"/>
                  </a:lnTo>
                  <a:lnTo>
                    <a:pt x="117" y="341"/>
                  </a:lnTo>
                  <a:lnTo>
                    <a:pt x="115" y="327"/>
                  </a:lnTo>
                  <a:lnTo>
                    <a:pt x="109" y="315"/>
                  </a:lnTo>
                  <a:lnTo>
                    <a:pt x="107" y="298"/>
                  </a:lnTo>
                  <a:lnTo>
                    <a:pt x="107" y="296"/>
                  </a:lnTo>
                  <a:lnTo>
                    <a:pt x="105" y="294"/>
                  </a:lnTo>
                  <a:lnTo>
                    <a:pt x="101" y="284"/>
                  </a:lnTo>
                  <a:lnTo>
                    <a:pt x="99" y="280"/>
                  </a:lnTo>
                  <a:lnTo>
                    <a:pt x="94" y="276"/>
                  </a:lnTo>
                  <a:lnTo>
                    <a:pt x="86" y="272"/>
                  </a:lnTo>
                  <a:lnTo>
                    <a:pt x="82" y="272"/>
                  </a:lnTo>
                  <a:lnTo>
                    <a:pt x="80" y="278"/>
                  </a:lnTo>
                  <a:lnTo>
                    <a:pt x="74" y="278"/>
                  </a:lnTo>
                  <a:lnTo>
                    <a:pt x="72" y="280"/>
                  </a:lnTo>
                  <a:lnTo>
                    <a:pt x="68" y="278"/>
                  </a:lnTo>
                  <a:lnTo>
                    <a:pt x="66" y="280"/>
                  </a:lnTo>
                  <a:lnTo>
                    <a:pt x="64" y="284"/>
                  </a:lnTo>
                  <a:lnTo>
                    <a:pt x="62" y="284"/>
                  </a:lnTo>
                  <a:lnTo>
                    <a:pt x="56" y="282"/>
                  </a:lnTo>
                  <a:lnTo>
                    <a:pt x="54" y="282"/>
                  </a:lnTo>
                  <a:lnTo>
                    <a:pt x="54" y="280"/>
                  </a:lnTo>
                  <a:lnTo>
                    <a:pt x="47" y="276"/>
                  </a:lnTo>
                  <a:lnTo>
                    <a:pt x="37" y="268"/>
                  </a:lnTo>
                  <a:lnTo>
                    <a:pt x="27" y="262"/>
                  </a:lnTo>
                  <a:lnTo>
                    <a:pt x="19" y="256"/>
                  </a:lnTo>
                  <a:lnTo>
                    <a:pt x="15" y="249"/>
                  </a:lnTo>
                  <a:lnTo>
                    <a:pt x="13" y="243"/>
                  </a:lnTo>
                  <a:lnTo>
                    <a:pt x="11" y="235"/>
                  </a:lnTo>
                  <a:lnTo>
                    <a:pt x="9" y="229"/>
                  </a:lnTo>
                  <a:lnTo>
                    <a:pt x="7" y="223"/>
                  </a:lnTo>
                  <a:lnTo>
                    <a:pt x="5" y="223"/>
                  </a:lnTo>
                  <a:lnTo>
                    <a:pt x="0" y="221"/>
                  </a:lnTo>
                  <a:lnTo>
                    <a:pt x="0" y="2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7" name="Freeform 667"/>
            <p:cNvSpPr>
              <a:spLocks/>
            </p:cNvSpPr>
            <p:nvPr/>
          </p:nvSpPr>
          <p:spPr bwMode="auto">
            <a:xfrm>
              <a:off x="7194550" y="2322513"/>
              <a:ext cx="811213" cy="846138"/>
            </a:xfrm>
            <a:custGeom>
              <a:avLst/>
              <a:gdLst>
                <a:gd name="T0" fmla="*/ 27 w 511"/>
                <a:gd name="T1" fmla="*/ 188 h 533"/>
                <a:gd name="T2" fmla="*/ 43 w 511"/>
                <a:gd name="T3" fmla="*/ 184 h 533"/>
                <a:gd name="T4" fmla="*/ 86 w 511"/>
                <a:gd name="T5" fmla="*/ 184 h 533"/>
                <a:gd name="T6" fmla="*/ 109 w 511"/>
                <a:gd name="T7" fmla="*/ 190 h 533"/>
                <a:gd name="T8" fmla="*/ 141 w 511"/>
                <a:gd name="T9" fmla="*/ 180 h 533"/>
                <a:gd name="T10" fmla="*/ 164 w 511"/>
                <a:gd name="T11" fmla="*/ 143 h 533"/>
                <a:gd name="T12" fmla="*/ 174 w 511"/>
                <a:gd name="T13" fmla="*/ 137 h 533"/>
                <a:gd name="T14" fmla="*/ 199 w 511"/>
                <a:gd name="T15" fmla="*/ 174 h 533"/>
                <a:gd name="T16" fmla="*/ 209 w 511"/>
                <a:gd name="T17" fmla="*/ 188 h 533"/>
                <a:gd name="T18" fmla="*/ 231 w 511"/>
                <a:gd name="T19" fmla="*/ 172 h 533"/>
                <a:gd name="T20" fmla="*/ 250 w 511"/>
                <a:gd name="T21" fmla="*/ 165 h 533"/>
                <a:gd name="T22" fmla="*/ 241 w 511"/>
                <a:gd name="T23" fmla="*/ 141 h 533"/>
                <a:gd name="T24" fmla="*/ 201 w 511"/>
                <a:gd name="T25" fmla="*/ 143 h 533"/>
                <a:gd name="T26" fmla="*/ 207 w 511"/>
                <a:gd name="T27" fmla="*/ 96 h 533"/>
                <a:gd name="T28" fmla="*/ 217 w 511"/>
                <a:gd name="T29" fmla="*/ 73 h 533"/>
                <a:gd name="T30" fmla="*/ 223 w 511"/>
                <a:gd name="T31" fmla="*/ 47 h 533"/>
                <a:gd name="T32" fmla="*/ 225 w 511"/>
                <a:gd name="T33" fmla="*/ 20 h 533"/>
                <a:gd name="T34" fmla="*/ 250 w 511"/>
                <a:gd name="T35" fmla="*/ 28 h 533"/>
                <a:gd name="T36" fmla="*/ 264 w 511"/>
                <a:gd name="T37" fmla="*/ 33 h 533"/>
                <a:gd name="T38" fmla="*/ 286 w 511"/>
                <a:gd name="T39" fmla="*/ 55 h 533"/>
                <a:gd name="T40" fmla="*/ 309 w 511"/>
                <a:gd name="T41" fmla="*/ 43 h 533"/>
                <a:gd name="T42" fmla="*/ 333 w 511"/>
                <a:gd name="T43" fmla="*/ 18 h 533"/>
                <a:gd name="T44" fmla="*/ 344 w 511"/>
                <a:gd name="T45" fmla="*/ 57 h 533"/>
                <a:gd name="T46" fmla="*/ 370 w 511"/>
                <a:gd name="T47" fmla="*/ 65 h 533"/>
                <a:gd name="T48" fmla="*/ 401 w 511"/>
                <a:gd name="T49" fmla="*/ 63 h 533"/>
                <a:gd name="T50" fmla="*/ 446 w 511"/>
                <a:gd name="T51" fmla="*/ 78 h 533"/>
                <a:gd name="T52" fmla="*/ 423 w 511"/>
                <a:gd name="T53" fmla="*/ 110 h 533"/>
                <a:gd name="T54" fmla="*/ 440 w 511"/>
                <a:gd name="T55" fmla="*/ 112 h 533"/>
                <a:gd name="T56" fmla="*/ 468 w 511"/>
                <a:gd name="T57" fmla="*/ 120 h 533"/>
                <a:gd name="T58" fmla="*/ 507 w 511"/>
                <a:gd name="T59" fmla="*/ 149 h 533"/>
                <a:gd name="T60" fmla="*/ 511 w 511"/>
                <a:gd name="T61" fmla="*/ 176 h 533"/>
                <a:gd name="T62" fmla="*/ 509 w 511"/>
                <a:gd name="T63" fmla="*/ 206 h 533"/>
                <a:gd name="T64" fmla="*/ 501 w 511"/>
                <a:gd name="T65" fmla="*/ 280 h 533"/>
                <a:gd name="T66" fmla="*/ 497 w 511"/>
                <a:gd name="T67" fmla="*/ 300 h 533"/>
                <a:gd name="T68" fmla="*/ 483 w 511"/>
                <a:gd name="T69" fmla="*/ 319 h 533"/>
                <a:gd name="T70" fmla="*/ 468 w 511"/>
                <a:gd name="T71" fmla="*/ 347 h 533"/>
                <a:gd name="T72" fmla="*/ 462 w 511"/>
                <a:gd name="T73" fmla="*/ 388 h 533"/>
                <a:gd name="T74" fmla="*/ 450 w 511"/>
                <a:gd name="T75" fmla="*/ 411 h 533"/>
                <a:gd name="T76" fmla="*/ 436 w 511"/>
                <a:gd name="T77" fmla="*/ 425 h 533"/>
                <a:gd name="T78" fmla="*/ 380 w 511"/>
                <a:gd name="T79" fmla="*/ 419 h 533"/>
                <a:gd name="T80" fmla="*/ 331 w 511"/>
                <a:gd name="T81" fmla="*/ 421 h 533"/>
                <a:gd name="T82" fmla="*/ 317 w 511"/>
                <a:gd name="T83" fmla="*/ 409 h 533"/>
                <a:gd name="T84" fmla="*/ 331 w 511"/>
                <a:gd name="T85" fmla="*/ 380 h 533"/>
                <a:gd name="T86" fmla="*/ 297 w 511"/>
                <a:gd name="T87" fmla="*/ 364 h 533"/>
                <a:gd name="T88" fmla="*/ 254 w 511"/>
                <a:gd name="T89" fmla="*/ 380 h 533"/>
                <a:gd name="T90" fmla="*/ 217 w 511"/>
                <a:gd name="T91" fmla="*/ 396 h 533"/>
                <a:gd name="T92" fmla="*/ 217 w 511"/>
                <a:gd name="T93" fmla="*/ 413 h 533"/>
                <a:gd name="T94" fmla="*/ 194 w 511"/>
                <a:gd name="T95" fmla="*/ 435 h 533"/>
                <a:gd name="T96" fmla="*/ 174 w 511"/>
                <a:gd name="T97" fmla="*/ 458 h 533"/>
                <a:gd name="T98" fmla="*/ 168 w 511"/>
                <a:gd name="T99" fmla="*/ 472 h 533"/>
                <a:gd name="T100" fmla="*/ 160 w 511"/>
                <a:gd name="T101" fmla="*/ 533 h 533"/>
                <a:gd name="T102" fmla="*/ 143 w 511"/>
                <a:gd name="T103" fmla="*/ 482 h 533"/>
                <a:gd name="T104" fmla="*/ 133 w 511"/>
                <a:gd name="T105" fmla="*/ 474 h 533"/>
                <a:gd name="T106" fmla="*/ 70 w 511"/>
                <a:gd name="T107" fmla="*/ 462 h 533"/>
                <a:gd name="T108" fmla="*/ 58 w 511"/>
                <a:gd name="T109" fmla="*/ 452 h 533"/>
                <a:gd name="T110" fmla="*/ 51 w 511"/>
                <a:gd name="T111" fmla="*/ 396 h 533"/>
                <a:gd name="T112" fmla="*/ 84 w 511"/>
                <a:gd name="T113" fmla="*/ 399 h 533"/>
                <a:gd name="T114" fmla="*/ 47 w 511"/>
                <a:gd name="T115" fmla="*/ 339 h 533"/>
                <a:gd name="T116" fmla="*/ 17 w 511"/>
                <a:gd name="T117" fmla="*/ 300 h 533"/>
                <a:gd name="T118" fmla="*/ 11 w 511"/>
                <a:gd name="T119" fmla="*/ 264 h 533"/>
                <a:gd name="T120" fmla="*/ 2 w 511"/>
                <a:gd name="T121" fmla="*/ 194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11" h="533">
                  <a:moveTo>
                    <a:pt x="0" y="190"/>
                  </a:moveTo>
                  <a:lnTo>
                    <a:pt x="2" y="186"/>
                  </a:lnTo>
                  <a:lnTo>
                    <a:pt x="11" y="190"/>
                  </a:lnTo>
                  <a:lnTo>
                    <a:pt x="15" y="194"/>
                  </a:lnTo>
                  <a:lnTo>
                    <a:pt x="23" y="192"/>
                  </a:lnTo>
                  <a:lnTo>
                    <a:pt x="27" y="188"/>
                  </a:lnTo>
                  <a:lnTo>
                    <a:pt x="27" y="184"/>
                  </a:lnTo>
                  <a:lnTo>
                    <a:pt x="31" y="184"/>
                  </a:lnTo>
                  <a:lnTo>
                    <a:pt x="33" y="184"/>
                  </a:lnTo>
                  <a:lnTo>
                    <a:pt x="33" y="186"/>
                  </a:lnTo>
                  <a:lnTo>
                    <a:pt x="35" y="186"/>
                  </a:lnTo>
                  <a:lnTo>
                    <a:pt x="43" y="184"/>
                  </a:lnTo>
                  <a:lnTo>
                    <a:pt x="45" y="186"/>
                  </a:lnTo>
                  <a:lnTo>
                    <a:pt x="53" y="182"/>
                  </a:lnTo>
                  <a:lnTo>
                    <a:pt x="68" y="172"/>
                  </a:lnTo>
                  <a:lnTo>
                    <a:pt x="76" y="178"/>
                  </a:lnTo>
                  <a:lnTo>
                    <a:pt x="78" y="178"/>
                  </a:lnTo>
                  <a:lnTo>
                    <a:pt x="86" y="184"/>
                  </a:lnTo>
                  <a:lnTo>
                    <a:pt x="92" y="192"/>
                  </a:lnTo>
                  <a:lnTo>
                    <a:pt x="94" y="194"/>
                  </a:lnTo>
                  <a:lnTo>
                    <a:pt x="98" y="194"/>
                  </a:lnTo>
                  <a:lnTo>
                    <a:pt x="102" y="192"/>
                  </a:lnTo>
                  <a:lnTo>
                    <a:pt x="105" y="190"/>
                  </a:lnTo>
                  <a:lnTo>
                    <a:pt x="109" y="190"/>
                  </a:lnTo>
                  <a:lnTo>
                    <a:pt x="115" y="186"/>
                  </a:lnTo>
                  <a:lnTo>
                    <a:pt x="119" y="188"/>
                  </a:lnTo>
                  <a:lnTo>
                    <a:pt x="125" y="188"/>
                  </a:lnTo>
                  <a:lnTo>
                    <a:pt x="129" y="186"/>
                  </a:lnTo>
                  <a:lnTo>
                    <a:pt x="139" y="184"/>
                  </a:lnTo>
                  <a:lnTo>
                    <a:pt x="141" y="180"/>
                  </a:lnTo>
                  <a:lnTo>
                    <a:pt x="145" y="178"/>
                  </a:lnTo>
                  <a:lnTo>
                    <a:pt x="156" y="167"/>
                  </a:lnTo>
                  <a:lnTo>
                    <a:pt x="156" y="163"/>
                  </a:lnTo>
                  <a:lnTo>
                    <a:pt x="162" y="157"/>
                  </a:lnTo>
                  <a:lnTo>
                    <a:pt x="162" y="147"/>
                  </a:lnTo>
                  <a:lnTo>
                    <a:pt x="164" y="143"/>
                  </a:lnTo>
                  <a:lnTo>
                    <a:pt x="170" y="141"/>
                  </a:lnTo>
                  <a:lnTo>
                    <a:pt x="172" y="131"/>
                  </a:lnTo>
                  <a:lnTo>
                    <a:pt x="174" y="129"/>
                  </a:lnTo>
                  <a:lnTo>
                    <a:pt x="176" y="129"/>
                  </a:lnTo>
                  <a:lnTo>
                    <a:pt x="174" y="133"/>
                  </a:lnTo>
                  <a:lnTo>
                    <a:pt x="174" y="137"/>
                  </a:lnTo>
                  <a:lnTo>
                    <a:pt x="180" y="137"/>
                  </a:lnTo>
                  <a:lnTo>
                    <a:pt x="182" y="141"/>
                  </a:lnTo>
                  <a:lnTo>
                    <a:pt x="182" y="151"/>
                  </a:lnTo>
                  <a:lnTo>
                    <a:pt x="184" y="157"/>
                  </a:lnTo>
                  <a:lnTo>
                    <a:pt x="190" y="165"/>
                  </a:lnTo>
                  <a:lnTo>
                    <a:pt x="199" y="174"/>
                  </a:lnTo>
                  <a:lnTo>
                    <a:pt x="205" y="178"/>
                  </a:lnTo>
                  <a:lnTo>
                    <a:pt x="211" y="178"/>
                  </a:lnTo>
                  <a:lnTo>
                    <a:pt x="215" y="180"/>
                  </a:lnTo>
                  <a:lnTo>
                    <a:pt x="213" y="182"/>
                  </a:lnTo>
                  <a:lnTo>
                    <a:pt x="211" y="184"/>
                  </a:lnTo>
                  <a:lnTo>
                    <a:pt x="209" y="188"/>
                  </a:lnTo>
                  <a:lnTo>
                    <a:pt x="211" y="192"/>
                  </a:lnTo>
                  <a:lnTo>
                    <a:pt x="213" y="192"/>
                  </a:lnTo>
                  <a:lnTo>
                    <a:pt x="217" y="188"/>
                  </a:lnTo>
                  <a:lnTo>
                    <a:pt x="221" y="180"/>
                  </a:lnTo>
                  <a:lnTo>
                    <a:pt x="225" y="176"/>
                  </a:lnTo>
                  <a:lnTo>
                    <a:pt x="231" y="172"/>
                  </a:lnTo>
                  <a:lnTo>
                    <a:pt x="237" y="172"/>
                  </a:lnTo>
                  <a:lnTo>
                    <a:pt x="243" y="176"/>
                  </a:lnTo>
                  <a:lnTo>
                    <a:pt x="250" y="176"/>
                  </a:lnTo>
                  <a:lnTo>
                    <a:pt x="252" y="174"/>
                  </a:lnTo>
                  <a:lnTo>
                    <a:pt x="252" y="172"/>
                  </a:lnTo>
                  <a:lnTo>
                    <a:pt x="250" y="165"/>
                  </a:lnTo>
                  <a:lnTo>
                    <a:pt x="250" y="157"/>
                  </a:lnTo>
                  <a:lnTo>
                    <a:pt x="252" y="151"/>
                  </a:lnTo>
                  <a:lnTo>
                    <a:pt x="252" y="147"/>
                  </a:lnTo>
                  <a:lnTo>
                    <a:pt x="256" y="143"/>
                  </a:lnTo>
                  <a:lnTo>
                    <a:pt x="252" y="141"/>
                  </a:lnTo>
                  <a:lnTo>
                    <a:pt x="241" y="141"/>
                  </a:lnTo>
                  <a:lnTo>
                    <a:pt x="231" y="151"/>
                  </a:lnTo>
                  <a:lnTo>
                    <a:pt x="223" y="155"/>
                  </a:lnTo>
                  <a:lnTo>
                    <a:pt x="215" y="157"/>
                  </a:lnTo>
                  <a:lnTo>
                    <a:pt x="207" y="157"/>
                  </a:lnTo>
                  <a:lnTo>
                    <a:pt x="203" y="151"/>
                  </a:lnTo>
                  <a:lnTo>
                    <a:pt x="201" y="143"/>
                  </a:lnTo>
                  <a:lnTo>
                    <a:pt x="203" y="125"/>
                  </a:lnTo>
                  <a:lnTo>
                    <a:pt x="205" y="110"/>
                  </a:lnTo>
                  <a:lnTo>
                    <a:pt x="207" y="104"/>
                  </a:lnTo>
                  <a:lnTo>
                    <a:pt x="205" y="100"/>
                  </a:lnTo>
                  <a:lnTo>
                    <a:pt x="205" y="96"/>
                  </a:lnTo>
                  <a:lnTo>
                    <a:pt x="207" y="96"/>
                  </a:lnTo>
                  <a:lnTo>
                    <a:pt x="207" y="94"/>
                  </a:lnTo>
                  <a:lnTo>
                    <a:pt x="207" y="94"/>
                  </a:lnTo>
                  <a:lnTo>
                    <a:pt x="211" y="92"/>
                  </a:lnTo>
                  <a:lnTo>
                    <a:pt x="213" y="90"/>
                  </a:lnTo>
                  <a:lnTo>
                    <a:pt x="215" y="84"/>
                  </a:lnTo>
                  <a:lnTo>
                    <a:pt x="217" y="73"/>
                  </a:lnTo>
                  <a:lnTo>
                    <a:pt x="215" y="71"/>
                  </a:lnTo>
                  <a:lnTo>
                    <a:pt x="215" y="67"/>
                  </a:lnTo>
                  <a:lnTo>
                    <a:pt x="217" y="61"/>
                  </a:lnTo>
                  <a:lnTo>
                    <a:pt x="221" y="57"/>
                  </a:lnTo>
                  <a:lnTo>
                    <a:pt x="223" y="55"/>
                  </a:lnTo>
                  <a:lnTo>
                    <a:pt x="223" y="47"/>
                  </a:lnTo>
                  <a:lnTo>
                    <a:pt x="223" y="41"/>
                  </a:lnTo>
                  <a:lnTo>
                    <a:pt x="223" y="35"/>
                  </a:lnTo>
                  <a:lnTo>
                    <a:pt x="223" y="26"/>
                  </a:lnTo>
                  <a:lnTo>
                    <a:pt x="221" y="20"/>
                  </a:lnTo>
                  <a:lnTo>
                    <a:pt x="221" y="20"/>
                  </a:lnTo>
                  <a:lnTo>
                    <a:pt x="225" y="20"/>
                  </a:lnTo>
                  <a:lnTo>
                    <a:pt x="227" y="24"/>
                  </a:lnTo>
                  <a:lnTo>
                    <a:pt x="231" y="20"/>
                  </a:lnTo>
                  <a:lnTo>
                    <a:pt x="239" y="20"/>
                  </a:lnTo>
                  <a:lnTo>
                    <a:pt x="243" y="28"/>
                  </a:lnTo>
                  <a:lnTo>
                    <a:pt x="248" y="31"/>
                  </a:lnTo>
                  <a:lnTo>
                    <a:pt x="250" y="28"/>
                  </a:lnTo>
                  <a:lnTo>
                    <a:pt x="252" y="26"/>
                  </a:lnTo>
                  <a:lnTo>
                    <a:pt x="262" y="24"/>
                  </a:lnTo>
                  <a:lnTo>
                    <a:pt x="264" y="24"/>
                  </a:lnTo>
                  <a:lnTo>
                    <a:pt x="266" y="24"/>
                  </a:lnTo>
                  <a:lnTo>
                    <a:pt x="266" y="26"/>
                  </a:lnTo>
                  <a:lnTo>
                    <a:pt x="264" y="33"/>
                  </a:lnTo>
                  <a:lnTo>
                    <a:pt x="262" y="37"/>
                  </a:lnTo>
                  <a:lnTo>
                    <a:pt x="264" y="39"/>
                  </a:lnTo>
                  <a:lnTo>
                    <a:pt x="276" y="45"/>
                  </a:lnTo>
                  <a:lnTo>
                    <a:pt x="284" y="49"/>
                  </a:lnTo>
                  <a:lnTo>
                    <a:pt x="282" y="53"/>
                  </a:lnTo>
                  <a:lnTo>
                    <a:pt x="286" y="55"/>
                  </a:lnTo>
                  <a:lnTo>
                    <a:pt x="293" y="57"/>
                  </a:lnTo>
                  <a:lnTo>
                    <a:pt x="297" y="57"/>
                  </a:lnTo>
                  <a:lnTo>
                    <a:pt x="301" y="57"/>
                  </a:lnTo>
                  <a:lnTo>
                    <a:pt x="305" y="53"/>
                  </a:lnTo>
                  <a:lnTo>
                    <a:pt x="305" y="47"/>
                  </a:lnTo>
                  <a:lnTo>
                    <a:pt x="309" y="43"/>
                  </a:lnTo>
                  <a:lnTo>
                    <a:pt x="309" y="35"/>
                  </a:lnTo>
                  <a:lnTo>
                    <a:pt x="317" y="26"/>
                  </a:lnTo>
                  <a:lnTo>
                    <a:pt x="315" y="22"/>
                  </a:lnTo>
                  <a:lnTo>
                    <a:pt x="309" y="10"/>
                  </a:lnTo>
                  <a:lnTo>
                    <a:pt x="340" y="0"/>
                  </a:lnTo>
                  <a:lnTo>
                    <a:pt x="333" y="18"/>
                  </a:lnTo>
                  <a:lnTo>
                    <a:pt x="342" y="18"/>
                  </a:lnTo>
                  <a:lnTo>
                    <a:pt x="342" y="33"/>
                  </a:lnTo>
                  <a:lnTo>
                    <a:pt x="335" y="49"/>
                  </a:lnTo>
                  <a:lnTo>
                    <a:pt x="340" y="55"/>
                  </a:lnTo>
                  <a:lnTo>
                    <a:pt x="342" y="57"/>
                  </a:lnTo>
                  <a:lnTo>
                    <a:pt x="344" y="57"/>
                  </a:lnTo>
                  <a:lnTo>
                    <a:pt x="346" y="57"/>
                  </a:lnTo>
                  <a:lnTo>
                    <a:pt x="356" y="59"/>
                  </a:lnTo>
                  <a:lnTo>
                    <a:pt x="358" y="63"/>
                  </a:lnTo>
                  <a:lnTo>
                    <a:pt x="362" y="63"/>
                  </a:lnTo>
                  <a:lnTo>
                    <a:pt x="368" y="63"/>
                  </a:lnTo>
                  <a:lnTo>
                    <a:pt x="370" y="65"/>
                  </a:lnTo>
                  <a:lnTo>
                    <a:pt x="374" y="67"/>
                  </a:lnTo>
                  <a:lnTo>
                    <a:pt x="374" y="69"/>
                  </a:lnTo>
                  <a:lnTo>
                    <a:pt x="380" y="65"/>
                  </a:lnTo>
                  <a:lnTo>
                    <a:pt x="384" y="65"/>
                  </a:lnTo>
                  <a:lnTo>
                    <a:pt x="389" y="67"/>
                  </a:lnTo>
                  <a:lnTo>
                    <a:pt x="401" y="63"/>
                  </a:lnTo>
                  <a:lnTo>
                    <a:pt x="413" y="61"/>
                  </a:lnTo>
                  <a:lnTo>
                    <a:pt x="417" y="65"/>
                  </a:lnTo>
                  <a:lnTo>
                    <a:pt x="436" y="67"/>
                  </a:lnTo>
                  <a:lnTo>
                    <a:pt x="442" y="65"/>
                  </a:lnTo>
                  <a:lnTo>
                    <a:pt x="444" y="73"/>
                  </a:lnTo>
                  <a:lnTo>
                    <a:pt x="446" y="78"/>
                  </a:lnTo>
                  <a:lnTo>
                    <a:pt x="444" y="86"/>
                  </a:lnTo>
                  <a:lnTo>
                    <a:pt x="440" y="88"/>
                  </a:lnTo>
                  <a:lnTo>
                    <a:pt x="429" y="92"/>
                  </a:lnTo>
                  <a:lnTo>
                    <a:pt x="423" y="98"/>
                  </a:lnTo>
                  <a:lnTo>
                    <a:pt x="421" y="106"/>
                  </a:lnTo>
                  <a:lnTo>
                    <a:pt x="423" y="110"/>
                  </a:lnTo>
                  <a:lnTo>
                    <a:pt x="423" y="123"/>
                  </a:lnTo>
                  <a:lnTo>
                    <a:pt x="423" y="123"/>
                  </a:lnTo>
                  <a:lnTo>
                    <a:pt x="425" y="123"/>
                  </a:lnTo>
                  <a:lnTo>
                    <a:pt x="434" y="118"/>
                  </a:lnTo>
                  <a:lnTo>
                    <a:pt x="438" y="114"/>
                  </a:lnTo>
                  <a:lnTo>
                    <a:pt x="440" y="112"/>
                  </a:lnTo>
                  <a:lnTo>
                    <a:pt x="448" y="110"/>
                  </a:lnTo>
                  <a:lnTo>
                    <a:pt x="456" y="112"/>
                  </a:lnTo>
                  <a:lnTo>
                    <a:pt x="462" y="112"/>
                  </a:lnTo>
                  <a:lnTo>
                    <a:pt x="464" y="112"/>
                  </a:lnTo>
                  <a:lnTo>
                    <a:pt x="466" y="118"/>
                  </a:lnTo>
                  <a:lnTo>
                    <a:pt x="468" y="120"/>
                  </a:lnTo>
                  <a:lnTo>
                    <a:pt x="483" y="137"/>
                  </a:lnTo>
                  <a:lnTo>
                    <a:pt x="491" y="145"/>
                  </a:lnTo>
                  <a:lnTo>
                    <a:pt x="491" y="151"/>
                  </a:lnTo>
                  <a:lnTo>
                    <a:pt x="493" y="153"/>
                  </a:lnTo>
                  <a:lnTo>
                    <a:pt x="499" y="151"/>
                  </a:lnTo>
                  <a:lnTo>
                    <a:pt x="507" y="149"/>
                  </a:lnTo>
                  <a:lnTo>
                    <a:pt x="509" y="153"/>
                  </a:lnTo>
                  <a:lnTo>
                    <a:pt x="509" y="157"/>
                  </a:lnTo>
                  <a:lnTo>
                    <a:pt x="507" y="159"/>
                  </a:lnTo>
                  <a:lnTo>
                    <a:pt x="505" y="165"/>
                  </a:lnTo>
                  <a:lnTo>
                    <a:pt x="505" y="170"/>
                  </a:lnTo>
                  <a:lnTo>
                    <a:pt x="511" y="176"/>
                  </a:lnTo>
                  <a:lnTo>
                    <a:pt x="511" y="180"/>
                  </a:lnTo>
                  <a:lnTo>
                    <a:pt x="511" y="188"/>
                  </a:lnTo>
                  <a:lnTo>
                    <a:pt x="509" y="194"/>
                  </a:lnTo>
                  <a:lnTo>
                    <a:pt x="509" y="198"/>
                  </a:lnTo>
                  <a:lnTo>
                    <a:pt x="507" y="204"/>
                  </a:lnTo>
                  <a:lnTo>
                    <a:pt x="509" y="206"/>
                  </a:lnTo>
                  <a:lnTo>
                    <a:pt x="509" y="237"/>
                  </a:lnTo>
                  <a:lnTo>
                    <a:pt x="509" y="243"/>
                  </a:lnTo>
                  <a:lnTo>
                    <a:pt x="511" y="251"/>
                  </a:lnTo>
                  <a:lnTo>
                    <a:pt x="507" y="274"/>
                  </a:lnTo>
                  <a:lnTo>
                    <a:pt x="505" y="278"/>
                  </a:lnTo>
                  <a:lnTo>
                    <a:pt x="501" y="280"/>
                  </a:lnTo>
                  <a:lnTo>
                    <a:pt x="501" y="284"/>
                  </a:lnTo>
                  <a:lnTo>
                    <a:pt x="497" y="288"/>
                  </a:lnTo>
                  <a:lnTo>
                    <a:pt x="493" y="294"/>
                  </a:lnTo>
                  <a:lnTo>
                    <a:pt x="495" y="296"/>
                  </a:lnTo>
                  <a:lnTo>
                    <a:pt x="495" y="298"/>
                  </a:lnTo>
                  <a:lnTo>
                    <a:pt x="497" y="300"/>
                  </a:lnTo>
                  <a:lnTo>
                    <a:pt x="499" y="304"/>
                  </a:lnTo>
                  <a:lnTo>
                    <a:pt x="499" y="309"/>
                  </a:lnTo>
                  <a:lnTo>
                    <a:pt x="493" y="311"/>
                  </a:lnTo>
                  <a:lnTo>
                    <a:pt x="489" y="311"/>
                  </a:lnTo>
                  <a:lnTo>
                    <a:pt x="485" y="319"/>
                  </a:lnTo>
                  <a:lnTo>
                    <a:pt x="483" y="319"/>
                  </a:lnTo>
                  <a:lnTo>
                    <a:pt x="478" y="331"/>
                  </a:lnTo>
                  <a:lnTo>
                    <a:pt x="472" y="335"/>
                  </a:lnTo>
                  <a:lnTo>
                    <a:pt x="470" y="337"/>
                  </a:lnTo>
                  <a:lnTo>
                    <a:pt x="476" y="343"/>
                  </a:lnTo>
                  <a:lnTo>
                    <a:pt x="474" y="345"/>
                  </a:lnTo>
                  <a:lnTo>
                    <a:pt x="468" y="347"/>
                  </a:lnTo>
                  <a:lnTo>
                    <a:pt x="458" y="354"/>
                  </a:lnTo>
                  <a:lnTo>
                    <a:pt x="462" y="368"/>
                  </a:lnTo>
                  <a:lnTo>
                    <a:pt x="462" y="372"/>
                  </a:lnTo>
                  <a:lnTo>
                    <a:pt x="462" y="374"/>
                  </a:lnTo>
                  <a:lnTo>
                    <a:pt x="464" y="378"/>
                  </a:lnTo>
                  <a:lnTo>
                    <a:pt x="462" y="388"/>
                  </a:lnTo>
                  <a:lnTo>
                    <a:pt x="464" y="392"/>
                  </a:lnTo>
                  <a:lnTo>
                    <a:pt x="470" y="396"/>
                  </a:lnTo>
                  <a:lnTo>
                    <a:pt x="474" y="407"/>
                  </a:lnTo>
                  <a:lnTo>
                    <a:pt x="462" y="407"/>
                  </a:lnTo>
                  <a:lnTo>
                    <a:pt x="458" y="409"/>
                  </a:lnTo>
                  <a:lnTo>
                    <a:pt x="450" y="411"/>
                  </a:lnTo>
                  <a:lnTo>
                    <a:pt x="444" y="407"/>
                  </a:lnTo>
                  <a:lnTo>
                    <a:pt x="442" y="407"/>
                  </a:lnTo>
                  <a:lnTo>
                    <a:pt x="440" y="411"/>
                  </a:lnTo>
                  <a:lnTo>
                    <a:pt x="444" y="419"/>
                  </a:lnTo>
                  <a:lnTo>
                    <a:pt x="442" y="421"/>
                  </a:lnTo>
                  <a:lnTo>
                    <a:pt x="436" y="425"/>
                  </a:lnTo>
                  <a:lnTo>
                    <a:pt x="421" y="427"/>
                  </a:lnTo>
                  <a:lnTo>
                    <a:pt x="411" y="431"/>
                  </a:lnTo>
                  <a:lnTo>
                    <a:pt x="405" y="435"/>
                  </a:lnTo>
                  <a:lnTo>
                    <a:pt x="403" y="433"/>
                  </a:lnTo>
                  <a:lnTo>
                    <a:pt x="393" y="427"/>
                  </a:lnTo>
                  <a:lnTo>
                    <a:pt x="380" y="419"/>
                  </a:lnTo>
                  <a:lnTo>
                    <a:pt x="362" y="421"/>
                  </a:lnTo>
                  <a:lnTo>
                    <a:pt x="346" y="425"/>
                  </a:lnTo>
                  <a:lnTo>
                    <a:pt x="344" y="429"/>
                  </a:lnTo>
                  <a:lnTo>
                    <a:pt x="342" y="429"/>
                  </a:lnTo>
                  <a:lnTo>
                    <a:pt x="333" y="425"/>
                  </a:lnTo>
                  <a:lnTo>
                    <a:pt x="331" y="421"/>
                  </a:lnTo>
                  <a:lnTo>
                    <a:pt x="327" y="421"/>
                  </a:lnTo>
                  <a:lnTo>
                    <a:pt x="325" y="417"/>
                  </a:lnTo>
                  <a:lnTo>
                    <a:pt x="323" y="415"/>
                  </a:lnTo>
                  <a:lnTo>
                    <a:pt x="323" y="411"/>
                  </a:lnTo>
                  <a:lnTo>
                    <a:pt x="321" y="411"/>
                  </a:lnTo>
                  <a:lnTo>
                    <a:pt x="317" y="409"/>
                  </a:lnTo>
                  <a:lnTo>
                    <a:pt x="313" y="399"/>
                  </a:lnTo>
                  <a:lnTo>
                    <a:pt x="313" y="390"/>
                  </a:lnTo>
                  <a:lnTo>
                    <a:pt x="315" y="390"/>
                  </a:lnTo>
                  <a:lnTo>
                    <a:pt x="321" y="390"/>
                  </a:lnTo>
                  <a:lnTo>
                    <a:pt x="325" y="388"/>
                  </a:lnTo>
                  <a:lnTo>
                    <a:pt x="331" y="380"/>
                  </a:lnTo>
                  <a:lnTo>
                    <a:pt x="317" y="374"/>
                  </a:lnTo>
                  <a:lnTo>
                    <a:pt x="313" y="370"/>
                  </a:lnTo>
                  <a:lnTo>
                    <a:pt x="309" y="372"/>
                  </a:lnTo>
                  <a:lnTo>
                    <a:pt x="305" y="368"/>
                  </a:lnTo>
                  <a:lnTo>
                    <a:pt x="305" y="366"/>
                  </a:lnTo>
                  <a:lnTo>
                    <a:pt x="297" y="364"/>
                  </a:lnTo>
                  <a:lnTo>
                    <a:pt x="288" y="368"/>
                  </a:lnTo>
                  <a:lnTo>
                    <a:pt x="278" y="380"/>
                  </a:lnTo>
                  <a:lnTo>
                    <a:pt x="274" y="382"/>
                  </a:lnTo>
                  <a:lnTo>
                    <a:pt x="252" y="368"/>
                  </a:lnTo>
                  <a:lnTo>
                    <a:pt x="250" y="372"/>
                  </a:lnTo>
                  <a:lnTo>
                    <a:pt x="254" y="380"/>
                  </a:lnTo>
                  <a:lnTo>
                    <a:pt x="252" y="388"/>
                  </a:lnTo>
                  <a:lnTo>
                    <a:pt x="246" y="390"/>
                  </a:lnTo>
                  <a:lnTo>
                    <a:pt x="233" y="392"/>
                  </a:lnTo>
                  <a:lnTo>
                    <a:pt x="223" y="392"/>
                  </a:lnTo>
                  <a:lnTo>
                    <a:pt x="221" y="392"/>
                  </a:lnTo>
                  <a:lnTo>
                    <a:pt x="217" y="396"/>
                  </a:lnTo>
                  <a:lnTo>
                    <a:pt x="217" y="399"/>
                  </a:lnTo>
                  <a:lnTo>
                    <a:pt x="213" y="405"/>
                  </a:lnTo>
                  <a:lnTo>
                    <a:pt x="213" y="407"/>
                  </a:lnTo>
                  <a:lnTo>
                    <a:pt x="217" y="405"/>
                  </a:lnTo>
                  <a:lnTo>
                    <a:pt x="219" y="409"/>
                  </a:lnTo>
                  <a:lnTo>
                    <a:pt x="217" y="413"/>
                  </a:lnTo>
                  <a:lnTo>
                    <a:pt x="213" y="415"/>
                  </a:lnTo>
                  <a:lnTo>
                    <a:pt x="205" y="419"/>
                  </a:lnTo>
                  <a:lnTo>
                    <a:pt x="207" y="427"/>
                  </a:lnTo>
                  <a:lnTo>
                    <a:pt x="205" y="429"/>
                  </a:lnTo>
                  <a:lnTo>
                    <a:pt x="194" y="431"/>
                  </a:lnTo>
                  <a:lnTo>
                    <a:pt x="194" y="435"/>
                  </a:lnTo>
                  <a:lnTo>
                    <a:pt x="184" y="444"/>
                  </a:lnTo>
                  <a:lnTo>
                    <a:pt x="184" y="448"/>
                  </a:lnTo>
                  <a:lnTo>
                    <a:pt x="184" y="456"/>
                  </a:lnTo>
                  <a:lnTo>
                    <a:pt x="184" y="458"/>
                  </a:lnTo>
                  <a:lnTo>
                    <a:pt x="182" y="460"/>
                  </a:lnTo>
                  <a:lnTo>
                    <a:pt x="174" y="458"/>
                  </a:lnTo>
                  <a:lnTo>
                    <a:pt x="168" y="460"/>
                  </a:lnTo>
                  <a:lnTo>
                    <a:pt x="170" y="462"/>
                  </a:lnTo>
                  <a:lnTo>
                    <a:pt x="176" y="466"/>
                  </a:lnTo>
                  <a:lnTo>
                    <a:pt x="178" y="472"/>
                  </a:lnTo>
                  <a:lnTo>
                    <a:pt x="176" y="474"/>
                  </a:lnTo>
                  <a:lnTo>
                    <a:pt x="168" y="472"/>
                  </a:lnTo>
                  <a:lnTo>
                    <a:pt x="162" y="488"/>
                  </a:lnTo>
                  <a:lnTo>
                    <a:pt x="160" y="509"/>
                  </a:lnTo>
                  <a:lnTo>
                    <a:pt x="164" y="523"/>
                  </a:lnTo>
                  <a:lnTo>
                    <a:pt x="162" y="531"/>
                  </a:lnTo>
                  <a:lnTo>
                    <a:pt x="162" y="533"/>
                  </a:lnTo>
                  <a:lnTo>
                    <a:pt x="160" y="533"/>
                  </a:lnTo>
                  <a:lnTo>
                    <a:pt x="154" y="529"/>
                  </a:lnTo>
                  <a:lnTo>
                    <a:pt x="149" y="525"/>
                  </a:lnTo>
                  <a:lnTo>
                    <a:pt x="143" y="511"/>
                  </a:lnTo>
                  <a:lnTo>
                    <a:pt x="141" y="505"/>
                  </a:lnTo>
                  <a:lnTo>
                    <a:pt x="143" y="488"/>
                  </a:lnTo>
                  <a:lnTo>
                    <a:pt x="143" y="482"/>
                  </a:lnTo>
                  <a:lnTo>
                    <a:pt x="149" y="472"/>
                  </a:lnTo>
                  <a:lnTo>
                    <a:pt x="149" y="470"/>
                  </a:lnTo>
                  <a:lnTo>
                    <a:pt x="147" y="466"/>
                  </a:lnTo>
                  <a:lnTo>
                    <a:pt x="145" y="466"/>
                  </a:lnTo>
                  <a:lnTo>
                    <a:pt x="141" y="468"/>
                  </a:lnTo>
                  <a:lnTo>
                    <a:pt x="133" y="474"/>
                  </a:lnTo>
                  <a:lnTo>
                    <a:pt x="131" y="474"/>
                  </a:lnTo>
                  <a:lnTo>
                    <a:pt x="119" y="474"/>
                  </a:lnTo>
                  <a:lnTo>
                    <a:pt x="105" y="474"/>
                  </a:lnTo>
                  <a:lnTo>
                    <a:pt x="86" y="472"/>
                  </a:lnTo>
                  <a:lnTo>
                    <a:pt x="88" y="464"/>
                  </a:lnTo>
                  <a:lnTo>
                    <a:pt x="70" y="462"/>
                  </a:lnTo>
                  <a:lnTo>
                    <a:pt x="70" y="454"/>
                  </a:lnTo>
                  <a:lnTo>
                    <a:pt x="68" y="450"/>
                  </a:lnTo>
                  <a:lnTo>
                    <a:pt x="64" y="448"/>
                  </a:lnTo>
                  <a:lnTo>
                    <a:pt x="62" y="448"/>
                  </a:lnTo>
                  <a:lnTo>
                    <a:pt x="60" y="452"/>
                  </a:lnTo>
                  <a:lnTo>
                    <a:pt x="58" y="452"/>
                  </a:lnTo>
                  <a:lnTo>
                    <a:pt x="51" y="437"/>
                  </a:lnTo>
                  <a:lnTo>
                    <a:pt x="53" y="431"/>
                  </a:lnTo>
                  <a:lnTo>
                    <a:pt x="43" y="417"/>
                  </a:lnTo>
                  <a:lnTo>
                    <a:pt x="41" y="411"/>
                  </a:lnTo>
                  <a:lnTo>
                    <a:pt x="45" y="401"/>
                  </a:lnTo>
                  <a:lnTo>
                    <a:pt x="51" y="396"/>
                  </a:lnTo>
                  <a:lnTo>
                    <a:pt x="53" y="399"/>
                  </a:lnTo>
                  <a:lnTo>
                    <a:pt x="66" y="413"/>
                  </a:lnTo>
                  <a:lnTo>
                    <a:pt x="68" y="415"/>
                  </a:lnTo>
                  <a:lnTo>
                    <a:pt x="76" y="407"/>
                  </a:lnTo>
                  <a:lnTo>
                    <a:pt x="82" y="405"/>
                  </a:lnTo>
                  <a:lnTo>
                    <a:pt x="84" y="399"/>
                  </a:lnTo>
                  <a:lnTo>
                    <a:pt x="84" y="386"/>
                  </a:lnTo>
                  <a:lnTo>
                    <a:pt x="76" y="376"/>
                  </a:lnTo>
                  <a:lnTo>
                    <a:pt x="70" y="364"/>
                  </a:lnTo>
                  <a:lnTo>
                    <a:pt x="68" y="360"/>
                  </a:lnTo>
                  <a:lnTo>
                    <a:pt x="62" y="352"/>
                  </a:lnTo>
                  <a:lnTo>
                    <a:pt x="47" y="339"/>
                  </a:lnTo>
                  <a:lnTo>
                    <a:pt x="37" y="333"/>
                  </a:lnTo>
                  <a:lnTo>
                    <a:pt x="33" y="333"/>
                  </a:lnTo>
                  <a:lnTo>
                    <a:pt x="21" y="317"/>
                  </a:lnTo>
                  <a:lnTo>
                    <a:pt x="21" y="313"/>
                  </a:lnTo>
                  <a:lnTo>
                    <a:pt x="19" y="311"/>
                  </a:lnTo>
                  <a:lnTo>
                    <a:pt x="17" y="300"/>
                  </a:lnTo>
                  <a:lnTo>
                    <a:pt x="23" y="286"/>
                  </a:lnTo>
                  <a:lnTo>
                    <a:pt x="21" y="278"/>
                  </a:lnTo>
                  <a:lnTo>
                    <a:pt x="19" y="278"/>
                  </a:lnTo>
                  <a:lnTo>
                    <a:pt x="13" y="272"/>
                  </a:lnTo>
                  <a:lnTo>
                    <a:pt x="11" y="268"/>
                  </a:lnTo>
                  <a:lnTo>
                    <a:pt x="11" y="264"/>
                  </a:lnTo>
                  <a:lnTo>
                    <a:pt x="9" y="249"/>
                  </a:lnTo>
                  <a:lnTo>
                    <a:pt x="13" y="231"/>
                  </a:lnTo>
                  <a:lnTo>
                    <a:pt x="4" y="223"/>
                  </a:lnTo>
                  <a:lnTo>
                    <a:pt x="6" y="215"/>
                  </a:lnTo>
                  <a:lnTo>
                    <a:pt x="2" y="202"/>
                  </a:lnTo>
                  <a:lnTo>
                    <a:pt x="2" y="194"/>
                  </a:lnTo>
                  <a:lnTo>
                    <a:pt x="0" y="19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8" name="Freeform 668"/>
            <p:cNvSpPr>
              <a:spLocks/>
            </p:cNvSpPr>
            <p:nvPr/>
          </p:nvSpPr>
          <p:spPr bwMode="auto">
            <a:xfrm>
              <a:off x="7996238" y="2286000"/>
              <a:ext cx="590550" cy="614363"/>
            </a:xfrm>
            <a:custGeom>
              <a:avLst/>
              <a:gdLst>
                <a:gd name="T0" fmla="*/ 364 w 372"/>
                <a:gd name="T1" fmla="*/ 47 h 387"/>
                <a:gd name="T2" fmla="*/ 366 w 372"/>
                <a:gd name="T3" fmla="*/ 58 h 387"/>
                <a:gd name="T4" fmla="*/ 370 w 372"/>
                <a:gd name="T5" fmla="*/ 68 h 387"/>
                <a:gd name="T6" fmla="*/ 347 w 372"/>
                <a:gd name="T7" fmla="*/ 96 h 387"/>
                <a:gd name="T8" fmla="*/ 327 w 372"/>
                <a:gd name="T9" fmla="*/ 113 h 387"/>
                <a:gd name="T10" fmla="*/ 319 w 372"/>
                <a:gd name="T11" fmla="*/ 123 h 387"/>
                <a:gd name="T12" fmla="*/ 307 w 372"/>
                <a:gd name="T13" fmla="*/ 135 h 387"/>
                <a:gd name="T14" fmla="*/ 298 w 372"/>
                <a:gd name="T15" fmla="*/ 154 h 387"/>
                <a:gd name="T16" fmla="*/ 288 w 372"/>
                <a:gd name="T17" fmla="*/ 166 h 387"/>
                <a:gd name="T18" fmla="*/ 288 w 372"/>
                <a:gd name="T19" fmla="*/ 207 h 387"/>
                <a:gd name="T20" fmla="*/ 288 w 372"/>
                <a:gd name="T21" fmla="*/ 240 h 387"/>
                <a:gd name="T22" fmla="*/ 270 w 372"/>
                <a:gd name="T23" fmla="*/ 262 h 387"/>
                <a:gd name="T24" fmla="*/ 237 w 372"/>
                <a:gd name="T25" fmla="*/ 274 h 387"/>
                <a:gd name="T26" fmla="*/ 213 w 372"/>
                <a:gd name="T27" fmla="*/ 268 h 387"/>
                <a:gd name="T28" fmla="*/ 174 w 372"/>
                <a:gd name="T29" fmla="*/ 278 h 387"/>
                <a:gd name="T30" fmla="*/ 208 w 372"/>
                <a:gd name="T31" fmla="*/ 274 h 387"/>
                <a:gd name="T32" fmla="*/ 233 w 372"/>
                <a:gd name="T33" fmla="*/ 280 h 387"/>
                <a:gd name="T34" fmla="*/ 264 w 372"/>
                <a:gd name="T35" fmla="*/ 274 h 387"/>
                <a:gd name="T36" fmla="*/ 290 w 372"/>
                <a:gd name="T37" fmla="*/ 262 h 387"/>
                <a:gd name="T38" fmla="*/ 292 w 372"/>
                <a:gd name="T39" fmla="*/ 291 h 387"/>
                <a:gd name="T40" fmla="*/ 307 w 372"/>
                <a:gd name="T41" fmla="*/ 315 h 387"/>
                <a:gd name="T42" fmla="*/ 313 w 372"/>
                <a:gd name="T43" fmla="*/ 342 h 387"/>
                <a:gd name="T44" fmla="*/ 300 w 372"/>
                <a:gd name="T45" fmla="*/ 342 h 387"/>
                <a:gd name="T46" fmla="*/ 284 w 372"/>
                <a:gd name="T47" fmla="*/ 344 h 387"/>
                <a:gd name="T48" fmla="*/ 268 w 372"/>
                <a:gd name="T49" fmla="*/ 352 h 387"/>
                <a:gd name="T50" fmla="*/ 241 w 372"/>
                <a:gd name="T51" fmla="*/ 354 h 387"/>
                <a:gd name="T52" fmla="*/ 225 w 372"/>
                <a:gd name="T53" fmla="*/ 364 h 387"/>
                <a:gd name="T54" fmla="*/ 213 w 372"/>
                <a:gd name="T55" fmla="*/ 368 h 387"/>
                <a:gd name="T56" fmla="*/ 202 w 372"/>
                <a:gd name="T57" fmla="*/ 379 h 387"/>
                <a:gd name="T58" fmla="*/ 182 w 372"/>
                <a:gd name="T59" fmla="*/ 366 h 387"/>
                <a:gd name="T60" fmla="*/ 166 w 372"/>
                <a:gd name="T61" fmla="*/ 358 h 387"/>
                <a:gd name="T62" fmla="*/ 139 w 372"/>
                <a:gd name="T63" fmla="*/ 362 h 387"/>
                <a:gd name="T64" fmla="*/ 96 w 372"/>
                <a:gd name="T65" fmla="*/ 383 h 387"/>
                <a:gd name="T66" fmla="*/ 65 w 372"/>
                <a:gd name="T67" fmla="*/ 360 h 387"/>
                <a:gd name="T68" fmla="*/ 45 w 372"/>
                <a:gd name="T69" fmla="*/ 362 h 387"/>
                <a:gd name="T70" fmla="*/ 20 w 372"/>
                <a:gd name="T71" fmla="*/ 354 h 387"/>
                <a:gd name="T72" fmla="*/ 12 w 372"/>
                <a:gd name="T73" fmla="*/ 338 h 387"/>
                <a:gd name="T74" fmla="*/ 29 w 372"/>
                <a:gd name="T75" fmla="*/ 327 h 387"/>
                <a:gd name="T76" fmla="*/ 39 w 372"/>
                <a:gd name="T77" fmla="*/ 330 h 387"/>
                <a:gd name="T78" fmla="*/ 43 w 372"/>
                <a:gd name="T79" fmla="*/ 293 h 387"/>
                <a:gd name="T80" fmla="*/ 14 w 372"/>
                <a:gd name="T81" fmla="*/ 301 h 387"/>
                <a:gd name="T82" fmla="*/ 4 w 372"/>
                <a:gd name="T83" fmla="*/ 266 h 387"/>
                <a:gd name="T84" fmla="*/ 4 w 372"/>
                <a:gd name="T85" fmla="*/ 221 h 387"/>
                <a:gd name="T86" fmla="*/ 6 w 372"/>
                <a:gd name="T87" fmla="*/ 199 h 387"/>
                <a:gd name="T88" fmla="*/ 4 w 372"/>
                <a:gd name="T89" fmla="*/ 180 h 387"/>
                <a:gd name="T90" fmla="*/ 14 w 372"/>
                <a:gd name="T91" fmla="*/ 170 h 387"/>
                <a:gd name="T92" fmla="*/ 37 w 372"/>
                <a:gd name="T93" fmla="*/ 178 h 387"/>
                <a:gd name="T94" fmla="*/ 61 w 372"/>
                <a:gd name="T95" fmla="*/ 158 h 387"/>
                <a:gd name="T96" fmla="*/ 80 w 372"/>
                <a:gd name="T97" fmla="*/ 152 h 387"/>
                <a:gd name="T98" fmla="*/ 88 w 372"/>
                <a:gd name="T99" fmla="*/ 154 h 387"/>
                <a:gd name="T100" fmla="*/ 104 w 372"/>
                <a:gd name="T101" fmla="*/ 146 h 387"/>
                <a:gd name="T102" fmla="*/ 125 w 372"/>
                <a:gd name="T103" fmla="*/ 131 h 387"/>
                <a:gd name="T104" fmla="*/ 164 w 372"/>
                <a:gd name="T105" fmla="*/ 121 h 387"/>
                <a:gd name="T106" fmla="*/ 184 w 372"/>
                <a:gd name="T107" fmla="*/ 105 h 387"/>
                <a:gd name="T108" fmla="*/ 204 w 372"/>
                <a:gd name="T109" fmla="*/ 94 h 387"/>
                <a:gd name="T110" fmla="*/ 221 w 372"/>
                <a:gd name="T111" fmla="*/ 76 h 387"/>
                <a:gd name="T112" fmla="*/ 221 w 372"/>
                <a:gd name="T113" fmla="*/ 62 h 387"/>
                <a:gd name="T114" fmla="*/ 241 w 372"/>
                <a:gd name="T115" fmla="*/ 45 h 387"/>
                <a:gd name="T116" fmla="*/ 266 w 372"/>
                <a:gd name="T117" fmla="*/ 27 h 387"/>
                <a:gd name="T118" fmla="*/ 286 w 372"/>
                <a:gd name="T119" fmla="*/ 11 h 387"/>
                <a:gd name="T120" fmla="*/ 298 w 372"/>
                <a:gd name="T121" fmla="*/ 9 h 387"/>
                <a:gd name="T122" fmla="*/ 337 w 372"/>
                <a:gd name="T123" fmla="*/ 0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387">
                  <a:moveTo>
                    <a:pt x="356" y="0"/>
                  </a:moveTo>
                  <a:lnTo>
                    <a:pt x="362" y="9"/>
                  </a:lnTo>
                  <a:lnTo>
                    <a:pt x="372" y="45"/>
                  </a:lnTo>
                  <a:lnTo>
                    <a:pt x="364" y="47"/>
                  </a:lnTo>
                  <a:lnTo>
                    <a:pt x="362" y="49"/>
                  </a:lnTo>
                  <a:lnTo>
                    <a:pt x="366" y="58"/>
                  </a:lnTo>
                  <a:lnTo>
                    <a:pt x="356" y="56"/>
                  </a:lnTo>
                  <a:lnTo>
                    <a:pt x="366" y="58"/>
                  </a:lnTo>
                  <a:lnTo>
                    <a:pt x="366" y="58"/>
                  </a:lnTo>
                  <a:lnTo>
                    <a:pt x="368" y="60"/>
                  </a:lnTo>
                  <a:lnTo>
                    <a:pt x="370" y="62"/>
                  </a:lnTo>
                  <a:lnTo>
                    <a:pt x="370" y="68"/>
                  </a:lnTo>
                  <a:lnTo>
                    <a:pt x="368" y="76"/>
                  </a:lnTo>
                  <a:lnTo>
                    <a:pt x="362" y="86"/>
                  </a:lnTo>
                  <a:lnTo>
                    <a:pt x="356" y="92"/>
                  </a:lnTo>
                  <a:lnTo>
                    <a:pt x="347" y="96"/>
                  </a:lnTo>
                  <a:lnTo>
                    <a:pt x="343" y="98"/>
                  </a:lnTo>
                  <a:lnTo>
                    <a:pt x="335" y="103"/>
                  </a:lnTo>
                  <a:lnTo>
                    <a:pt x="329" y="109"/>
                  </a:lnTo>
                  <a:lnTo>
                    <a:pt x="327" y="113"/>
                  </a:lnTo>
                  <a:lnTo>
                    <a:pt x="321" y="117"/>
                  </a:lnTo>
                  <a:lnTo>
                    <a:pt x="319" y="121"/>
                  </a:lnTo>
                  <a:lnTo>
                    <a:pt x="319" y="123"/>
                  </a:lnTo>
                  <a:lnTo>
                    <a:pt x="319" y="123"/>
                  </a:lnTo>
                  <a:lnTo>
                    <a:pt x="319" y="127"/>
                  </a:lnTo>
                  <a:lnTo>
                    <a:pt x="315" y="129"/>
                  </a:lnTo>
                  <a:lnTo>
                    <a:pt x="309" y="131"/>
                  </a:lnTo>
                  <a:lnTo>
                    <a:pt x="307" y="135"/>
                  </a:lnTo>
                  <a:lnTo>
                    <a:pt x="305" y="137"/>
                  </a:lnTo>
                  <a:lnTo>
                    <a:pt x="300" y="139"/>
                  </a:lnTo>
                  <a:lnTo>
                    <a:pt x="298" y="146"/>
                  </a:lnTo>
                  <a:lnTo>
                    <a:pt x="298" y="154"/>
                  </a:lnTo>
                  <a:lnTo>
                    <a:pt x="294" y="160"/>
                  </a:lnTo>
                  <a:lnTo>
                    <a:pt x="292" y="162"/>
                  </a:lnTo>
                  <a:lnTo>
                    <a:pt x="290" y="166"/>
                  </a:lnTo>
                  <a:lnTo>
                    <a:pt x="288" y="166"/>
                  </a:lnTo>
                  <a:lnTo>
                    <a:pt x="284" y="172"/>
                  </a:lnTo>
                  <a:lnTo>
                    <a:pt x="282" y="186"/>
                  </a:lnTo>
                  <a:lnTo>
                    <a:pt x="286" y="199"/>
                  </a:lnTo>
                  <a:lnTo>
                    <a:pt x="288" y="207"/>
                  </a:lnTo>
                  <a:lnTo>
                    <a:pt x="290" y="215"/>
                  </a:lnTo>
                  <a:lnTo>
                    <a:pt x="288" y="221"/>
                  </a:lnTo>
                  <a:lnTo>
                    <a:pt x="288" y="229"/>
                  </a:lnTo>
                  <a:lnTo>
                    <a:pt x="288" y="240"/>
                  </a:lnTo>
                  <a:lnTo>
                    <a:pt x="284" y="246"/>
                  </a:lnTo>
                  <a:lnTo>
                    <a:pt x="282" y="254"/>
                  </a:lnTo>
                  <a:lnTo>
                    <a:pt x="278" y="260"/>
                  </a:lnTo>
                  <a:lnTo>
                    <a:pt x="270" y="262"/>
                  </a:lnTo>
                  <a:lnTo>
                    <a:pt x="262" y="262"/>
                  </a:lnTo>
                  <a:lnTo>
                    <a:pt x="253" y="266"/>
                  </a:lnTo>
                  <a:lnTo>
                    <a:pt x="247" y="268"/>
                  </a:lnTo>
                  <a:lnTo>
                    <a:pt x="237" y="274"/>
                  </a:lnTo>
                  <a:lnTo>
                    <a:pt x="231" y="274"/>
                  </a:lnTo>
                  <a:lnTo>
                    <a:pt x="223" y="272"/>
                  </a:lnTo>
                  <a:lnTo>
                    <a:pt x="221" y="270"/>
                  </a:lnTo>
                  <a:lnTo>
                    <a:pt x="213" y="268"/>
                  </a:lnTo>
                  <a:lnTo>
                    <a:pt x="206" y="268"/>
                  </a:lnTo>
                  <a:lnTo>
                    <a:pt x="196" y="270"/>
                  </a:lnTo>
                  <a:lnTo>
                    <a:pt x="184" y="274"/>
                  </a:lnTo>
                  <a:lnTo>
                    <a:pt x="174" y="278"/>
                  </a:lnTo>
                  <a:lnTo>
                    <a:pt x="176" y="280"/>
                  </a:lnTo>
                  <a:lnTo>
                    <a:pt x="188" y="278"/>
                  </a:lnTo>
                  <a:lnTo>
                    <a:pt x="198" y="276"/>
                  </a:lnTo>
                  <a:lnTo>
                    <a:pt x="208" y="274"/>
                  </a:lnTo>
                  <a:lnTo>
                    <a:pt x="217" y="276"/>
                  </a:lnTo>
                  <a:lnTo>
                    <a:pt x="223" y="280"/>
                  </a:lnTo>
                  <a:lnTo>
                    <a:pt x="225" y="280"/>
                  </a:lnTo>
                  <a:lnTo>
                    <a:pt x="233" y="280"/>
                  </a:lnTo>
                  <a:lnTo>
                    <a:pt x="241" y="280"/>
                  </a:lnTo>
                  <a:lnTo>
                    <a:pt x="251" y="276"/>
                  </a:lnTo>
                  <a:lnTo>
                    <a:pt x="260" y="272"/>
                  </a:lnTo>
                  <a:lnTo>
                    <a:pt x="264" y="274"/>
                  </a:lnTo>
                  <a:lnTo>
                    <a:pt x="266" y="270"/>
                  </a:lnTo>
                  <a:lnTo>
                    <a:pt x="274" y="268"/>
                  </a:lnTo>
                  <a:lnTo>
                    <a:pt x="284" y="262"/>
                  </a:lnTo>
                  <a:lnTo>
                    <a:pt x="290" y="262"/>
                  </a:lnTo>
                  <a:lnTo>
                    <a:pt x="290" y="268"/>
                  </a:lnTo>
                  <a:lnTo>
                    <a:pt x="294" y="285"/>
                  </a:lnTo>
                  <a:lnTo>
                    <a:pt x="292" y="289"/>
                  </a:lnTo>
                  <a:lnTo>
                    <a:pt x="292" y="291"/>
                  </a:lnTo>
                  <a:lnTo>
                    <a:pt x="294" y="297"/>
                  </a:lnTo>
                  <a:lnTo>
                    <a:pt x="296" y="303"/>
                  </a:lnTo>
                  <a:lnTo>
                    <a:pt x="309" y="309"/>
                  </a:lnTo>
                  <a:lnTo>
                    <a:pt x="307" y="315"/>
                  </a:lnTo>
                  <a:lnTo>
                    <a:pt x="311" y="317"/>
                  </a:lnTo>
                  <a:lnTo>
                    <a:pt x="313" y="321"/>
                  </a:lnTo>
                  <a:lnTo>
                    <a:pt x="313" y="340"/>
                  </a:lnTo>
                  <a:lnTo>
                    <a:pt x="313" y="342"/>
                  </a:lnTo>
                  <a:lnTo>
                    <a:pt x="311" y="344"/>
                  </a:lnTo>
                  <a:lnTo>
                    <a:pt x="311" y="344"/>
                  </a:lnTo>
                  <a:lnTo>
                    <a:pt x="307" y="342"/>
                  </a:lnTo>
                  <a:lnTo>
                    <a:pt x="300" y="342"/>
                  </a:lnTo>
                  <a:lnTo>
                    <a:pt x="298" y="340"/>
                  </a:lnTo>
                  <a:lnTo>
                    <a:pt x="294" y="338"/>
                  </a:lnTo>
                  <a:lnTo>
                    <a:pt x="292" y="338"/>
                  </a:lnTo>
                  <a:lnTo>
                    <a:pt x="284" y="344"/>
                  </a:lnTo>
                  <a:lnTo>
                    <a:pt x="284" y="346"/>
                  </a:lnTo>
                  <a:lnTo>
                    <a:pt x="278" y="348"/>
                  </a:lnTo>
                  <a:lnTo>
                    <a:pt x="276" y="350"/>
                  </a:lnTo>
                  <a:lnTo>
                    <a:pt x="268" y="352"/>
                  </a:lnTo>
                  <a:lnTo>
                    <a:pt x="266" y="354"/>
                  </a:lnTo>
                  <a:lnTo>
                    <a:pt x="255" y="356"/>
                  </a:lnTo>
                  <a:lnTo>
                    <a:pt x="247" y="356"/>
                  </a:lnTo>
                  <a:lnTo>
                    <a:pt x="241" y="354"/>
                  </a:lnTo>
                  <a:lnTo>
                    <a:pt x="241" y="356"/>
                  </a:lnTo>
                  <a:lnTo>
                    <a:pt x="231" y="358"/>
                  </a:lnTo>
                  <a:lnTo>
                    <a:pt x="227" y="356"/>
                  </a:lnTo>
                  <a:lnTo>
                    <a:pt x="225" y="364"/>
                  </a:lnTo>
                  <a:lnTo>
                    <a:pt x="225" y="372"/>
                  </a:lnTo>
                  <a:lnTo>
                    <a:pt x="221" y="372"/>
                  </a:lnTo>
                  <a:lnTo>
                    <a:pt x="215" y="368"/>
                  </a:lnTo>
                  <a:lnTo>
                    <a:pt x="213" y="368"/>
                  </a:lnTo>
                  <a:lnTo>
                    <a:pt x="208" y="370"/>
                  </a:lnTo>
                  <a:lnTo>
                    <a:pt x="204" y="377"/>
                  </a:lnTo>
                  <a:lnTo>
                    <a:pt x="204" y="381"/>
                  </a:lnTo>
                  <a:lnTo>
                    <a:pt x="202" y="379"/>
                  </a:lnTo>
                  <a:lnTo>
                    <a:pt x="196" y="372"/>
                  </a:lnTo>
                  <a:lnTo>
                    <a:pt x="190" y="372"/>
                  </a:lnTo>
                  <a:lnTo>
                    <a:pt x="186" y="366"/>
                  </a:lnTo>
                  <a:lnTo>
                    <a:pt x="182" y="366"/>
                  </a:lnTo>
                  <a:lnTo>
                    <a:pt x="176" y="368"/>
                  </a:lnTo>
                  <a:lnTo>
                    <a:pt x="174" y="368"/>
                  </a:lnTo>
                  <a:lnTo>
                    <a:pt x="168" y="360"/>
                  </a:lnTo>
                  <a:lnTo>
                    <a:pt x="166" y="358"/>
                  </a:lnTo>
                  <a:lnTo>
                    <a:pt x="159" y="358"/>
                  </a:lnTo>
                  <a:lnTo>
                    <a:pt x="157" y="360"/>
                  </a:lnTo>
                  <a:lnTo>
                    <a:pt x="151" y="360"/>
                  </a:lnTo>
                  <a:lnTo>
                    <a:pt x="139" y="362"/>
                  </a:lnTo>
                  <a:lnTo>
                    <a:pt x="129" y="368"/>
                  </a:lnTo>
                  <a:lnTo>
                    <a:pt x="125" y="379"/>
                  </a:lnTo>
                  <a:lnTo>
                    <a:pt x="119" y="383"/>
                  </a:lnTo>
                  <a:lnTo>
                    <a:pt x="96" y="383"/>
                  </a:lnTo>
                  <a:lnTo>
                    <a:pt x="92" y="387"/>
                  </a:lnTo>
                  <a:lnTo>
                    <a:pt x="82" y="372"/>
                  </a:lnTo>
                  <a:lnTo>
                    <a:pt x="82" y="366"/>
                  </a:lnTo>
                  <a:lnTo>
                    <a:pt x="65" y="360"/>
                  </a:lnTo>
                  <a:lnTo>
                    <a:pt x="65" y="368"/>
                  </a:lnTo>
                  <a:lnTo>
                    <a:pt x="55" y="368"/>
                  </a:lnTo>
                  <a:lnTo>
                    <a:pt x="47" y="364"/>
                  </a:lnTo>
                  <a:lnTo>
                    <a:pt x="45" y="362"/>
                  </a:lnTo>
                  <a:lnTo>
                    <a:pt x="37" y="356"/>
                  </a:lnTo>
                  <a:lnTo>
                    <a:pt x="27" y="352"/>
                  </a:lnTo>
                  <a:lnTo>
                    <a:pt x="23" y="352"/>
                  </a:lnTo>
                  <a:lnTo>
                    <a:pt x="20" y="354"/>
                  </a:lnTo>
                  <a:lnTo>
                    <a:pt x="16" y="356"/>
                  </a:lnTo>
                  <a:lnTo>
                    <a:pt x="14" y="352"/>
                  </a:lnTo>
                  <a:lnTo>
                    <a:pt x="12" y="346"/>
                  </a:lnTo>
                  <a:lnTo>
                    <a:pt x="12" y="338"/>
                  </a:lnTo>
                  <a:lnTo>
                    <a:pt x="14" y="334"/>
                  </a:lnTo>
                  <a:lnTo>
                    <a:pt x="18" y="327"/>
                  </a:lnTo>
                  <a:lnTo>
                    <a:pt x="25" y="325"/>
                  </a:lnTo>
                  <a:lnTo>
                    <a:pt x="29" y="327"/>
                  </a:lnTo>
                  <a:lnTo>
                    <a:pt x="31" y="334"/>
                  </a:lnTo>
                  <a:lnTo>
                    <a:pt x="33" y="336"/>
                  </a:lnTo>
                  <a:lnTo>
                    <a:pt x="35" y="334"/>
                  </a:lnTo>
                  <a:lnTo>
                    <a:pt x="39" y="330"/>
                  </a:lnTo>
                  <a:lnTo>
                    <a:pt x="41" y="321"/>
                  </a:lnTo>
                  <a:lnTo>
                    <a:pt x="45" y="315"/>
                  </a:lnTo>
                  <a:lnTo>
                    <a:pt x="45" y="307"/>
                  </a:lnTo>
                  <a:lnTo>
                    <a:pt x="43" y="293"/>
                  </a:lnTo>
                  <a:lnTo>
                    <a:pt x="35" y="295"/>
                  </a:lnTo>
                  <a:lnTo>
                    <a:pt x="33" y="297"/>
                  </a:lnTo>
                  <a:lnTo>
                    <a:pt x="27" y="297"/>
                  </a:lnTo>
                  <a:lnTo>
                    <a:pt x="14" y="301"/>
                  </a:lnTo>
                  <a:lnTo>
                    <a:pt x="8" y="299"/>
                  </a:lnTo>
                  <a:lnTo>
                    <a:pt x="2" y="297"/>
                  </a:lnTo>
                  <a:lnTo>
                    <a:pt x="6" y="274"/>
                  </a:lnTo>
                  <a:lnTo>
                    <a:pt x="4" y="266"/>
                  </a:lnTo>
                  <a:lnTo>
                    <a:pt x="4" y="260"/>
                  </a:lnTo>
                  <a:lnTo>
                    <a:pt x="4" y="229"/>
                  </a:lnTo>
                  <a:lnTo>
                    <a:pt x="2" y="227"/>
                  </a:lnTo>
                  <a:lnTo>
                    <a:pt x="4" y="221"/>
                  </a:lnTo>
                  <a:lnTo>
                    <a:pt x="4" y="217"/>
                  </a:lnTo>
                  <a:lnTo>
                    <a:pt x="6" y="211"/>
                  </a:lnTo>
                  <a:lnTo>
                    <a:pt x="6" y="203"/>
                  </a:lnTo>
                  <a:lnTo>
                    <a:pt x="6" y="199"/>
                  </a:lnTo>
                  <a:lnTo>
                    <a:pt x="0" y="193"/>
                  </a:lnTo>
                  <a:lnTo>
                    <a:pt x="0" y="188"/>
                  </a:lnTo>
                  <a:lnTo>
                    <a:pt x="2" y="182"/>
                  </a:lnTo>
                  <a:lnTo>
                    <a:pt x="4" y="180"/>
                  </a:lnTo>
                  <a:lnTo>
                    <a:pt x="4" y="176"/>
                  </a:lnTo>
                  <a:lnTo>
                    <a:pt x="2" y="172"/>
                  </a:lnTo>
                  <a:lnTo>
                    <a:pt x="6" y="170"/>
                  </a:lnTo>
                  <a:lnTo>
                    <a:pt x="14" y="170"/>
                  </a:lnTo>
                  <a:lnTo>
                    <a:pt x="23" y="172"/>
                  </a:lnTo>
                  <a:lnTo>
                    <a:pt x="27" y="176"/>
                  </a:lnTo>
                  <a:lnTo>
                    <a:pt x="31" y="176"/>
                  </a:lnTo>
                  <a:lnTo>
                    <a:pt x="37" y="178"/>
                  </a:lnTo>
                  <a:lnTo>
                    <a:pt x="53" y="176"/>
                  </a:lnTo>
                  <a:lnTo>
                    <a:pt x="57" y="174"/>
                  </a:lnTo>
                  <a:lnTo>
                    <a:pt x="61" y="162"/>
                  </a:lnTo>
                  <a:lnTo>
                    <a:pt x="61" y="158"/>
                  </a:lnTo>
                  <a:lnTo>
                    <a:pt x="65" y="156"/>
                  </a:lnTo>
                  <a:lnTo>
                    <a:pt x="67" y="158"/>
                  </a:lnTo>
                  <a:lnTo>
                    <a:pt x="78" y="154"/>
                  </a:lnTo>
                  <a:lnTo>
                    <a:pt x="80" y="152"/>
                  </a:lnTo>
                  <a:lnTo>
                    <a:pt x="82" y="154"/>
                  </a:lnTo>
                  <a:lnTo>
                    <a:pt x="84" y="154"/>
                  </a:lnTo>
                  <a:lnTo>
                    <a:pt x="84" y="154"/>
                  </a:lnTo>
                  <a:lnTo>
                    <a:pt x="88" y="154"/>
                  </a:lnTo>
                  <a:lnTo>
                    <a:pt x="96" y="150"/>
                  </a:lnTo>
                  <a:lnTo>
                    <a:pt x="94" y="150"/>
                  </a:lnTo>
                  <a:lnTo>
                    <a:pt x="96" y="150"/>
                  </a:lnTo>
                  <a:lnTo>
                    <a:pt x="104" y="146"/>
                  </a:lnTo>
                  <a:lnTo>
                    <a:pt x="110" y="131"/>
                  </a:lnTo>
                  <a:lnTo>
                    <a:pt x="114" y="129"/>
                  </a:lnTo>
                  <a:lnTo>
                    <a:pt x="119" y="127"/>
                  </a:lnTo>
                  <a:lnTo>
                    <a:pt x="125" y="131"/>
                  </a:lnTo>
                  <a:lnTo>
                    <a:pt x="129" y="133"/>
                  </a:lnTo>
                  <a:lnTo>
                    <a:pt x="143" y="129"/>
                  </a:lnTo>
                  <a:lnTo>
                    <a:pt x="155" y="125"/>
                  </a:lnTo>
                  <a:lnTo>
                    <a:pt x="164" y="121"/>
                  </a:lnTo>
                  <a:lnTo>
                    <a:pt x="176" y="113"/>
                  </a:lnTo>
                  <a:lnTo>
                    <a:pt x="178" y="113"/>
                  </a:lnTo>
                  <a:lnTo>
                    <a:pt x="180" y="109"/>
                  </a:lnTo>
                  <a:lnTo>
                    <a:pt x="184" y="105"/>
                  </a:lnTo>
                  <a:lnTo>
                    <a:pt x="188" y="101"/>
                  </a:lnTo>
                  <a:lnTo>
                    <a:pt x="192" y="101"/>
                  </a:lnTo>
                  <a:lnTo>
                    <a:pt x="198" y="94"/>
                  </a:lnTo>
                  <a:lnTo>
                    <a:pt x="204" y="94"/>
                  </a:lnTo>
                  <a:lnTo>
                    <a:pt x="211" y="88"/>
                  </a:lnTo>
                  <a:lnTo>
                    <a:pt x="213" y="82"/>
                  </a:lnTo>
                  <a:lnTo>
                    <a:pt x="217" y="78"/>
                  </a:lnTo>
                  <a:lnTo>
                    <a:pt x="221" y="76"/>
                  </a:lnTo>
                  <a:lnTo>
                    <a:pt x="223" y="82"/>
                  </a:lnTo>
                  <a:lnTo>
                    <a:pt x="221" y="76"/>
                  </a:lnTo>
                  <a:lnTo>
                    <a:pt x="215" y="68"/>
                  </a:lnTo>
                  <a:lnTo>
                    <a:pt x="221" y="62"/>
                  </a:lnTo>
                  <a:lnTo>
                    <a:pt x="229" y="66"/>
                  </a:lnTo>
                  <a:lnTo>
                    <a:pt x="237" y="54"/>
                  </a:lnTo>
                  <a:lnTo>
                    <a:pt x="239" y="51"/>
                  </a:lnTo>
                  <a:lnTo>
                    <a:pt x="241" y="45"/>
                  </a:lnTo>
                  <a:lnTo>
                    <a:pt x="247" y="45"/>
                  </a:lnTo>
                  <a:lnTo>
                    <a:pt x="247" y="39"/>
                  </a:lnTo>
                  <a:lnTo>
                    <a:pt x="253" y="35"/>
                  </a:lnTo>
                  <a:lnTo>
                    <a:pt x="266" y="27"/>
                  </a:lnTo>
                  <a:lnTo>
                    <a:pt x="264" y="23"/>
                  </a:lnTo>
                  <a:lnTo>
                    <a:pt x="272" y="21"/>
                  </a:lnTo>
                  <a:lnTo>
                    <a:pt x="274" y="21"/>
                  </a:lnTo>
                  <a:lnTo>
                    <a:pt x="286" y="11"/>
                  </a:lnTo>
                  <a:lnTo>
                    <a:pt x="296" y="9"/>
                  </a:lnTo>
                  <a:lnTo>
                    <a:pt x="294" y="11"/>
                  </a:lnTo>
                  <a:lnTo>
                    <a:pt x="294" y="9"/>
                  </a:lnTo>
                  <a:lnTo>
                    <a:pt x="298" y="9"/>
                  </a:lnTo>
                  <a:lnTo>
                    <a:pt x="296" y="9"/>
                  </a:lnTo>
                  <a:lnTo>
                    <a:pt x="311" y="4"/>
                  </a:lnTo>
                  <a:lnTo>
                    <a:pt x="319" y="9"/>
                  </a:lnTo>
                  <a:lnTo>
                    <a:pt x="337" y="0"/>
                  </a:lnTo>
                  <a:lnTo>
                    <a:pt x="35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79" name="Freeform 669"/>
            <p:cNvSpPr>
              <a:spLocks/>
            </p:cNvSpPr>
            <p:nvPr/>
          </p:nvSpPr>
          <p:spPr bwMode="auto">
            <a:xfrm>
              <a:off x="7448550" y="2900363"/>
              <a:ext cx="641350" cy="677863"/>
            </a:xfrm>
            <a:custGeom>
              <a:avLst/>
              <a:gdLst>
                <a:gd name="T0" fmla="*/ 16 w 404"/>
                <a:gd name="T1" fmla="*/ 110 h 427"/>
                <a:gd name="T2" fmla="*/ 8 w 404"/>
                <a:gd name="T3" fmla="*/ 96 h 427"/>
                <a:gd name="T4" fmla="*/ 24 w 404"/>
                <a:gd name="T5" fmla="*/ 92 h 427"/>
                <a:gd name="T6" fmla="*/ 34 w 404"/>
                <a:gd name="T7" fmla="*/ 67 h 427"/>
                <a:gd name="T8" fmla="*/ 53 w 404"/>
                <a:gd name="T9" fmla="*/ 51 h 427"/>
                <a:gd name="T10" fmla="*/ 53 w 404"/>
                <a:gd name="T11" fmla="*/ 43 h 427"/>
                <a:gd name="T12" fmla="*/ 61 w 404"/>
                <a:gd name="T13" fmla="*/ 28 h 427"/>
                <a:gd name="T14" fmla="*/ 92 w 404"/>
                <a:gd name="T15" fmla="*/ 24 h 427"/>
                <a:gd name="T16" fmla="*/ 114 w 404"/>
                <a:gd name="T17" fmla="*/ 18 h 427"/>
                <a:gd name="T18" fmla="*/ 145 w 404"/>
                <a:gd name="T19" fmla="*/ 2 h 427"/>
                <a:gd name="T20" fmla="*/ 157 w 404"/>
                <a:gd name="T21" fmla="*/ 10 h 427"/>
                <a:gd name="T22" fmla="*/ 155 w 404"/>
                <a:gd name="T23" fmla="*/ 24 h 427"/>
                <a:gd name="T24" fmla="*/ 161 w 404"/>
                <a:gd name="T25" fmla="*/ 47 h 427"/>
                <a:gd name="T26" fmla="*/ 167 w 404"/>
                <a:gd name="T27" fmla="*/ 57 h 427"/>
                <a:gd name="T28" fmla="*/ 184 w 404"/>
                <a:gd name="T29" fmla="*/ 65 h 427"/>
                <a:gd name="T30" fmla="*/ 233 w 404"/>
                <a:gd name="T31" fmla="*/ 63 h 427"/>
                <a:gd name="T32" fmla="*/ 261 w 404"/>
                <a:gd name="T33" fmla="*/ 63 h 427"/>
                <a:gd name="T34" fmla="*/ 290 w 404"/>
                <a:gd name="T35" fmla="*/ 63 h 427"/>
                <a:gd name="T36" fmla="*/ 318 w 404"/>
                <a:gd name="T37" fmla="*/ 77 h 427"/>
                <a:gd name="T38" fmla="*/ 337 w 404"/>
                <a:gd name="T39" fmla="*/ 84 h 427"/>
                <a:gd name="T40" fmla="*/ 351 w 404"/>
                <a:gd name="T41" fmla="*/ 106 h 427"/>
                <a:gd name="T42" fmla="*/ 337 w 404"/>
                <a:gd name="T43" fmla="*/ 112 h 427"/>
                <a:gd name="T44" fmla="*/ 347 w 404"/>
                <a:gd name="T45" fmla="*/ 118 h 427"/>
                <a:gd name="T46" fmla="*/ 347 w 404"/>
                <a:gd name="T47" fmla="*/ 143 h 427"/>
                <a:gd name="T48" fmla="*/ 355 w 404"/>
                <a:gd name="T49" fmla="*/ 151 h 427"/>
                <a:gd name="T50" fmla="*/ 353 w 404"/>
                <a:gd name="T51" fmla="*/ 165 h 427"/>
                <a:gd name="T52" fmla="*/ 343 w 404"/>
                <a:gd name="T53" fmla="*/ 192 h 427"/>
                <a:gd name="T54" fmla="*/ 357 w 404"/>
                <a:gd name="T55" fmla="*/ 192 h 427"/>
                <a:gd name="T56" fmla="*/ 378 w 404"/>
                <a:gd name="T57" fmla="*/ 196 h 427"/>
                <a:gd name="T58" fmla="*/ 402 w 404"/>
                <a:gd name="T59" fmla="*/ 217 h 427"/>
                <a:gd name="T60" fmla="*/ 355 w 404"/>
                <a:gd name="T61" fmla="*/ 225 h 427"/>
                <a:gd name="T62" fmla="*/ 341 w 404"/>
                <a:gd name="T63" fmla="*/ 231 h 427"/>
                <a:gd name="T64" fmla="*/ 331 w 404"/>
                <a:gd name="T65" fmla="*/ 237 h 427"/>
                <a:gd name="T66" fmla="*/ 329 w 404"/>
                <a:gd name="T67" fmla="*/ 261 h 427"/>
                <a:gd name="T68" fmla="*/ 314 w 404"/>
                <a:gd name="T69" fmla="*/ 288 h 427"/>
                <a:gd name="T70" fmla="*/ 304 w 404"/>
                <a:gd name="T71" fmla="*/ 284 h 427"/>
                <a:gd name="T72" fmla="*/ 288 w 404"/>
                <a:gd name="T73" fmla="*/ 286 h 427"/>
                <a:gd name="T74" fmla="*/ 267 w 404"/>
                <a:gd name="T75" fmla="*/ 276 h 427"/>
                <a:gd name="T76" fmla="*/ 265 w 404"/>
                <a:gd name="T77" fmla="*/ 329 h 427"/>
                <a:gd name="T78" fmla="*/ 243 w 404"/>
                <a:gd name="T79" fmla="*/ 339 h 427"/>
                <a:gd name="T80" fmla="*/ 233 w 404"/>
                <a:gd name="T81" fmla="*/ 364 h 427"/>
                <a:gd name="T82" fmla="*/ 255 w 404"/>
                <a:gd name="T83" fmla="*/ 384 h 427"/>
                <a:gd name="T84" fmla="*/ 243 w 404"/>
                <a:gd name="T85" fmla="*/ 413 h 427"/>
                <a:gd name="T86" fmla="*/ 229 w 404"/>
                <a:gd name="T87" fmla="*/ 415 h 427"/>
                <a:gd name="T88" fmla="*/ 212 w 404"/>
                <a:gd name="T89" fmla="*/ 415 h 427"/>
                <a:gd name="T90" fmla="*/ 198 w 404"/>
                <a:gd name="T91" fmla="*/ 415 h 427"/>
                <a:gd name="T92" fmla="*/ 161 w 404"/>
                <a:gd name="T93" fmla="*/ 427 h 427"/>
                <a:gd name="T94" fmla="*/ 128 w 404"/>
                <a:gd name="T95" fmla="*/ 390 h 427"/>
                <a:gd name="T96" fmla="*/ 86 w 404"/>
                <a:gd name="T97" fmla="*/ 386 h 427"/>
                <a:gd name="T98" fmla="*/ 83 w 404"/>
                <a:gd name="T99" fmla="*/ 358 h 427"/>
                <a:gd name="T100" fmla="*/ 61 w 404"/>
                <a:gd name="T101" fmla="*/ 323 h 427"/>
                <a:gd name="T102" fmla="*/ 63 w 404"/>
                <a:gd name="T103" fmla="*/ 304 h 427"/>
                <a:gd name="T104" fmla="*/ 108 w 404"/>
                <a:gd name="T105" fmla="*/ 319 h 427"/>
                <a:gd name="T106" fmla="*/ 124 w 404"/>
                <a:gd name="T107" fmla="*/ 313 h 427"/>
                <a:gd name="T108" fmla="*/ 120 w 404"/>
                <a:gd name="T109" fmla="*/ 300 h 427"/>
                <a:gd name="T110" fmla="*/ 114 w 404"/>
                <a:gd name="T111" fmla="*/ 270 h 427"/>
                <a:gd name="T112" fmla="*/ 110 w 404"/>
                <a:gd name="T113" fmla="*/ 247 h 427"/>
                <a:gd name="T114" fmla="*/ 108 w 404"/>
                <a:gd name="T115" fmla="*/ 219 h 427"/>
                <a:gd name="T116" fmla="*/ 92 w 404"/>
                <a:gd name="T117" fmla="*/ 200 h 427"/>
                <a:gd name="T118" fmla="*/ 69 w 404"/>
                <a:gd name="T119" fmla="*/ 192 h 427"/>
                <a:gd name="T120" fmla="*/ 61 w 404"/>
                <a:gd name="T121" fmla="*/ 180 h 427"/>
                <a:gd name="T122" fmla="*/ 30 w 404"/>
                <a:gd name="T123" fmla="*/ 176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427">
                  <a:moveTo>
                    <a:pt x="0" y="145"/>
                  </a:moveTo>
                  <a:lnTo>
                    <a:pt x="2" y="124"/>
                  </a:lnTo>
                  <a:lnTo>
                    <a:pt x="8" y="108"/>
                  </a:lnTo>
                  <a:lnTo>
                    <a:pt x="16" y="110"/>
                  </a:lnTo>
                  <a:lnTo>
                    <a:pt x="18" y="108"/>
                  </a:lnTo>
                  <a:lnTo>
                    <a:pt x="16" y="102"/>
                  </a:lnTo>
                  <a:lnTo>
                    <a:pt x="10" y="98"/>
                  </a:lnTo>
                  <a:lnTo>
                    <a:pt x="8" y="96"/>
                  </a:lnTo>
                  <a:lnTo>
                    <a:pt x="14" y="94"/>
                  </a:lnTo>
                  <a:lnTo>
                    <a:pt x="22" y="96"/>
                  </a:lnTo>
                  <a:lnTo>
                    <a:pt x="24" y="94"/>
                  </a:lnTo>
                  <a:lnTo>
                    <a:pt x="24" y="92"/>
                  </a:lnTo>
                  <a:lnTo>
                    <a:pt x="24" y="84"/>
                  </a:lnTo>
                  <a:lnTo>
                    <a:pt x="24" y="80"/>
                  </a:lnTo>
                  <a:lnTo>
                    <a:pt x="34" y="71"/>
                  </a:lnTo>
                  <a:lnTo>
                    <a:pt x="34" y="67"/>
                  </a:lnTo>
                  <a:lnTo>
                    <a:pt x="45" y="65"/>
                  </a:lnTo>
                  <a:lnTo>
                    <a:pt x="47" y="63"/>
                  </a:lnTo>
                  <a:lnTo>
                    <a:pt x="45" y="55"/>
                  </a:lnTo>
                  <a:lnTo>
                    <a:pt x="53" y="51"/>
                  </a:lnTo>
                  <a:lnTo>
                    <a:pt x="57" y="49"/>
                  </a:lnTo>
                  <a:lnTo>
                    <a:pt x="59" y="45"/>
                  </a:lnTo>
                  <a:lnTo>
                    <a:pt x="57" y="41"/>
                  </a:lnTo>
                  <a:lnTo>
                    <a:pt x="53" y="43"/>
                  </a:lnTo>
                  <a:lnTo>
                    <a:pt x="53" y="41"/>
                  </a:lnTo>
                  <a:lnTo>
                    <a:pt x="57" y="35"/>
                  </a:lnTo>
                  <a:lnTo>
                    <a:pt x="57" y="32"/>
                  </a:lnTo>
                  <a:lnTo>
                    <a:pt x="61" y="28"/>
                  </a:lnTo>
                  <a:lnTo>
                    <a:pt x="63" y="28"/>
                  </a:lnTo>
                  <a:lnTo>
                    <a:pt x="73" y="28"/>
                  </a:lnTo>
                  <a:lnTo>
                    <a:pt x="86" y="26"/>
                  </a:lnTo>
                  <a:lnTo>
                    <a:pt x="92" y="24"/>
                  </a:lnTo>
                  <a:lnTo>
                    <a:pt x="94" y="16"/>
                  </a:lnTo>
                  <a:lnTo>
                    <a:pt x="90" y="8"/>
                  </a:lnTo>
                  <a:lnTo>
                    <a:pt x="92" y="4"/>
                  </a:lnTo>
                  <a:lnTo>
                    <a:pt x="114" y="18"/>
                  </a:lnTo>
                  <a:lnTo>
                    <a:pt x="118" y="16"/>
                  </a:lnTo>
                  <a:lnTo>
                    <a:pt x="128" y="4"/>
                  </a:lnTo>
                  <a:lnTo>
                    <a:pt x="137" y="0"/>
                  </a:lnTo>
                  <a:lnTo>
                    <a:pt x="145" y="2"/>
                  </a:lnTo>
                  <a:lnTo>
                    <a:pt x="145" y="4"/>
                  </a:lnTo>
                  <a:lnTo>
                    <a:pt x="149" y="8"/>
                  </a:lnTo>
                  <a:lnTo>
                    <a:pt x="153" y="6"/>
                  </a:lnTo>
                  <a:lnTo>
                    <a:pt x="157" y="10"/>
                  </a:lnTo>
                  <a:lnTo>
                    <a:pt x="171" y="16"/>
                  </a:lnTo>
                  <a:lnTo>
                    <a:pt x="165" y="24"/>
                  </a:lnTo>
                  <a:lnTo>
                    <a:pt x="161" y="26"/>
                  </a:lnTo>
                  <a:lnTo>
                    <a:pt x="155" y="24"/>
                  </a:lnTo>
                  <a:lnTo>
                    <a:pt x="153" y="26"/>
                  </a:lnTo>
                  <a:lnTo>
                    <a:pt x="153" y="35"/>
                  </a:lnTo>
                  <a:lnTo>
                    <a:pt x="157" y="45"/>
                  </a:lnTo>
                  <a:lnTo>
                    <a:pt x="161" y="47"/>
                  </a:lnTo>
                  <a:lnTo>
                    <a:pt x="163" y="47"/>
                  </a:lnTo>
                  <a:lnTo>
                    <a:pt x="163" y="51"/>
                  </a:lnTo>
                  <a:lnTo>
                    <a:pt x="165" y="53"/>
                  </a:lnTo>
                  <a:lnTo>
                    <a:pt x="167" y="57"/>
                  </a:lnTo>
                  <a:lnTo>
                    <a:pt x="171" y="57"/>
                  </a:lnTo>
                  <a:lnTo>
                    <a:pt x="173" y="61"/>
                  </a:lnTo>
                  <a:lnTo>
                    <a:pt x="182" y="65"/>
                  </a:lnTo>
                  <a:lnTo>
                    <a:pt x="184" y="65"/>
                  </a:lnTo>
                  <a:lnTo>
                    <a:pt x="186" y="61"/>
                  </a:lnTo>
                  <a:lnTo>
                    <a:pt x="202" y="57"/>
                  </a:lnTo>
                  <a:lnTo>
                    <a:pt x="220" y="55"/>
                  </a:lnTo>
                  <a:lnTo>
                    <a:pt x="233" y="63"/>
                  </a:lnTo>
                  <a:lnTo>
                    <a:pt x="243" y="69"/>
                  </a:lnTo>
                  <a:lnTo>
                    <a:pt x="245" y="71"/>
                  </a:lnTo>
                  <a:lnTo>
                    <a:pt x="251" y="67"/>
                  </a:lnTo>
                  <a:lnTo>
                    <a:pt x="261" y="63"/>
                  </a:lnTo>
                  <a:lnTo>
                    <a:pt x="276" y="61"/>
                  </a:lnTo>
                  <a:lnTo>
                    <a:pt x="282" y="57"/>
                  </a:lnTo>
                  <a:lnTo>
                    <a:pt x="288" y="59"/>
                  </a:lnTo>
                  <a:lnTo>
                    <a:pt x="290" y="63"/>
                  </a:lnTo>
                  <a:lnTo>
                    <a:pt x="290" y="71"/>
                  </a:lnTo>
                  <a:lnTo>
                    <a:pt x="304" y="75"/>
                  </a:lnTo>
                  <a:lnTo>
                    <a:pt x="310" y="75"/>
                  </a:lnTo>
                  <a:lnTo>
                    <a:pt x="318" y="77"/>
                  </a:lnTo>
                  <a:lnTo>
                    <a:pt x="323" y="77"/>
                  </a:lnTo>
                  <a:lnTo>
                    <a:pt x="331" y="77"/>
                  </a:lnTo>
                  <a:lnTo>
                    <a:pt x="333" y="82"/>
                  </a:lnTo>
                  <a:lnTo>
                    <a:pt x="337" y="84"/>
                  </a:lnTo>
                  <a:lnTo>
                    <a:pt x="339" y="86"/>
                  </a:lnTo>
                  <a:lnTo>
                    <a:pt x="343" y="88"/>
                  </a:lnTo>
                  <a:lnTo>
                    <a:pt x="347" y="86"/>
                  </a:lnTo>
                  <a:lnTo>
                    <a:pt x="351" y="106"/>
                  </a:lnTo>
                  <a:lnTo>
                    <a:pt x="349" y="108"/>
                  </a:lnTo>
                  <a:lnTo>
                    <a:pt x="345" y="108"/>
                  </a:lnTo>
                  <a:lnTo>
                    <a:pt x="341" y="110"/>
                  </a:lnTo>
                  <a:lnTo>
                    <a:pt x="337" y="112"/>
                  </a:lnTo>
                  <a:lnTo>
                    <a:pt x="335" y="114"/>
                  </a:lnTo>
                  <a:lnTo>
                    <a:pt x="337" y="116"/>
                  </a:lnTo>
                  <a:lnTo>
                    <a:pt x="345" y="116"/>
                  </a:lnTo>
                  <a:lnTo>
                    <a:pt x="347" y="118"/>
                  </a:lnTo>
                  <a:lnTo>
                    <a:pt x="355" y="131"/>
                  </a:lnTo>
                  <a:lnTo>
                    <a:pt x="355" y="135"/>
                  </a:lnTo>
                  <a:lnTo>
                    <a:pt x="347" y="141"/>
                  </a:lnTo>
                  <a:lnTo>
                    <a:pt x="347" y="143"/>
                  </a:lnTo>
                  <a:lnTo>
                    <a:pt x="347" y="147"/>
                  </a:lnTo>
                  <a:lnTo>
                    <a:pt x="349" y="147"/>
                  </a:lnTo>
                  <a:lnTo>
                    <a:pt x="353" y="147"/>
                  </a:lnTo>
                  <a:lnTo>
                    <a:pt x="355" y="151"/>
                  </a:lnTo>
                  <a:lnTo>
                    <a:pt x="353" y="153"/>
                  </a:lnTo>
                  <a:lnTo>
                    <a:pt x="353" y="159"/>
                  </a:lnTo>
                  <a:lnTo>
                    <a:pt x="351" y="161"/>
                  </a:lnTo>
                  <a:lnTo>
                    <a:pt x="353" y="165"/>
                  </a:lnTo>
                  <a:lnTo>
                    <a:pt x="351" y="169"/>
                  </a:lnTo>
                  <a:lnTo>
                    <a:pt x="343" y="178"/>
                  </a:lnTo>
                  <a:lnTo>
                    <a:pt x="343" y="188"/>
                  </a:lnTo>
                  <a:lnTo>
                    <a:pt x="343" y="192"/>
                  </a:lnTo>
                  <a:lnTo>
                    <a:pt x="347" y="194"/>
                  </a:lnTo>
                  <a:lnTo>
                    <a:pt x="349" y="192"/>
                  </a:lnTo>
                  <a:lnTo>
                    <a:pt x="355" y="192"/>
                  </a:lnTo>
                  <a:lnTo>
                    <a:pt x="357" y="192"/>
                  </a:lnTo>
                  <a:lnTo>
                    <a:pt x="361" y="198"/>
                  </a:lnTo>
                  <a:lnTo>
                    <a:pt x="365" y="198"/>
                  </a:lnTo>
                  <a:lnTo>
                    <a:pt x="368" y="198"/>
                  </a:lnTo>
                  <a:lnTo>
                    <a:pt x="378" y="196"/>
                  </a:lnTo>
                  <a:lnTo>
                    <a:pt x="390" y="196"/>
                  </a:lnTo>
                  <a:lnTo>
                    <a:pt x="398" y="194"/>
                  </a:lnTo>
                  <a:lnTo>
                    <a:pt x="402" y="196"/>
                  </a:lnTo>
                  <a:lnTo>
                    <a:pt x="402" y="217"/>
                  </a:lnTo>
                  <a:lnTo>
                    <a:pt x="404" y="223"/>
                  </a:lnTo>
                  <a:lnTo>
                    <a:pt x="392" y="221"/>
                  </a:lnTo>
                  <a:lnTo>
                    <a:pt x="365" y="227"/>
                  </a:lnTo>
                  <a:lnTo>
                    <a:pt x="355" y="225"/>
                  </a:lnTo>
                  <a:lnTo>
                    <a:pt x="349" y="229"/>
                  </a:lnTo>
                  <a:lnTo>
                    <a:pt x="345" y="233"/>
                  </a:lnTo>
                  <a:lnTo>
                    <a:pt x="343" y="233"/>
                  </a:lnTo>
                  <a:lnTo>
                    <a:pt x="341" y="231"/>
                  </a:lnTo>
                  <a:lnTo>
                    <a:pt x="337" y="231"/>
                  </a:lnTo>
                  <a:lnTo>
                    <a:pt x="333" y="235"/>
                  </a:lnTo>
                  <a:lnTo>
                    <a:pt x="333" y="235"/>
                  </a:lnTo>
                  <a:lnTo>
                    <a:pt x="331" y="237"/>
                  </a:lnTo>
                  <a:lnTo>
                    <a:pt x="333" y="243"/>
                  </a:lnTo>
                  <a:lnTo>
                    <a:pt x="331" y="253"/>
                  </a:lnTo>
                  <a:lnTo>
                    <a:pt x="333" y="259"/>
                  </a:lnTo>
                  <a:lnTo>
                    <a:pt x="329" y="261"/>
                  </a:lnTo>
                  <a:lnTo>
                    <a:pt x="327" y="264"/>
                  </a:lnTo>
                  <a:lnTo>
                    <a:pt x="321" y="272"/>
                  </a:lnTo>
                  <a:lnTo>
                    <a:pt x="318" y="282"/>
                  </a:lnTo>
                  <a:lnTo>
                    <a:pt x="314" y="288"/>
                  </a:lnTo>
                  <a:lnTo>
                    <a:pt x="310" y="290"/>
                  </a:lnTo>
                  <a:lnTo>
                    <a:pt x="308" y="288"/>
                  </a:lnTo>
                  <a:lnTo>
                    <a:pt x="306" y="286"/>
                  </a:lnTo>
                  <a:lnTo>
                    <a:pt x="304" y="284"/>
                  </a:lnTo>
                  <a:lnTo>
                    <a:pt x="298" y="288"/>
                  </a:lnTo>
                  <a:lnTo>
                    <a:pt x="294" y="290"/>
                  </a:lnTo>
                  <a:lnTo>
                    <a:pt x="290" y="288"/>
                  </a:lnTo>
                  <a:lnTo>
                    <a:pt x="288" y="286"/>
                  </a:lnTo>
                  <a:lnTo>
                    <a:pt x="282" y="284"/>
                  </a:lnTo>
                  <a:lnTo>
                    <a:pt x="278" y="282"/>
                  </a:lnTo>
                  <a:lnTo>
                    <a:pt x="271" y="276"/>
                  </a:lnTo>
                  <a:lnTo>
                    <a:pt x="267" y="276"/>
                  </a:lnTo>
                  <a:lnTo>
                    <a:pt x="261" y="286"/>
                  </a:lnTo>
                  <a:lnTo>
                    <a:pt x="259" y="302"/>
                  </a:lnTo>
                  <a:lnTo>
                    <a:pt x="261" y="313"/>
                  </a:lnTo>
                  <a:lnTo>
                    <a:pt x="265" y="329"/>
                  </a:lnTo>
                  <a:lnTo>
                    <a:pt x="267" y="339"/>
                  </a:lnTo>
                  <a:lnTo>
                    <a:pt x="265" y="343"/>
                  </a:lnTo>
                  <a:lnTo>
                    <a:pt x="257" y="343"/>
                  </a:lnTo>
                  <a:lnTo>
                    <a:pt x="243" y="339"/>
                  </a:lnTo>
                  <a:lnTo>
                    <a:pt x="239" y="339"/>
                  </a:lnTo>
                  <a:lnTo>
                    <a:pt x="227" y="351"/>
                  </a:lnTo>
                  <a:lnTo>
                    <a:pt x="231" y="358"/>
                  </a:lnTo>
                  <a:lnTo>
                    <a:pt x="233" y="364"/>
                  </a:lnTo>
                  <a:lnTo>
                    <a:pt x="237" y="370"/>
                  </a:lnTo>
                  <a:lnTo>
                    <a:pt x="251" y="376"/>
                  </a:lnTo>
                  <a:lnTo>
                    <a:pt x="255" y="380"/>
                  </a:lnTo>
                  <a:lnTo>
                    <a:pt x="255" y="384"/>
                  </a:lnTo>
                  <a:lnTo>
                    <a:pt x="251" y="392"/>
                  </a:lnTo>
                  <a:lnTo>
                    <a:pt x="253" y="398"/>
                  </a:lnTo>
                  <a:lnTo>
                    <a:pt x="251" y="411"/>
                  </a:lnTo>
                  <a:lnTo>
                    <a:pt x="243" y="413"/>
                  </a:lnTo>
                  <a:lnTo>
                    <a:pt x="241" y="417"/>
                  </a:lnTo>
                  <a:lnTo>
                    <a:pt x="237" y="421"/>
                  </a:lnTo>
                  <a:lnTo>
                    <a:pt x="235" y="421"/>
                  </a:lnTo>
                  <a:lnTo>
                    <a:pt x="229" y="415"/>
                  </a:lnTo>
                  <a:lnTo>
                    <a:pt x="222" y="411"/>
                  </a:lnTo>
                  <a:lnTo>
                    <a:pt x="218" y="411"/>
                  </a:lnTo>
                  <a:lnTo>
                    <a:pt x="212" y="415"/>
                  </a:lnTo>
                  <a:lnTo>
                    <a:pt x="212" y="415"/>
                  </a:lnTo>
                  <a:lnTo>
                    <a:pt x="212" y="419"/>
                  </a:lnTo>
                  <a:lnTo>
                    <a:pt x="208" y="421"/>
                  </a:lnTo>
                  <a:lnTo>
                    <a:pt x="206" y="421"/>
                  </a:lnTo>
                  <a:lnTo>
                    <a:pt x="198" y="415"/>
                  </a:lnTo>
                  <a:lnTo>
                    <a:pt x="192" y="415"/>
                  </a:lnTo>
                  <a:lnTo>
                    <a:pt x="188" y="417"/>
                  </a:lnTo>
                  <a:lnTo>
                    <a:pt x="177" y="427"/>
                  </a:lnTo>
                  <a:lnTo>
                    <a:pt x="161" y="427"/>
                  </a:lnTo>
                  <a:lnTo>
                    <a:pt x="155" y="427"/>
                  </a:lnTo>
                  <a:lnTo>
                    <a:pt x="149" y="423"/>
                  </a:lnTo>
                  <a:lnTo>
                    <a:pt x="133" y="396"/>
                  </a:lnTo>
                  <a:lnTo>
                    <a:pt x="128" y="390"/>
                  </a:lnTo>
                  <a:lnTo>
                    <a:pt x="118" y="390"/>
                  </a:lnTo>
                  <a:lnTo>
                    <a:pt x="92" y="392"/>
                  </a:lnTo>
                  <a:lnTo>
                    <a:pt x="86" y="390"/>
                  </a:lnTo>
                  <a:lnTo>
                    <a:pt x="86" y="386"/>
                  </a:lnTo>
                  <a:lnTo>
                    <a:pt x="88" y="376"/>
                  </a:lnTo>
                  <a:lnTo>
                    <a:pt x="88" y="374"/>
                  </a:lnTo>
                  <a:lnTo>
                    <a:pt x="88" y="368"/>
                  </a:lnTo>
                  <a:lnTo>
                    <a:pt x="83" y="358"/>
                  </a:lnTo>
                  <a:lnTo>
                    <a:pt x="61" y="333"/>
                  </a:lnTo>
                  <a:lnTo>
                    <a:pt x="57" y="329"/>
                  </a:lnTo>
                  <a:lnTo>
                    <a:pt x="59" y="325"/>
                  </a:lnTo>
                  <a:lnTo>
                    <a:pt x="61" y="323"/>
                  </a:lnTo>
                  <a:lnTo>
                    <a:pt x="61" y="315"/>
                  </a:lnTo>
                  <a:lnTo>
                    <a:pt x="61" y="306"/>
                  </a:lnTo>
                  <a:lnTo>
                    <a:pt x="63" y="304"/>
                  </a:lnTo>
                  <a:lnTo>
                    <a:pt x="63" y="304"/>
                  </a:lnTo>
                  <a:lnTo>
                    <a:pt x="83" y="311"/>
                  </a:lnTo>
                  <a:lnTo>
                    <a:pt x="88" y="311"/>
                  </a:lnTo>
                  <a:lnTo>
                    <a:pt x="94" y="317"/>
                  </a:lnTo>
                  <a:lnTo>
                    <a:pt x="108" y="319"/>
                  </a:lnTo>
                  <a:lnTo>
                    <a:pt x="108" y="317"/>
                  </a:lnTo>
                  <a:lnTo>
                    <a:pt x="112" y="315"/>
                  </a:lnTo>
                  <a:lnTo>
                    <a:pt x="116" y="311"/>
                  </a:lnTo>
                  <a:lnTo>
                    <a:pt x="124" y="313"/>
                  </a:lnTo>
                  <a:lnTo>
                    <a:pt x="126" y="311"/>
                  </a:lnTo>
                  <a:lnTo>
                    <a:pt x="126" y="309"/>
                  </a:lnTo>
                  <a:lnTo>
                    <a:pt x="122" y="304"/>
                  </a:lnTo>
                  <a:lnTo>
                    <a:pt x="120" y="300"/>
                  </a:lnTo>
                  <a:lnTo>
                    <a:pt x="116" y="288"/>
                  </a:lnTo>
                  <a:lnTo>
                    <a:pt x="118" y="278"/>
                  </a:lnTo>
                  <a:lnTo>
                    <a:pt x="112" y="272"/>
                  </a:lnTo>
                  <a:lnTo>
                    <a:pt x="114" y="270"/>
                  </a:lnTo>
                  <a:lnTo>
                    <a:pt x="122" y="266"/>
                  </a:lnTo>
                  <a:lnTo>
                    <a:pt x="124" y="264"/>
                  </a:lnTo>
                  <a:lnTo>
                    <a:pt x="120" y="257"/>
                  </a:lnTo>
                  <a:lnTo>
                    <a:pt x="110" y="247"/>
                  </a:lnTo>
                  <a:lnTo>
                    <a:pt x="108" y="245"/>
                  </a:lnTo>
                  <a:lnTo>
                    <a:pt x="106" y="239"/>
                  </a:lnTo>
                  <a:lnTo>
                    <a:pt x="106" y="229"/>
                  </a:lnTo>
                  <a:lnTo>
                    <a:pt x="108" y="219"/>
                  </a:lnTo>
                  <a:lnTo>
                    <a:pt x="108" y="219"/>
                  </a:lnTo>
                  <a:lnTo>
                    <a:pt x="94" y="217"/>
                  </a:lnTo>
                  <a:lnTo>
                    <a:pt x="92" y="208"/>
                  </a:lnTo>
                  <a:lnTo>
                    <a:pt x="92" y="200"/>
                  </a:lnTo>
                  <a:lnTo>
                    <a:pt x="92" y="198"/>
                  </a:lnTo>
                  <a:lnTo>
                    <a:pt x="83" y="196"/>
                  </a:lnTo>
                  <a:lnTo>
                    <a:pt x="75" y="194"/>
                  </a:lnTo>
                  <a:lnTo>
                    <a:pt x="69" y="192"/>
                  </a:lnTo>
                  <a:lnTo>
                    <a:pt x="67" y="190"/>
                  </a:lnTo>
                  <a:lnTo>
                    <a:pt x="69" y="188"/>
                  </a:lnTo>
                  <a:lnTo>
                    <a:pt x="69" y="182"/>
                  </a:lnTo>
                  <a:lnTo>
                    <a:pt x="61" y="180"/>
                  </a:lnTo>
                  <a:lnTo>
                    <a:pt x="45" y="180"/>
                  </a:lnTo>
                  <a:lnTo>
                    <a:pt x="36" y="184"/>
                  </a:lnTo>
                  <a:lnTo>
                    <a:pt x="36" y="182"/>
                  </a:lnTo>
                  <a:lnTo>
                    <a:pt x="30" y="176"/>
                  </a:lnTo>
                  <a:lnTo>
                    <a:pt x="12" y="163"/>
                  </a:lnTo>
                  <a:lnTo>
                    <a:pt x="4" y="159"/>
                  </a:lnTo>
                  <a:lnTo>
                    <a:pt x="0" y="14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0" name="Freeform 670"/>
            <p:cNvSpPr>
              <a:spLocks/>
            </p:cNvSpPr>
            <p:nvPr/>
          </p:nvSpPr>
          <p:spPr bwMode="auto">
            <a:xfrm>
              <a:off x="6624638" y="2319338"/>
              <a:ext cx="236538" cy="211138"/>
            </a:xfrm>
            <a:custGeom>
              <a:avLst/>
              <a:gdLst>
                <a:gd name="T0" fmla="*/ 4 w 149"/>
                <a:gd name="T1" fmla="*/ 28 h 133"/>
                <a:gd name="T2" fmla="*/ 4 w 149"/>
                <a:gd name="T3" fmla="*/ 24 h 133"/>
                <a:gd name="T4" fmla="*/ 4 w 149"/>
                <a:gd name="T5" fmla="*/ 20 h 133"/>
                <a:gd name="T6" fmla="*/ 6 w 149"/>
                <a:gd name="T7" fmla="*/ 16 h 133"/>
                <a:gd name="T8" fmla="*/ 16 w 149"/>
                <a:gd name="T9" fmla="*/ 18 h 133"/>
                <a:gd name="T10" fmla="*/ 24 w 149"/>
                <a:gd name="T11" fmla="*/ 14 h 133"/>
                <a:gd name="T12" fmla="*/ 32 w 149"/>
                <a:gd name="T13" fmla="*/ 12 h 133"/>
                <a:gd name="T14" fmla="*/ 39 w 149"/>
                <a:gd name="T15" fmla="*/ 6 h 133"/>
                <a:gd name="T16" fmla="*/ 53 w 149"/>
                <a:gd name="T17" fmla="*/ 8 h 133"/>
                <a:gd name="T18" fmla="*/ 51 w 149"/>
                <a:gd name="T19" fmla="*/ 12 h 133"/>
                <a:gd name="T20" fmla="*/ 53 w 149"/>
                <a:gd name="T21" fmla="*/ 14 h 133"/>
                <a:gd name="T22" fmla="*/ 57 w 149"/>
                <a:gd name="T23" fmla="*/ 20 h 133"/>
                <a:gd name="T24" fmla="*/ 65 w 149"/>
                <a:gd name="T25" fmla="*/ 24 h 133"/>
                <a:gd name="T26" fmla="*/ 79 w 149"/>
                <a:gd name="T27" fmla="*/ 20 h 133"/>
                <a:gd name="T28" fmla="*/ 83 w 149"/>
                <a:gd name="T29" fmla="*/ 12 h 133"/>
                <a:gd name="T30" fmla="*/ 90 w 149"/>
                <a:gd name="T31" fmla="*/ 10 h 133"/>
                <a:gd name="T32" fmla="*/ 96 w 149"/>
                <a:gd name="T33" fmla="*/ 8 h 133"/>
                <a:gd name="T34" fmla="*/ 104 w 149"/>
                <a:gd name="T35" fmla="*/ 4 h 133"/>
                <a:gd name="T36" fmla="*/ 110 w 149"/>
                <a:gd name="T37" fmla="*/ 6 h 133"/>
                <a:gd name="T38" fmla="*/ 114 w 149"/>
                <a:gd name="T39" fmla="*/ 0 h 133"/>
                <a:gd name="T40" fmla="*/ 118 w 149"/>
                <a:gd name="T41" fmla="*/ 0 h 133"/>
                <a:gd name="T42" fmla="*/ 118 w 149"/>
                <a:gd name="T43" fmla="*/ 6 h 133"/>
                <a:gd name="T44" fmla="*/ 118 w 149"/>
                <a:gd name="T45" fmla="*/ 14 h 133"/>
                <a:gd name="T46" fmla="*/ 110 w 149"/>
                <a:gd name="T47" fmla="*/ 22 h 133"/>
                <a:gd name="T48" fmla="*/ 110 w 149"/>
                <a:gd name="T49" fmla="*/ 33 h 133"/>
                <a:gd name="T50" fmla="*/ 106 w 149"/>
                <a:gd name="T51" fmla="*/ 43 h 133"/>
                <a:gd name="T52" fmla="*/ 114 w 149"/>
                <a:gd name="T53" fmla="*/ 57 h 133"/>
                <a:gd name="T54" fmla="*/ 124 w 149"/>
                <a:gd name="T55" fmla="*/ 51 h 133"/>
                <a:gd name="T56" fmla="*/ 118 w 149"/>
                <a:gd name="T57" fmla="*/ 45 h 133"/>
                <a:gd name="T58" fmla="*/ 118 w 149"/>
                <a:gd name="T59" fmla="*/ 35 h 133"/>
                <a:gd name="T60" fmla="*/ 130 w 149"/>
                <a:gd name="T61" fmla="*/ 33 h 133"/>
                <a:gd name="T62" fmla="*/ 141 w 149"/>
                <a:gd name="T63" fmla="*/ 33 h 133"/>
                <a:gd name="T64" fmla="*/ 149 w 149"/>
                <a:gd name="T65" fmla="*/ 39 h 133"/>
                <a:gd name="T66" fmla="*/ 143 w 149"/>
                <a:gd name="T67" fmla="*/ 51 h 133"/>
                <a:gd name="T68" fmla="*/ 147 w 149"/>
                <a:gd name="T69" fmla="*/ 63 h 133"/>
                <a:gd name="T70" fmla="*/ 147 w 149"/>
                <a:gd name="T71" fmla="*/ 73 h 133"/>
                <a:gd name="T72" fmla="*/ 139 w 149"/>
                <a:gd name="T73" fmla="*/ 73 h 133"/>
                <a:gd name="T74" fmla="*/ 122 w 149"/>
                <a:gd name="T75" fmla="*/ 63 h 133"/>
                <a:gd name="T76" fmla="*/ 122 w 149"/>
                <a:gd name="T77" fmla="*/ 75 h 133"/>
                <a:gd name="T78" fmla="*/ 116 w 149"/>
                <a:gd name="T79" fmla="*/ 96 h 133"/>
                <a:gd name="T80" fmla="*/ 102 w 149"/>
                <a:gd name="T81" fmla="*/ 102 h 133"/>
                <a:gd name="T82" fmla="*/ 92 w 149"/>
                <a:gd name="T83" fmla="*/ 104 h 133"/>
                <a:gd name="T84" fmla="*/ 86 w 149"/>
                <a:gd name="T85" fmla="*/ 112 h 133"/>
                <a:gd name="T86" fmla="*/ 94 w 149"/>
                <a:gd name="T87" fmla="*/ 120 h 133"/>
                <a:gd name="T88" fmla="*/ 94 w 149"/>
                <a:gd name="T89" fmla="*/ 129 h 133"/>
                <a:gd name="T90" fmla="*/ 88 w 149"/>
                <a:gd name="T91" fmla="*/ 133 h 133"/>
                <a:gd name="T92" fmla="*/ 75 w 149"/>
                <a:gd name="T93" fmla="*/ 120 h 133"/>
                <a:gd name="T94" fmla="*/ 65 w 149"/>
                <a:gd name="T95" fmla="*/ 94 h 133"/>
                <a:gd name="T96" fmla="*/ 49 w 149"/>
                <a:gd name="T97" fmla="*/ 67 h 133"/>
                <a:gd name="T98" fmla="*/ 30 w 149"/>
                <a:gd name="T99" fmla="*/ 45 h 133"/>
                <a:gd name="T100" fmla="*/ 4 w 149"/>
                <a:gd name="T101" fmla="*/ 2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9" h="133">
                  <a:moveTo>
                    <a:pt x="0" y="26"/>
                  </a:moveTo>
                  <a:lnTo>
                    <a:pt x="4" y="28"/>
                  </a:lnTo>
                  <a:lnTo>
                    <a:pt x="4" y="28"/>
                  </a:lnTo>
                  <a:lnTo>
                    <a:pt x="4" y="24"/>
                  </a:lnTo>
                  <a:lnTo>
                    <a:pt x="4" y="22"/>
                  </a:lnTo>
                  <a:lnTo>
                    <a:pt x="4" y="20"/>
                  </a:lnTo>
                  <a:lnTo>
                    <a:pt x="6" y="16"/>
                  </a:lnTo>
                  <a:lnTo>
                    <a:pt x="6" y="16"/>
                  </a:lnTo>
                  <a:lnTo>
                    <a:pt x="6" y="18"/>
                  </a:lnTo>
                  <a:lnTo>
                    <a:pt x="16" y="18"/>
                  </a:lnTo>
                  <a:lnTo>
                    <a:pt x="20" y="16"/>
                  </a:lnTo>
                  <a:lnTo>
                    <a:pt x="24" y="14"/>
                  </a:lnTo>
                  <a:lnTo>
                    <a:pt x="28" y="14"/>
                  </a:lnTo>
                  <a:lnTo>
                    <a:pt x="32" y="12"/>
                  </a:lnTo>
                  <a:lnTo>
                    <a:pt x="36" y="8"/>
                  </a:lnTo>
                  <a:lnTo>
                    <a:pt x="39" y="6"/>
                  </a:lnTo>
                  <a:lnTo>
                    <a:pt x="51" y="6"/>
                  </a:lnTo>
                  <a:lnTo>
                    <a:pt x="53" y="8"/>
                  </a:lnTo>
                  <a:lnTo>
                    <a:pt x="53" y="10"/>
                  </a:lnTo>
                  <a:lnTo>
                    <a:pt x="51" y="12"/>
                  </a:lnTo>
                  <a:lnTo>
                    <a:pt x="51" y="12"/>
                  </a:lnTo>
                  <a:lnTo>
                    <a:pt x="53" y="14"/>
                  </a:lnTo>
                  <a:lnTo>
                    <a:pt x="53" y="18"/>
                  </a:lnTo>
                  <a:lnTo>
                    <a:pt x="57" y="20"/>
                  </a:lnTo>
                  <a:lnTo>
                    <a:pt x="59" y="24"/>
                  </a:lnTo>
                  <a:lnTo>
                    <a:pt x="65" y="24"/>
                  </a:lnTo>
                  <a:lnTo>
                    <a:pt x="71" y="24"/>
                  </a:lnTo>
                  <a:lnTo>
                    <a:pt x="79" y="20"/>
                  </a:lnTo>
                  <a:lnTo>
                    <a:pt x="81" y="18"/>
                  </a:lnTo>
                  <a:lnTo>
                    <a:pt x="83" y="12"/>
                  </a:lnTo>
                  <a:lnTo>
                    <a:pt x="88" y="12"/>
                  </a:lnTo>
                  <a:lnTo>
                    <a:pt x="90" y="10"/>
                  </a:lnTo>
                  <a:lnTo>
                    <a:pt x="94" y="8"/>
                  </a:lnTo>
                  <a:lnTo>
                    <a:pt x="96" y="8"/>
                  </a:lnTo>
                  <a:lnTo>
                    <a:pt x="100" y="4"/>
                  </a:lnTo>
                  <a:lnTo>
                    <a:pt x="104" y="4"/>
                  </a:lnTo>
                  <a:lnTo>
                    <a:pt x="106" y="6"/>
                  </a:lnTo>
                  <a:lnTo>
                    <a:pt x="110" y="6"/>
                  </a:lnTo>
                  <a:lnTo>
                    <a:pt x="110" y="4"/>
                  </a:lnTo>
                  <a:lnTo>
                    <a:pt x="114" y="0"/>
                  </a:lnTo>
                  <a:lnTo>
                    <a:pt x="116" y="0"/>
                  </a:lnTo>
                  <a:lnTo>
                    <a:pt x="118" y="0"/>
                  </a:lnTo>
                  <a:lnTo>
                    <a:pt x="118" y="4"/>
                  </a:lnTo>
                  <a:lnTo>
                    <a:pt x="118" y="6"/>
                  </a:lnTo>
                  <a:lnTo>
                    <a:pt x="118" y="8"/>
                  </a:lnTo>
                  <a:lnTo>
                    <a:pt x="118" y="14"/>
                  </a:lnTo>
                  <a:lnTo>
                    <a:pt x="116" y="20"/>
                  </a:lnTo>
                  <a:lnTo>
                    <a:pt x="110" y="22"/>
                  </a:lnTo>
                  <a:lnTo>
                    <a:pt x="110" y="28"/>
                  </a:lnTo>
                  <a:lnTo>
                    <a:pt x="110" y="33"/>
                  </a:lnTo>
                  <a:lnTo>
                    <a:pt x="106" y="37"/>
                  </a:lnTo>
                  <a:lnTo>
                    <a:pt x="106" y="43"/>
                  </a:lnTo>
                  <a:lnTo>
                    <a:pt x="108" y="47"/>
                  </a:lnTo>
                  <a:lnTo>
                    <a:pt x="114" y="57"/>
                  </a:lnTo>
                  <a:lnTo>
                    <a:pt x="122" y="55"/>
                  </a:lnTo>
                  <a:lnTo>
                    <a:pt x="124" y="51"/>
                  </a:lnTo>
                  <a:lnTo>
                    <a:pt x="122" y="47"/>
                  </a:lnTo>
                  <a:lnTo>
                    <a:pt x="118" y="45"/>
                  </a:lnTo>
                  <a:lnTo>
                    <a:pt x="116" y="39"/>
                  </a:lnTo>
                  <a:lnTo>
                    <a:pt x="118" y="35"/>
                  </a:lnTo>
                  <a:lnTo>
                    <a:pt x="124" y="33"/>
                  </a:lnTo>
                  <a:lnTo>
                    <a:pt x="130" y="33"/>
                  </a:lnTo>
                  <a:lnTo>
                    <a:pt x="135" y="33"/>
                  </a:lnTo>
                  <a:lnTo>
                    <a:pt x="141" y="33"/>
                  </a:lnTo>
                  <a:lnTo>
                    <a:pt x="149" y="35"/>
                  </a:lnTo>
                  <a:lnTo>
                    <a:pt x="149" y="39"/>
                  </a:lnTo>
                  <a:lnTo>
                    <a:pt x="147" y="45"/>
                  </a:lnTo>
                  <a:lnTo>
                    <a:pt x="143" y="51"/>
                  </a:lnTo>
                  <a:lnTo>
                    <a:pt x="145" y="55"/>
                  </a:lnTo>
                  <a:lnTo>
                    <a:pt x="147" y="63"/>
                  </a:lnTo>
                  <a:lnTo>
                    <a:pt x="147" y="71"/>
                  </a:lnTo>
                  <a:lnTo>
                    <a:pt x="147" y="73"/>
                  </a:lnTo>
                  <a:lnTo>
                    <a:pt x="143" y="77"/>
                  </a:lnTo>
                  <a:lnTo>
                    <a:pt x="139" y="73"/>
                  </a:lnTo>
                  <a:lnTo>
                    <a:pt x="130" y="65"/>
                  </a:lnTo>
                  <a:lnTo>
                    <a:pt x="122" y="63"/>
                  </a:lnTo>
                  <a:lnTo>
                    <a:pt x="122" y="67"/>
                  </a:lnTo>
                  <a:lnTo>
                    <a:pt x="122" y="75"/>
                  </a:lnTo>
                  <a:lnTo>
                    <a:pt x="122" y="88"/>
                  </a:lnTo>
                  <a:lnTo>
                    <a:pt x="116" y="96"/>
                  </a:lnTo>
                  <a:lnTo>
                    <a:pt x="110" y="100"/>
                  </a:lnTo>
                  <a:lnTo>
                    <a:pt x="102" y="102"/>
                  </a:lnTo>
                  <a:lnTo>
                    <a:pt x="96" y="104"/>
                  </a:lnTo>
                  <a:lnTo>
                    <a:pt x="92" y="104"/>
                  </a:lnTo>
                  <a:lnTo>
                    <a:pt x="86" y="106"/>
                  </a:lnTo>
                  <a:lnTo>
                    <a:pt x="86" y="112"/>
                  </a:lnTo>
                  <a:lnTo>
                    <a:pt x="90" y="116"/>
                  </a:lnTo>
                  <a:lnTo>
                    <a:pt x="94" y="120"/>
                  </a:lnTo>
                  <a:lnTo>
                    <a:pt x="96" y="125"/>
                  </a:lnTo>
                  <a:lnTo>
                    <a:pt x="94" y="129"/>
                  </a:lnTo>
                  <a:lnTo>
                    <a:pt x="92" y="133"/>
                  </a:lnTo>
                  <a:lnTo>
                    <a:pt x="88" y="133"/>
                  </a:lnTo>
                  <a:lnTo>
                    <a:pt x="81" y="129"/>
                  </a:lnTo>
                  <a:lnTo>
                    <a:pt x="75" y="120"/>
                  </a:lnTo>
                  <a:lnTo>
                    <a:pt x="71" y="112"/>
                  </a:lnTo>
                  <a:lnTo>
                    <a:pt x="65" y="94"/>
                  </a:lnTo>
                  <a:lnTo>
                    <a:pt x="59" y="82"/>
                  </a:lnTo>
                  <a:lnTo>
                    <a:pt x="49" y="67"/>
                  </a:lnTo>
                  <a:lnTo>
                    <a:pt x="39" y="55"/>
                  </a:lnTo>
                  <a:lnTo>
                    <a:pt x="30" y="45"/>
                  </a:lnTo>
                  <a:lnTo>
                    <a:pt x="20" y="39"/>
                  </a:lnTo>
                  <a:lnTo>
                    <a:pt x="4" y="28"/>
                  </a:lnTo>
                  <a:lnTo>
                    <a:pt x="0" y="2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1" name="Freeform 671"/>
            <p:cNvSpPr>
              <a:spLocks/>
            </p:cNvSpPr>
            <p:nvPr/>
          </p:nvSpPr>
          <p:spPr bwMode="auto">
            <a:xfrm>
              <a:off x="6838950" y="2506663"/>
              <a:ext cx="57150" cy="127000"/>
            </a:xfrm>
            <a:custGeom>
              <a:avLst/>
              <a:gdLst>
                <a:gd name="T0" fmla="*/ 0 w 36"/>
                <a:gd name="T1" fmla="*/ 29 h 80"/>
                <a:gd name="T2" fmla="*/ 14 w 36"/>
                <a:gd name="T3" fmla="*/ 4 h 80"/>
                <a:gd name="T4" fmla="*/ 18 w 36"/>
                <a:gd name="T5" fmla="*/ 2 h 80"/>
                <a:gd name="T6" fmla="*/ 24 w 36"/>
                <a:gd name="T7" fmla="*/ 0 h 80"/>
                <a:gd name="T8" fmla="*/ 24 w 36"/>
                <a:gd name="T9" fmla="*/ 4 h 80"/>
                <a:gd name="T10" fmla="*/ 22 w 36"/>
                <a:gd name="T11" fmla="*/ 4 h 80"/>
                <a:gd name="T12" fmla="*/ 22 w 36"/>
                <a:gd name="T13" fmla="*/ 9 h 80"/>
                <a:gd name="T14" fmla="*/ 26 w 36"/>
                <a:gd name="T15" fmla="*/ 9 h 80"/>
                <a:gd name="T16" fmla="*/ 30 w 36"/>
                <a:gd name="T17" fmla="*/ 7 h 80"/>
                <a:gd name="T18" fmla="*/ 32 w 36"/>
                <a:gd name="T19" fmla="*/ 0 h 80"/>
                <a:gd name="T20" fmla="*/ 36 w 36"/>
                <a:gd name="T21" fmla="*/ 2 h 80"/>
                <a:gd name="T22" fmla="*/ 30 w 36"/>
                <a:gd name="T23" fmla="*/ 13 h 80"/>
                <a:gd name="T24" fmla="*/ 24 w 36"/>
                <a:gd name="T25" fmla="*/ 19 h 80"/>
                <a:gd name="T26" fmla="*/ 12 w 36"/>
                <a:gd name="T27" fmla="*/ 33 h 80"/>
                <a:gd name="T28" fmla="*/ 12 w 36"/>
                <a:gd name="T29" fmla="*/ 49 h 80"/>
                <a:gd name="T30" fmla="*/ 14 w 36"/>
                <a:gd name="T31" fmla="*/ 56 h 80"/>
                <a:gd name="T32" fmla="*/ 14 w 36"/>
                <a:gd name="T33" fmla="*/ 66 h 80"/>
                <a:gd name="T34" fmla="*/ 12 w 36"/>
                <a:gd name="T35" fmla="*/ 70 h 80"/>
                <a:gd name="T36" fmla="*/ 4 w 36"/>
                <a:gd name="T37" fmla="*/ 80 h 80"/>
                <a:gd name="T38" fmla="*/ 2 w 36"/>
                <a:gd name="T39" fmla="*/ 78 h 80"/>
                <a:gd name="T40" fmla="*/ 6 w 36"/>
                <a:gd name="T41" fmla="*/ 70 h 80"/>
                <a:gd name="T42" fmla="*/ 6 w 36"/>
                <a:gd name="T43" fmla="*/ 64 h 80"/>
                <a:gd name="T44" fmla="*/ 4 w 36"/>
                <a:gd name="T45" fmla="*/ 60 h 80"/>
                <a:gd name="T46" fmla="*/ 4 w 36"/>
                <a:gd name="T47" fmla="*/ 56 h 80"/>
                <a:gd name="T48" fmla="*/ 4 w 36"/>
                <a:gd name="T49" fmla="*/ 49 h 80"/>
                <a:gd name="T50" fmla="*/ 6 w 36"/>
                <a:gd name="T51" fmla="*/ 45 h 80"/>
                <a:gd name="T52" fmla="*/ 6 w 36"/>
                <a:gd name="T53" fmla="*/ 41 h 80"/>
                <a:gd name="T54" fmla="*/ 0 w 36"/>
                <a:gd name="T55" fmla="*/ 33 h 80"/>
                <a:gd name="T56" fmla="*/ 0 w 36"/>
                <a:gd name="T57" fmla="*/ 2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 h="80">
                  <a:moveTo>
                    <a:pt x="0" y="29"/>
                  </a:moveTo>
                  <a:lnTo>
                    <a:pt x="14" y="4"/>
                  </a:lnTo>
                  <a:lnTo>
                    <a:pt x="18" y="2"/>
                  </a:lnTo>
                  <a:lnTo>
                    <a:pt x="24" y="0"/>
                  </a:lnTo>
                  <a:lnTo>
                    <a:pt x="24" y="4"/>
                  </a:lnTo>
                  <a:lnTo>
                    <a:pt x="22" y="4"/>
                  </a:lnTo>
                  <a:lnTo>
                    <a:pt x="22" y="9"/>
                  </a:lnTo>
                  <a:lnTo>
                    <a:pt x="26" y="9"/>
                  </a:lnTo>
                  <a:lnTo>
                    <a:pt x="30" y="7"/>
                  </a:lnTo>
                  <a:lnTo>
                    <a:pt x="32" y="0"/>
                  </a:lnTo>
                  <a:lnTo>
                    <a:pt x="36" y="2"/>
                  </a:lnTo>
                  <a:lnTo>
                    <a:pt x="30" y="13"/>
                  </a:lnTo>
                  <a:lnTo>
                    <a:pt x="24" y="19"/>
                  </a:lnTo>
                  <a:lnTo>
                    <a:pt x="12" y="33"/>
                  </a:lnTo>
                  <a:lnTo>
                    <a:pt x="12" y="49"/>
                  </a:lnTo>
                  <a:lnTo>
                    <a:pt x="14" y="56"/>
                  </a:lnTo>
                  <a:lnTo>
                    <a:pt x="14" y="66"/>
                  </a:lnTo>
                  <a:lnTo>
                    <a:pt x="12" y="70"/>
                  </a:lnTo>
                  <a:lnTo>
                    <a:pt x="4" y="80"/>
                  </a:lnTo>
                  <a:lnTo>
                    <a:pt x="2" y="78"/>
                  </a:lnTo>
                  <a:lnTo>
                    <a:pt x="6" y="70"/>
                  </a:lnTo>
                  <a:lnTo>
                    <a:pt x="6" y="64"/>
                  </a:lnTo>
                  <a:lnTo>
                    <a:pt x="4" y="60"/>
                  </a:lnTo>
                  <a:lnTo>
                    <a:pt x="4" y="56"/>
                  </a:lnTo>
                  <a:lnTo>
                    <a:pt x="4" y="49"/>
                  </a:lnTo>
                  <a:lnTo>
                    <a:pt x="6" y="45"/>
                  </a:lnTo>
                  <a:lnTo>
                    <a:pt x="6" y="41"/>
                  </a:lnTo>
                  <a:lnTo>
                    <a:pt x="0" y="33"/>
                  </a:lnTo>
                  <a:lnTo>
                    <a:pt x="0" y="2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2" name="Freeform 672"/>
            <p:cNvSpPr>
              <a:spLocks/>
            </p:cNvSpPr>
            <p:nvPr/>
          </p:nvSpPr>
          <p:spPr bwMode="auto">
            <a:xfrm>
              <a:off x="6338888" y="2279650"/>
              <a:ext cx="404813" cy="655638"/>
            </a:xfrm>
            <a:custGeom>
              <a:avLst/>
              <a:gdLst>
                <a:gd name="T0" fmla="*/ 4 w 255"/>
                <a:gd name="T1" fmla="*/ 268 h 413"/>
                <a:gd name="T2" fmla="*/ 0 w 255"/>
                <a:gd name="T3" fmla="*/ 207 h 413"/>
                <a:gd name="T4" fmla="*/ 16 w 255"/>
                <a:gd name="T5" fmla="*/ 129 h 413"/>
                <a:gd name="T6" fmla="*/ 47 w 255"/>
                <a:gd name="T7" fmla="*/ 27 h 413"/>
                <a:gd name="T8" fmla="*/ 69 w 255"/>
                <a:gd name="T9" fmla="*/ 2 h 413"/>
                <a:gd name="T10" fmla="*/ 73 w 255"/>
                <a:gd name="T11" fmla="*/ 21 h 413"/>
                <a:gd name="T12" fmla="*/ 61 w 255"/>
                <a:gd name="T13" fmla="*/ 23 h 413"/>
                <a:gd name="T14" fmla="*/ 55 w 255"/>
                <a:gd name="T15" fmla="*/ 39 h 413"/>
                <a:gd name="T16" fmla="*/ 51 w 255"/>
                <a:gd name="T17" fmla="*/ 53 h 413"/>
                <a:gd name="T18" fmla="*/ 65 w 255"/>
                <a:gd name="T19" fmla="*/ 64 h 413"/>
                <a:gd name="T20" fmla="*/ 47 w 255"/>
                <a:gd name="T21" fmla="*/ 68 h 413"/>
                <a:gd name="T22" fmla="*/ 33 w 255"/>
                <a:gd name="T23" fmla="*/ 78 h 413"/>
                <a:gd name="T24" fmla="*/ 47 w 255"/>
                <a:gd name="T25" fmla="*/ 86 h 413"/>
                <a:gd name="T26" fmla="*/ 75 w 255"/>
                <a:gd name="T27" fmla="*/ 100 h 413"/>
                <a:gd name="T28" fmla="*/ 73 w 255"/>
                <a:gd name="T29" fmla="*/ 107 h 413"/>
                <a:gd name="T30" fmla="*/ 75 w 255"/>
                <a:gd name="T31" fmla="*/ 115 h 413"/>
                <a:gd name="T32" fmla="*/ 88 w 255"/>
                <a:gd name="T33" fmla="*/ 125 h 413"/>
                <a:gd name="T34" fmla="*/ 120 w 255"/>
                <a:gd name="T35" fmla="*/ 135 h 413"/>
                <a:gd name="T36" fmla="*/ 108 w 255"/>
                <a:gd name="T37" fmla="*/ 145 h 413"/>
                <a:gd name="T38" fmla="*/ 114 w 255"/>
                <a:gd name="T39" fmla="*/ 166 h 413"/>
                <a:gd name="T40" fmla="*/ 120 w 255"/>
                <a:gd name="T41" fmla="*/ 176 h 413"/>
                <a:gd name="T42" fmla="*/ 143 w 255"/>
                <a:gd name="T43" fmla="*/ 152 h 413"/>
                <a:gd name="T44" fmla="*/ 180 w 255"/>
                <a:gd name="T45" fmla="*/ 158 h 413"/>
                <a:gd name="T46" fmla="*/ 237 w 255"/>
                <a:gd name="T47" fmla="*/ 184 h 413"/>
                <a:gd name="T48" fmla="*/ 255 w 255"/>
                <a:gd name="T49" fmla="*/ 197 h 413"/>
                <a:gd name="T50" fmla="*/ 239 w 255"/>
                <a:gd name="T51" fmla="*/ 194 h 413"/>
                <a:gd name="T52" fmla="*/ 237 w 255"/>
                <a:gd name="T53" fmla="*/ 207 h 413"/>
                <a:gd name="T54" fmla="*/ 231 w 255"/>
                <a:gd name="T55" fmla="*/ 250 h 413"/>
                <a:gd name="T56" fmla="*/ 229 w 255"/>
                <a:gd name="T57" fmla="*/ 274 h 413"/>
                <a:gd name="T58" fmla="*/ 212 w 255"/>
                <a:gd name="T59" fmla="*/ 309 h 413"/>
                <a:gd name="T60" fmla="*/ 196 w 255"/>
                <a:gd name="T61" fmla="*/ 313 h 413"/>
                <a:gd name="T62" fmla="*/ 180 w 255"/>
                <a:gd name="T63" fmla="*/ 319 h 413"/>
                <a:gd name="T64" fmla="*/ 176 w 255"/>
                <a:gd name="T65" fmla="*/ 344 h 413"/>
                <a:gd name="T66" fmla="*/ 198 w 255"/>
                <a:gd name="T67" fmla="*/ 360 h 413"/>
                <a:gd name="T68" fmla="*/ 180 w 255"/>
                <a:gd name="T69" fmla="*/ 362 h 413"/>
                <a:gd name="T70" fmla="*/ 159 w 255"/>
                <a:gd name="T71" fmla="*/ 376 h 413"/>
                <a:gd name="T72" fmla="*/ 131 w 255"/>
                <a:gd name="T73" fmla="*/ 389 h 413"/>
                <a:gd name="T74" fmla="*/ 122 w 255"/>
                <a:gd name="T75" fmla="*/ 393 h 413"/>
                <a:gd name="T76" fmla="*/ 108 w 255"/>
                <a:gd name="T77" fmla="*/ 393 h 413"/>
                <a:gd name="T78" fmla="*/ 75 w 255"/>
                <a:gd name="T79" fmla="*/ 413 h 413"/>
                <a:gd name="T80" fmla="*/ 59 w 255"/>
                <a:gd name="T81" fmla="*/ 393 h 413"/>
                <a:gd name="T82" fmla="*/ 45 w 255"/>
                <a:gd name="T83" fmla="*/ 383 h 413"/>
                <a:gd name="T84" fmla="*/ 39 w 255"/>
                <a:gd name="T85" fmla="*/ 368 h 413"/>
                <a:gd name="T86" fmla="*/ 28 w 255"/>
                <a:gd name="T87" fmla="*/ 350 h 413"/>
                <a:gd name="T88" fmla="*/ 26 w 255"/>
                <a:gd name="T89" fmla="*/ 340 h 413"/>
                <a:gd name="T90" fmla="*/ 31 w 255"/>
                <a:gd name="T91" fmla="*/ 338 h 413"/>
                <a:gd name="T92" fmla="*/ 31 w 255"/>
                <a:gd name="T93" fmla="*/ 323 h 413"/>
                <a:gd name="T94" fmla="*/ 31 w 255"/>
                <a:gd name="T95" fmla="*/ 315 h 413"/>
                <a:gd name="T96" fmla="*/ 22 w 255"/>
                <a:gd name="T97" fmla="*/ 315 h 413"/>
                <a:gd name="T98" fmla="*/ 14 w 255"/>
                <a:gd name="T99" fmla="*/ 319 h 413"/>
                <a:gd name="T100" fmla="*/ 8 w 255"/>
                <a:gd name="T101" fmla="*/ 309 h 413"/>
                <a:gd name="T102" fmla="*/ 6 w 255"/>
                <a:gd name="T103" fmla="*/ 334 h 413"/>
                <a:gd name="T104" fmla="*/ 4 w 255"/>
                <a:gd name="T105" fmla="*/ 348 h 413"/>
                <a:gd name="T106" fmla="*/ 6 w 255"/>
                <a:gd name="T107" fmla="*/ 358 h 413"/>
                <a:gd name="T108" fmla="*/ 8 w 255"/>
                <a:gd name="T109" fmla="*/ 366 h 413"/>
                <a:gd name="T110" fmla="*/ 2 w 255"/>
                <a:gd name="T111" fmla="*/ 381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13">
                  <a:moveTo>
                    <a:pt x="0" y="370"/>
                  </a:moveTo>
                  <a:lnTo>
                    <a:pt x="2" y="329"/>
                  </a:lnTo>
                  <a:lnTo>
                    <a:pt x="2" y="289"/>
                  </a:lnTo>
                  <a:lnTo>
                    <a:pt x="4" y="268"/>
                  </a:lnTo>
                  <a:lnTo>
                    <a:pt x="4" y="252"/>
                  </a:lnTo>
                  <a:lnTo>
                    <a:pt x="4" y="244"/>
                  </a:lnTo>
                  <a:lnTo>
                    <a:pt x="0" y="229"/>
                  </a:lnTo>
                  <a:lnTo>
                    <a:pt x="0" y="207"/>
                  </a:lnTo>
                  <a:lnTo>
                    <a:pt x="4" y="186"/>
                  </a:lnTo>
                  <a:lnTo>
                    <a:pt x="6" y="170"/>
                  </a:lnTo>
                  <a:lnTo>
                    <a:pt x="10" y="152"/>
                  </a:lnTo>
                  <a:lnTo>
                    <a:pt x="16" y="129"/>
                  </a:lnTo>
                  <a:lnTo>
                    <a:pt x="24" y="100"/>
                  </a:lnTo>
                  <a:lnTo>
                    <a:pt x="31" y="74"/>
                  </a:lnTo>
                  <a:lnTo>
                    <a:pt x="41" y="41"/>
                  </a:lnTo>
                  <a:lnTo>
                    <a:pt x="47" y="27"/>
                  </a:lnTo>
                  <a:lnTo>
                    <a:pt x="53" y="15"/>
                  </a:lnTo>
                  <a:lnTo>
                    <a:pt x="59" y="6"/>
                  </a:lnTo>
                  <a:lnTo>
                    <a:pt x="63" y="0"/>
                  </a:lnTo>
                  <a:lnTo>
                    <a:pt x="69" y="2"/>
                  </a:lnTo>
                  <a:lnTo>
                    <a:pt x="71" y="8"/>
                  </a:lnTo>
                  <a:lnTo>
                    <a:pt x="71" y="13"/>
                  </a:lnTo>
                  <a:lnTo>
                    <a:pt x="73" y="19"/>
                  </a:lnTo>
                  <a:lnTo>
                    <a:pt x="73" y="21"/>
                  </a:lnTo>
                  <a:lnTo>
                    <a:pt x="78" y="27"/>
                  </a:lnTo>
                  <a:lnTo>
                    <a:pt x="75" y="29"/>
                  </a:lnTo>
                  <a:lnTo>
                    <a:pt x="65" y="23"/>
                  </a:lnTo>
                  <a:lnTo>
                    <a:pt x="61" y="23"/>
                  </a:lnTo>
                  <a:lnTo>
                    <a:pt x="59" y="25"/>
                  </a:lnTo>
                  <a:lnTo>
                    <a:pt x="57" y="31"/>
                  </a:lnTo>
                  <a:lnTo>
                    <a:pt x="57" y="35"/>
                  </a:lnTo>
                  <a:lnTo>
                    <a:pt x="55" y="39"/>
                  </a:lnTo>
                  <a:lnTo>
                    <a:pt x="55" y="45"/>
                  </a:lnTo>
                  <a:lnTo>
                    <a:pt x="51" y="47"/>
                  </a:lnTo>
                  <a:lnTo>
                    <a:pt x="49" y="51"/>
                  </a:lnTo>
                  <a:lnTo>
                    <a:pt x="51" y="53"/>
                  </a:lnTo>
                  <a:lnTo>
                    <a:pt x="59" y="53"/>
                  </a:lnTo>
                  <a:lnTo>
                    <a:pt x="63" y="55"/>
                  </a:lnTo>
                  <a:lnTo>
                    <a:pt x="65" y="58"/>
                  </a:lnTo>
                  <a:lnTo>
                    <a:pt x="65" y="64"/>
                  </a:lnTo>
                  <a:lnTo>
                    <a:pt x="59" y="66"/>
                  </a:lnTo>
                  <a:lnTo>
                    <a:pt x="55" y="64"/>
                  </a:lnTo>
                  <a:lnTo>
                    <a:pt x="51" y="66"/>
                  </a:lnTo>
                  <a:lnTo>
                    <a:pt x="47" y="68"/>
                  </a:lnTo>
                  <a:lnTo>
                    <a:pt x="43" y="70"/>
                  </a:lnTo>
                  <a:lnTo>
                    <a:pt x="39" y="70"/>
                  </a:lnTo>
                  <a:lnTo>
                    <a:pt x="35" y="72"/>
                  </a:lnTo>
                  <a:lnTo>
                    <a:pt x="33" y="78"/>
                  </a:lnTo>
                  <a:lnTo>
                    <a:pt x="31" y="84"/>
                  </a:lnTo>
                  <a:lnTo>
                    <a:pt x="35" y="86"/>
                  </a:lnTo>
                  <a:lnTo>
                    <a:pt x="39" y="86"/>
                  </a:lnTo>
                  <a:lnTo>
                    <a:pt x="47" y="86"/>
                  </a:lnTo>
                  <a:lnTo>
                    <a:pt x="57" y="88"/>
                  </a:lnTo>
                  <a:lnTo>
                    <a:pt x="69" y="92"/>
                  </a:lnTo>
                  <a:lnTo>
                    <a:pt x="75" y="96"/>
                  </a:lnTo>
                  <a:lnTo>
                    <a:pt x="75" y="100"/>
                  </a:lnTo>
                  <a:lnTo>
                    <a:pt x="73" y="102"/>
                  </a:lnTo>
                  <a:lnTo>
                    <a:pt x="71" y="102"/>
                  </a:lnTo>
                  <a:lnTo>
                    <a:pt x="73" y="105"/>
                  </a:lnTo>
                  <a:lnTo>
                    <a:pt x="73" y="107"/>
                  </a:lnTo>
                  <a:lnTo>
                    <a:pt x="73" y="105"/>
                  </a:lnTo>
                  <a:lnTo>
                    <a:pt x="75" y="107"/>
                  </a:lnTo>
                  <a:lnTo>
                    <a:pt x="75" y="109"/>
                  </a:lnTo>
                  <a:lnTo>
                    <a:pt x="75" y="115"/>
                  </a:lnTo>
                  <a:lnTo>
                    <a:pt x="75" y="117"/>
                  </a:lnTo>
                  <a:lnTo>
                    <a:pt x="80" y="119"/>
                  </a:lnTo>
                  <a:lnTo>
                    <a:pt x="82" y="123"/>
                  </a:lnTo>
                  <a:lnTo>
                    <a:pt x="88" y="125"/>
                  </a:lnTo>
                  <a:lnTo>
                    <a:pt x="92" y="127"/>
                  </a:lnTo>
                  <a:lnTo>
                    <a:pt x="114" y="127"/>
                  </a:lnTo>
                  <a:lnTo>
                    <a:pt x="118" y="131"/>
                  </a:lnTo>
                  <a:lnTo>
                    <a:pt x="120" y="135"/>
                  </a:lnTo>
                  <a:lnTo>
                    <a:pt x="122" y="139"/>
                  </a:lnTo>
                  <a:lnTo>
                    <a:pt x="116" y="141"/>
                  </a:lnTo>
                  <a:lnTo>
                    <a:pt x="112" y="141"/>
                  </a:lnTo>
                  <a:lnTo>
                    <a:pt x="108" y="145"/>
                  </a:lnTo>
                  <a:lnTo>
                    <a:pt x="108" y="154"/>
                  </a:lnTo>
                  <a:lnTo>
                    <a:pt x="110" y="160"/>
                  </a:lnTo>
                  <a:lnTo>
                    <a:pt x="114" y="164"/>
                  </a:lnTo>
                  <a:lnTo>
                    <a:pt x="114" y="166"/>
                  </a:lnTo>
                  <a:lnTo>
                    <a:pt x="114" y="176"/>
                  </a:lnTo>
                  <a:lnTo>
                    <a:pt x="116" y="180"/>
                  </a:lnTo>
                  <a:lnTo>
                    <a:pt x="118" y="182"/>
                  </a:lnTo>
                  <a:lnTo>
                    <a:pt x="120" y="176"/>
                  </a:lnTo>
                  <a:lnTo>
                    <a:pt x="120" y="166"/>
                  </a:lnTo>
                  <a:lnTo>
                    <a:pt x="122" y="158"/>
                  </a:lnTo>
                  <a:lnTo>
                    <a:pt x="133" y="152"/>
                  </a:lnTo>
                  <a:lnTo>
                    <a:pt x="143" y="152"/>
                  </a:lnTo>
                  <a:lnTo>
                    <a:pt x="151" y="154"/>
                  </a:lnTo>
                  <a:lnTo>
                    <a:pt x="163" y="152"/>
                  </a:lnTo>
                  <a:lnTo>
                    <a:pt x="172" y="152"/>
                  </a:lnTo>
                  <a:lnTo>
                    <a:pt x="180" y="158"/>
                  </a:lnTo>
                  <a:lnTo>
                    <a:pt x="200" y="166"/>
                  </a:lnTo>
                  <a:lnTo>
                    <a:pt x="216" y="172"/>
                  </a:lnTo>
                  <a:lnTo>
                    <a:pt x="227" y="178"/>
                  </a:lnTo>
                  <a:lnTo>
                    <a:pt x="237" y="184"/>
                  </a:lnTo>
                  <a:lnTo>
                    <a:pt x="243" y="188"/>
                  </a:lnTo>
                  <a:lnTo>
                    <a:pt x="249" y="192"/>
                  </a:lnTo>
                  <a:lnTo>
                    <a:pt x="255" y="192"/>
                  </a:lnTo>
                  <a:lnTo>
                    <a:pt x="255" y="197"/>
                  </a:lnTo>
                  <a:lnTo>
                    <a:pt x="249" y="201"/>
                  </a:lnTo>
                  <a:lnTo>
                    <a:pt x="245" y="201"/>
                  </a:lnTo>
                  <a:lnTo>
                    <a:pt x="239" y="199"/>
                  </a:lnTo>
                  <a:lnTo>
                    <a:pt x="239" y="194"/>
                  </a:lnTo>
                  <a:lnTo>
                    <a:pt x="235" y="192"/>
                  </a:lnTo>
                  <a:lnTo>
                    <a:pt x="233" y="194"/>
                  </a:lnTo>
                  <a:lnTo>
                    <a:pt x="233" y="203"/>
                  </a:lnTo>
                  <a:lnTo>
                    <a:pt x="237" y="207"/>
                  </a:lnTo>
                  <a:lnTo>
                    <a:pt x="239" y="215"/>
                  </a:lnTo>
                  <a:lnTo>
                    <a:pt x="237" y="229"/>
                  </a:lnTo>
                  <a:lnTo>
                    <a:pt x="237" y="239"/>
                  </a:lnTo>
                  <a:lnTo>
                    <a:pt x="231" y="250"/>
                  </a:lnTo>
                  <a:lnTo>
                    <a:pt x="231" y="254"/>
                  </a:lnTo>
                  <a:lnTo>
                    <a:pt x="233" y="264"/>
                  </a:lnTo>
                  <a:lnTo>
                    <a:pt x="233" y="266"/>
                  </a:lnTo>
                  <a:lnTo>
                    <a:pt x="229" y="274"/>
                  </a:lnTo>
                  <a:lnTo>
                    <a:pt x="216" y="287"/>
                  </a:lnTo>
                  <a:lnTo>
                    <a:pt x="216" y="295"/>
                  </a:lnTo>
                  <a:lnTo>
                    <a:pt x="214" y="303"/>
                  </a:lnTo>
                  <a:lnTo>
                    <a:pt x="212" y="309"/>
                  </a:lnTo>
                  <a:lnTo>
                    <a:pt x="206" y="311"/>
                  </a:lnTo>
                  <a:lnTo>
                    <a:pt x="204" y="313"/>
                  </a:lnTo>
                  <a:lnTo>
                    <a:pt x="202" y="315"/>
                  </a:lnTo>
                  <a:lnTo>
                    <a:pt x="196" y="313"/>
                  </a:lnTo>
                  <a:lnTo>
                    <a:pt x="192" y="317"/>
                  </a:lnTo>
                  <a:lnTo>
                    <a:pt x="186" y="315"/>
                  </a:lnTo>
                  <a:lnTo>
                    <a:pt x="184" y="315"/>
                  </a:lnTo>
                  <a:lnTo>
                    <a:pt x="180" y="319"/>
                  </a:lnTo>
                  <a:lnTo>
                    <a:pt x="182" y="321"/>
                  </a:lnTo>
                  <a:lnTo>
                    <a:pt x="176" y="334"/>
                  </a:lnTo>
                  <a:lnTo>
                    <a:pt x="174" y="340"/>
                  </a:lnTo>
                  <a:lnTo>
                    <a:pt x="176" y="344"/>
                  </a:lnTo>
                  <a:lnTo>
                    <a:pt x="188" y="350"/>
                  </a:lnTo>
                  <a:lnTo>
                    <a:pt x="198" y="352"/>
                  </a:lnTo>
                  <a:lnTo>
                    <a:pt x="200" y="356"/>
                  </a:lnTo>
                  <a:lnTo>
                    <a:pt x="198" y="360"/>
                  </a:lnTo>
                  <a:lnTo>
                    <a:pt x="194" y="360"/>
                  </a:lnTo>
                  <a:lnTo>
                    <a:pt x="188" y="364"/>
                  </a:lnTo>
                  <a:lnTo>
                    <a:pt x="184" y="360"/>
                  </a:lnTo>
                  <a:lnTo>
                    <a:pt x="180" y="362"/>
                  </a:lnTo>
                  <a:lnTo>
                    <a:pt x="174" y="366"/>
                  </a:lnTo>
                  <a:lnTo>
                    <a:pt x="167" y="370"/>
                  </a:lnTo>
                  <a:lnTo>
                    <a:pt x="163" y="376"/>
                  </a:lnTo>
                  <a:lnTo>
                    <a:pt x="159" y="376"/>
                  </a:lnTo>
                  <a:lnTo>
                    <a:pt x="155" y="374"/>
                  </a:lnTo>
                  <a:lnTo>
                    <a:pt x="149" y="376"/>
                  </a:lnTo>
                  <a:lnTo>
                    <a:pt x="141" y="385"/>
                  </a:lnTo>
                  <a:lnTo>
                    <a:pt x="131" y="389"/>
                  </a:lnTo>
                  <a:lnTo>
                    <a:pt x="129" y="395"/>
                  </a:lnTo>
                  <a:lnTo>
                    <a:pt x="127" y="399"/>
                  </a:lnTo>
                  <a:lnTo>
                    <a:pt x="122" y="397"/>
                  </a:lnTo>
                  <a:lnTo>
                    <a:pt x="122" y="393"/>
                  </a:lnTo>
                  <a:lnTo>
                    <a:pt x="118" y="387"/>
                  </a:lnTo>
                  <a:lnTo>
                    <a:pt x="110" y="379"/>
                  </a:lnTo>
                  <a:lnTo>
                    <a:pt x="108" y="383"/>
                  </a:lnTo>
                  <a:lnTo>
                    <a:pt x="108" y="393"/>
                  </a:lnTo>
                  <a:lnTo>
                    <a:pt x="104" y="399"/>
                  </a:lnTo>
                  <a:lnTo>
                    <a:pt x="90" y="409"/>
                  </a:lnTo>
                  <a:lnTo>
                    <a:pt x="82" y="411"/>
                  </a:lnTo>
                  <a:lnTo>
                    <a:pt x="75" y="413"/>
                  </a:lnTo>
                  <a:lnTo>
                    <a:pt x="73" y="405"/>
                  </a:lnTo>
                  <a:lnTo>
                    <a:pt x="69" y="401"/>
                  </a:lnTo>
                  <a:lnTo>
                    <a:pt x="65" y="399"/>
                  </a:lnTo>
                  <a:lnTo>
                    <a:pt x="59" y="393"/>
                  </a:lnTo>
                  <a:lnTo>
                    <a:pt x="57" y="391"/>
                  </a:lnTo>
                  <a:lnTo>
                    <a:pt x="49" y="389"/>
                  </a:lnTo>
                  <a:lnTo>
                    <a:pt x="49" y="387"/>
                  </a:lnTo>
                  <a:lnTo>
                    <a:pt x="45" y="383"/>
                  </a:lnTo>
                  <a:lnTo>
                    <a:pt x="43" y="381"/>
                  </a:lnTo>
                  <a:lnTo>
                    <a:pt x="43" y="379"/>
                  </a:lnTo>
                  <a:lnTo>
                    <a:pt x="39" y="372"/>
                  </a:lnTo>
                  <a:lnTo>
                    <a:pt x="39" y="368"/>
                  </a:lnTo>
                  <a:lnTo>
                    <a:pt x="35" y="360"/>
                  </a:lnTo>
                  <a:lnTo>
                    <a:pt x="33" y="356"/>
                  </a:lnTo>
                  <a:lnTo>
                    <a:pt x="31" y="354"/>
                  </a:lnTo>
                  <a:lnTo>
                    <a:pt x="28" y="350"/>
                  </a:lnTo>
                  <a:lnTo>
                    <a:pt x="28" y="348"/>
                  </a:lnTo>
                  <a:lnTo>
                    <a:pt x="28" y="346"/>
                  </a:lnTo>
                  <a:lnTo>
                    <a:pt x="28" y="342"/>
                  </a:lnTo>
                  <a:lnTo>
                    <a:pt x="26" y="340"/>
                  </a:lnTo>
                  <a:lnTo>
                    <a:pt x="28" y="338"/>
                  </a:lnTo>
                  <a:lnTo>
                    <a:pt x="31" y="338"/>
                  </a:lnTo>
                  <a:lnTo>
                    <a:pt x="31" y="338"/>
                  </a:lnTo>
                  <a:lnTo>
                    <a:pt x="31" y="338"/>
                  </a:lnTo>
                  <a:lnTo>
                    <a:pt x="31" y="331"/>
                  </a:lnTo>
                  <a:lnTo>
                    <a:pt x="31" y="329"/>
                  </a:lnTo>
                  <a:lnTo>
                    <a:pt x="31" y="325"/>
                  </a:lnTo>
                  <a:lnTo>
                    <a:pt x="31" y="323"/>
                  </a:lnTo>
                  <a:lnTo>
                    <a:pt x="31" y="321"/>
                  </a:lnTo>
                  <a:lnTo>
                    <a:pt x="31" y="319"/>
                  </a:lnTo>
                  <a:lnTo>
                    <a:pt x="31" y="317"/>
                  </a:lnTo>
                  <a:lnTo>
                    <a:pt x="31" y="315"/>
                  </a:lnTo>
                  <a:lnTo>
                    <a:pt x="28" y="315"/>
                  </a:lnTo>
                  <a:lnTo>
                    <a:pt x="26" y="313"/>
                  </a:lnTo>
                  <a:lnTo>
                    <a:pt x="24" y="313"/>
                  </a:lnTo>
                  <a:lnTo>
                    <a:pt x="22" y="315"/>
                  </a:lnTo>
                  <a:lnTo>
                    <a:pt x="20" y="317"/>
                  </a:lnTo>
                  <a:lnTo>
                    <a:pt x="20" y="319"/>
                  </a:lnTo>
                  <a:lnTo>
                    <a:pt x="16" y="319"/>
                  </a:lnTo>
                  <a:lnTo>
                    <a:pt x="14" y="319"/>
                  </a:lnTo>
                  <a:lnTo>
                    <a:pt x="12" y="317"/>
                  </a:lnTo>
                  <a:lnTo>
                    <a:pt x="12" y="313"/>
                  </a:lnTo>
                  <a:lnTo>
                    <a:pt x="10" y="311"/>
                  </a:lnTo>
                  <a:lnTo>
                    <a:pt x="8" y="309"/>
                  </a:lnTo>
                  <a:lnTo>
                    <a:pt x="6" y="307"/>
                  </a:lnTo>
                  <a:lnTo>
                    <a:pt x="4" y="315"/>
                  </a:lnTo>
                  <a:lnTo>
                    <a:pt x="4" y="319"/>
                  </a:lnTo>
                  <a:lnTo>
                    <a:pt x="6" y="334"/>
                  </a:lnTo>
                  <a:lnTo>
                    <a:pt x="6" y="334"/>
                  </a:lnTo>
                  <a:lnTo>
                    <a:pt x="4" y="334"/>
                  </a:lnTo>
                  <a:lnTo>
                    <a:pt x="4" y="342"/>
                  </a:lnTo>
                  <a:lnTo>
                    <a:pt x="4" y="348"/>
                  </a:lnTo>
                  <a:lnTo>
                    <a:pt x="4" y="350"/>
                  </a:lnTo>
                  <a:lnTo>
                    <a:pt x="0" y="354"/>
                  </a:lnTo>
                  <a:lnTo>
                    <a:pt x="2" y="356"/>
                  </a:lnTo>
                  <a:lnTo>
                    <a:pt x="6" y="358"/>
                  </a:lnTo>
                  <a:lnTo>
                    <a:pt x="6" y="358"/>
                  </a:lnTo>
                  <a:lnTo>
                    <a:pt x="6" y="360"/>
                  </a:lnTo>
                  <a:lnTo>
                    <a:pt x="6" y="362"/>
                  </a:lnTo>
                  <a:lnTo>
                    <a:pt x="8" y="366"/>
                  </a:lnTo>
                  <a:lnTo>
                    <a:pt x="6" y="368"/>
                  </a:lnTo>
                  <a:lnTo>
                    <a:pt x="4" y="370"/>
                  </a:lnTo>
                  <a:lnTo>
                    <a:pt x="2" y="374"/>
                  </a:lnTo>
                  <a:lnTo>
                    <a:pt x="2" y="381"/>
                  </a:lnTo>
                  <a:lnTo>
                    <a:pt x="2" y="385"/>
                  </a:lnTo>
                  <a:lnTo>
                    <a:pt x="0" y="385"/>
                  </a:lnTo>
                  <a:lnTo>
                    <a:pt x="0" y="37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3" name="Freeform 673"/>
            <p:cNvSpPr>
              <a:spLocks/>
            </p:cNvSpPr>
            <p:nvPr/>
          </p:nvSpPr>
          <p:spPr bwMode="auto">
            <a:xfrm>
              <a:off x="6338888" y="2546350"/>
              <a:ext cx="892175" cy="600075"/>
            </a:xfrm>
            <a:custGeom>
              <a:avLst/>
              <a:gdLst>
                <a:gd name="T0" fmla="*/ 0 w 562"/>
                <a:gd name="T1" fmla="*/ 225 h 378"/>
                <a:gd name="T2" fmla="*/ 6 w 562"/>
                <a:gd name="T3" fmla="*/ 235 h 378"/>
                <a:gd name="T4" fmla="*/ 4 w 562"/>
                <a:gd name="T5" fmla="*/ 264 h 378"/>
                <a:gd name="T6" fmla="*/ 18 w 562"/>
                <a:gd name="T7" fmla="*/ 264 h 378"/>
                <a:gd name="T8" fmla="*/ 28 w 562"/>
                <a:gd name="T9" fmla="*/ 264 h 378"/>
                <a:gd name="T10" fmla="*/ 35 w 562"/>
                <a:gd name="T11" fmla="*/ 276 h 378"/>
                <a:gd name="T12" fmla="*/ 51 w 562"/>
                <a:gd name="T13" fmla="*/ 278 h 378"/>
                <a:gd name="T14" fmla="*/ 71 w 562"/>
                <a:gd name="T15" fmla="*/ 278 h 378"/>
                <a:gd name="T16" fmla="*/ 75 w 562"/>
                <a:gd name="T17" fmla="*/ 296 h 378"/>
                <a:gd name="T18" fmla="*/ 73 w 562"/>
                <a:gd name="T19" fmla="*/ 311 h 378"/>
                <a:gd name="T20" fmla="*/ 92 w 562"/>
                <a:gd name="T21" fmla="*/ 309 h 378"/>
                <a:gd name="T22" fmla="*/ 112 w 562"/>
                <a:gd name="T23" fmla="*/ 280 h 378"/>
                <a:gd name="T24" fmla="*/ 100 w 562"/>
                <a:gd name="T25" fmla="*/ 280 h 378"/>
                <a:gd name="T26" fmla="*/ 82 w 562"/>
                <a:gd name="T27" fmla="*/ 266 h 378"/>
                <a:gd name="T28" fmla="*/ 98 w 562"/>
                <a:gd name="T29" fmla="*/ 272 h 378"/>
                <a:gd name="T30" fmla="*/ 100 w 562"/>
                <a:gd name="T31" fmla="*/ 270 h 378"/>
                <a:gd name="T32" fmla="*/ 75 w 562"/>
                <a:gd name="T33" fmla="*/ 245 h 378"/>
                <a:gd name="T34" fmla="*/ 108 w 562"/>
                <a:gd name="T35" fmla="*/ 215 h 378"/>
                <a:gd name="T36" fmla="*/ 127 w 562"/>
                <a:gd name="T37" fmla="*/ 231 h 378"/>
                <a:gd name="T38" fmla="*/ 155 w 562"/>
                <a:gd name="T39" fmla="*/ 206 h 378"/>
                <a:gd name="T40" fmla="*/ 180 w 562"/>
                <a:gd name="T41" fmla="*/ 194 h 378"/>
                <a:gd name="T42" fmla="*/ 204 w 562"/>
                <a:gd name="T43" fmla="*/ 194 h 378"/>
                <a:gd name="T44" fmla="*/ 245 w 562"/>
                <a:gd name="T45" fmla="*/ 182 h 378"/>
                <a:gd name="T46" fmla="*/ 268 w 562"/>
                <a:gd name="T47" fmla="*/ 155 h 378"/>
                <a:gd name="T48" fmla="*/ 284 w 562"/>
                <a:gd name="T49" fmla="*/ 174 h 378"/>
                <a:gd name="T50" fmla="*/ 306 w 562"/>
                <a:gd name="T51" fmla="*/ 161 h 378"/>
                <a:gd name="T52" fmla="*/ 319 w 562"/>
                <a:gd name="T53" fmla="*/ 178 h 378"/>
                <a:gd name="T54" fmla="*/ 333 w 562"/>
                <a:gd name="T55" fmla="*/ 178 h 378"/>
                <a:gd name="T56" fmla="*/ 351 w 562"/>
                <a:gd name="T57" fmla="*/ 172 h 378"/>
                <a:gd name="T58" fmla="*/ 368 w 562"/>
                <a:gd name="T59" fmla="*/ 123 h 378"/>
                <a:gd name="T60" fmla="*/ 392 w 562"/>
                <a:gd name="T61" fmla="*/ 94 h 378"/>
                <a:gd name="T62" fmla="*/ 392 w 562"/>
                <a:gd name="T63" fmla="*/ 37 h 378"/>
                <a:gd name="T64" fmla="*/ 409 w 562"/>
                <a:gd name="T65" fmla="*/ 14 h 378"/>
                <a:gd name="T66" fmla="*/ 421 w 562"/>
                <a:gd name="T67" fmla="*/ 8 h 378"/>
                <a:gd name="T68" fmla="*/ 437 w 562"/>
                <a:gd name="T69" fmla="*/ 0 h 378"/>
                <a:gd name="T70" fmla="*/ 460 w 562"/>
                <a:gd name="T71" fmla="*/ 22 h 378"/>
                <a:gd name="T72" fmla="*/ 472 w 562"/>
                <a:gd name="T73" fmla="*/ 69 h 378"/>
                <a:gd name="T74" fmla="*/ 533 w 562"/>
                <a:gd name="T75" fmla="*/ 78 h 378"/>
                <a:gd name="T76" fmla="*/ 550 w 562"/>
                <a:gd name="T77" fmla="*/ 121 h 378"/>
                <a:gd name="T78" fmla="*/ 562 w 562"/>
                <a:gd name="T79" fmla="*/ 145 h 378"/>
                <a:gd name="T80" fmla="*/ 529 w 562"/>
                <a:gd name="T81" fmla="*/ 188 h 378"/>
                <a:gd name="T82" fmla="*/ 501 w 562"/>
                <a:gd name="T83" fmla="*/ 211 h 378"/>
                <a:gd name="T84" fmla="*/ 468 w 562"/>
                <a:gd name="T85" fmla="*/ 251 h 378"/>
                <a:gd name="T86" fmla="*/ 423 w 562"/>
                <a:gd name="T87" fmla="*/ 223 h 378"/>
                <a:gd name="T88" fmla="*/ 411 w 562"/>
                <a:gd name="T89" fmla="*/ 258 h 378"/>
                <a:gd name="T90" fmla="*/ 431 w 562"/>
                <a:gd name="T91" fmla="*/ 270 h 378"/>
                <a:gd name="T92" fmla="*/ 390 w 562"/>
                <a:gd name="T93" fmla="*/ 317 h 378"/>
                <a:gd name="T94" fmla="*/ 353 w 562"/>
                <a:gd name="T95" fmla="*/ 321 h 378"/>
                <a:gd name="T96" fmla="*/ 339 w 562"/>
                <a:gd name="T97" fmla="*/ 300 h 378"/>
                <a:gd name="T98" fmla="*/ 306 w 562"/>
                <a:gd name="T99" fmla="*/ 313 h 378"/>
                <a:gd name="T100" fmla="*/ 274 w 562"/>
                <a:gd name="T101" fmla="*/ 294 h 378"/>
                <a:gd name="T102" fmla="*/ 249 w 562"/>
                <a:gd name="T103" fmla="*/ 298 h 378"/>
                <a:gd name="T104" fmla="*/ 231 w 562"/>
                <a:gd name="T105" fmla="*/ 311 h 378"/>
                <a:gd name="T106" fmla="*/ 221 w 562"/>
                <a:gd name="T107" fmla="*/ 321 h 378"/>
                <a:gd name="T108" fmla="*/ 194 w 562"/>
                <a:gd name="T109" fmla="*/ 360 h 378"/>
                <a:gd name="T110" fmla="*/ 147 w 562"/>
                <a:gd name="T111" fmla="*/ 360 h 378"/>
                <a:gd name="T112" fmla="*/ 112 w 562"/>
                <a:gd name="T113" fmla="*/ 372 h 378"/>
                <a:gd name="T114" fmla="*/ 92 w 562"/>
                <a:gd name="T115" fmla="*/ 376 h 378"/>
                <a:gd name="T116" fmla="*/ 57 w 562"/>
                <a:gd name="T117" fmla="*/ 352 h 378"/>
                <a:gd name="T118" fmla="*/ 59 w 562"/>
                <a:gd name="T119" fmla="*/ 345 h 378"/>
                <a:gd name="T120" fmla="*/ 47 w 562"/>
                <a:gd name="T121" fmla="*/ 341 h 378"/>
                <a:gd name="T122" fmla="*/ 4 w 562"/>
                <a:gd name="T123" fmla="*/ 339 h 378"/>
                <a:gd name="T124" fmla="*/ 0 w 562"/>
                <a:gd name="T125" fmla="*/ 22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78">
                  <a:moveTo>
                    <a:pt x="0" y="221"/>
                  </a:moveTo>
                  <a:lnTo>
                    <a:pt x="6" y="219"/>
                  </a:lnTo>
                  <a:lnTo>
                    <a:pt x="6" y="221"/>
                  </a:lnTo>
                  <a:lnTo>
                    <a:pt x="2" y="223"/>
                  </a:lnTo>
                  <a:lnTo>
                    <a:pt x="0" y="225"/>
                  </a:lnTo>
                  <a:lnTo>
                    <a:pt x="4" y="227"/>
                  </a:lnTo>
                  <a:lnTo>
                    <a:pt x="6" y="227"/>
                  </a:lnTo>
                  <a:lnTo>
                    <a:pt x="8" y="227"/>
                  </a:lnTo>
                  <a:lnTo>
                    <a:pt x="8" y="231"/>
                  </a:lnTo>
                  <a:lnTo>
                    <a:pt x="6" y="235"/>
                  </a:lnTo>
                  <a:lnTo>
                    <a:pt x="6" y="237"/>
                  </a:lnTo>
                  <a:lnTo>
                    <a:pt x="6" y="243"/>
                  </a:lnTo>
                  <a:lnTo>
                    <a:pt x="6" y="243"/>
                  </a:lnTo>
                  <a:lnTo>
                    <a:pt x="4" y="247"/>
                  </a:lnTo>
                  <a:lnTo>
                    <a:pt x="4" y="264"/>
                  </a:lnTo>
                  <a:lnTo>
                    <a:pt x="4" y="266"/>
                  </a:lnTo>
                  <a:lnTo>
                    <a:pt x="6" y="268"/>
                  </a:lnTo>
                  <a:lnTo>
                    <a:pt x="6" y="268"/>
                  </a:lnTo>
                  <a:lnTo>
                    <a:pt x="12" y="266"/>
                  </a:lnTo>
                  <a:lnTo>
                    <a:pt x="18" y="264"/>
                  </a:lnTo>
                  <a:lnTo>
                    <a:pt x="20" y="264"/>
                  </a:lnTo>
                  <a:lnTo>
                    <a:pt x="24" y="262"/>
                  </a:lnTo>
                  <a:lnTo>
                    <a:pt x="26" y="260"/>
                  </a:lnTo>
                  <a:lnTo>
                    <a:pt x="31" y="260"/>
                  </a:lnTo>
                  <a:lnTo>
                    <a:pt x="28" y="264"/>
                  </a:lnTo>
                  <a:lnTo>
                    <a:pt x="28" y="266"/>
                  </a:lnTo>
                  <a:lnTo>
                    <a:pt x="28" y="270"/>
                  </a:lnTo>
                  <a:lnTo>
                    <a:pt x="28" y="274"/>
                  </a:lnTo>
                  <a:lnTo>
                    <a:pt x="31" y="276"/>
                  </a:lnTo>
                  <a:lnTo>
                    <a:pt x="35" y="276"/>
                  </a:lnTo>
                  <a:lnTo>
                    <a:pt x="39" y="278"/>
                  </a:lnTo>
                  <a:lnTo>
                    <a:pt x="39" y="276"/>
                  </a:lnTo>
                  <a:lnTo>
                    <a:pt x="43" y="274"/>
                  </a:lnTo>
                  <a:lnTo>
                    <a:pt x="45" y="274"/>
                  </a:lnTo>
                  <a:lnTo>
                    <a:pt x="51" y="278"/>
                  </a:lnTo>
                  <a:lnTo>
                    <a:pt x="55" y="280"/>
                  </a:lnTo>
                  <a:lnTo>
                    <a:pt x="57" y="280"/>
                  </a:lnTo>
                  <a:lnTo>
                    <a:pt x="63" y="280"/>
                  </a:lnTo>
                  <a:lnTo>
                    <a:pt x="71" y="278"/>
                  </a:lnTo>
                  <a:lnTo>
                    <a:pt x="71" y="278"/>
                  </a:lnTo>
                  <a:lnTo>
                    <a:pt x="69" y="280"/>
                  </a:lnTo>
                  <a:lnTo>
                    <a:pt x="69" y="282"/>
                  </a:lnTo>
                  <a:lnTo>
                    <a:pt x="69" y="288"/>
                  </a:lnTo>
                  <a:lnTo>
                    <a:pt x="75" y="294"/>
                  </a:lnTo>
                  <a:lnTo>
                    <a:pt x="75" y="296"/>
                  </a:lnTo>
                  <a:lnTo>
                    <a:pt x="75" y="300"/>
                  </a:lnTo>
                  <a:lnTo>
                    <a:pt x="73" y="298"/>
                  </a:lnTo>
                  <a:lnTo>
                    <a:pt x="71" y="303"/>
                  </a:lnTo>
                  <a:lnTo>
                    <a:pt x="71" y="307"/>
                  </a:lnTo>
                  <a:lnTo>
                    <a:pt x="73" y="311"/>
                  </a:lnTo>
                  <a:lnTo>
                    <a:pt x="73" y="313"/>
                  </a:lnTo>
                  <a:lnTo>
                    <a:pt x="80" y="315"/>
                  </a:lnTo>
                  <a:lnTo>
                    <a:pt x="82" y="315"/>
                  </a:lnTo>
                  <a:lnTo>
                    <a:pt x="88" y="315"/>
                  </a:lnTo>
                  <a:lnTo>
                    <a:pt x="92" y="309"/>
                  </a:lnTo>
                  <a:lnTo>
                    <a:pt x="94" y="307"/>
                  </a:lnTo>
                  <a:lnTo>
                    <a:pt x="100" y="300"/>
                  </a:lnTo>
                  <a:lnTo>
                    <a:pt x="108" y="288"/>
                  </a:lnTo>
                  <a:lnTo>
                    <a:pt x="112" y="282"/>
                  </a:lnTo>
                  <a:lnTo>
                    <a:pt x="112" y="280"/>
                  </a:lnTo>
                  <a:lnTo>
                    <a:pt x="110" y="276"/>
                  </a:lnTo>
                  <a:lnTo>
                    <a:pt x="108" y="276"/>
                  </a:lnTo>
                  <a:lnTo>
                    <a:pt x="108" y="282"/>
                  </a:lnTo>
                  <a:lnTo>
                    <a:pt x="106" y="282"/>
                  </a:lnTo>
                  <a:lnTo>
                    <a:pt x="100" y="280"/>
                  </a:lnTo>
                  <a:lnTo>
                    <a:pt x="92" y="276"/>
                  </a:lnTo>
                  <a:lnTo>
                    <a:pt x="86" y="274"/>
                  </a:lnTo>
                  <a:lnTo>
                    <a:pt x="86" y="270"/>
                  </a:lnTo>
                  <a:lnTo>
                    <a:pt x="84" y="266"/>
                  </a:lnTo>
                  <a:lnTo>
                    <a:pt x="82" y="266"/>
                  </a:lnTo>
                  <a:lnTo>
                    <a:pt x="86" y="264"/>
                  </a:lnTo>
                  <a:lnTo>
                    <a:pt x="88" y="264"/>
                  </a:lnTo>
                  <a:lnTo>
                    <a:pt x="92" y="268"/>
                  </a:lnTo>
                  <a:lnTo>
                    <a:pt x="94" y="270"/>
                  </a:lnTo>
                  <a:lnTo>
                    <a:pt x="98" y="272"/>
                  </a:lnTo>
                  <a:lnTo>
                    <a:pt x="102" y="274"/>
                  </a:lnTo>
                  <a:lnTo>
                    <a:pt x="104" y="274"/>
                  </a:lnTo>
                  <a:lnTo>
                    <a:pt x="108" y="272"/>
                  </a:lnTo>
                  <a:lnTo>
                    <a:pt x="104" y="270"/>
                  </a:lnTo>
                  <a:lnTo>
                    <a:pt x="100" y="270"/>
                  </a:lnTo>
                  <a:lnTo>
                    <a:pt x="94" y="266"/>
                  </a:lnTo>
                  <a:lnTo>
                    <a:pt x="88" y="260"/>
                  </a:lnTo>
                  <a:lnTo>
                    <a:pt x="86" y="260"/>
                  </a:lnTo>
                  <a:lnTo>
                    <a:pt x="82" y="251"/>
                  </a:lnTo>
                  <a:lnTo>
                    <a:pt x="75" y="245"/>
                  </a:lnTo>
                  <a:lnTo>
                    <a:pt x="82" y="243"/>
                  </a:lnTo>
                  <a:lnTo>
                    <a:pt x="90" y="241"/>
                  </a:lnTo>
                  <a:lnTo>
                    <a:pt x="104" y="231"/>
                  </a:lnTo>
                  <a:lnTo>
                    <a:pt x="108" y="225"/>
                  </a:lnTo>
                  <a:lnTo>
                    <a:pt x="108" y="215"/>
                  </a:lnTo>
                  <a:lnTo>
                    <a:pt x="110" y="211"/>
                  </a:lnTo>
                  <a:lnTo>
                    <a:pt x="118" y="219"/>
                  </a:lnTo>
                  <a:lnTo>
                    <a:pt x="122" y="225"/>
                  </a:lnTo>
                  <a:lnTo>
                    <a:pt x="122" y="229"/>
                  </a:lnTo>
                  <a:lnTo>
                    <a:pt x="127" y="231"/>
                  </a:lnTo>
                  <a:lnTo>
                    <a:pt x="129" y="227"/>
                  </a:lnTo>
                  <a:lnTo>
                    <a:pt x="131" y="221"/>
                  </a:lnTo>
                  <a:lnTo>
                    <a:pt x="141" y="217"/>
                  </a:lnTo>
                  <a:lnTo>
                    <a:pt x="149" y="208"/>
                  </a:lnTo>
                  <a:lnTo>
                    <a:pt x="155" y="206"/>
                  </a:lnTo>
                  <a:lnTo>
                    <a:pt x="159" y="208"/>
                  </a:lnTo>
                  <a:lnTo>
                    <a:pt x="163" y="208"/>
                  </a:lnTo>
                  <a:lnTo>
                    <a:pt x="167" y="202"/>
                  </a:lnTo>
                  <a:lnTo>
                    <a:pt x="174" y="198"/>
                  </a:lnTo>
                  <a:lnTo>
                    <a:pt x="180" y="194"/>
                  </a:lnTo>
                  <a:lnTo>
                    <a:pt x="184" y="192"/>
                  </a:lnTo>
                  <a:lnTo>
                    <a:pt x="188" y="196"/>
                  </a:lnTo>
                  <a:lnTo>
                    <a:pt x="194" y="192"/>
                  </a:lnTo>
                  <a:lnTo>
                    <a:pt x="198" y="192"/>
                  </a:lnTo>
                  <a:lnTo>
                    <a:pt x="204" y="194"/>
                  </a:lnTo>
                  <a:lnTo>
                    <a:pt x="214" y="188"/>
                  </a:lnTo>
                  <a:lnTo>
                    <a:pt x="221" y="182"/>
                  </a:lnTo>
                  <a:lnTo>
                    <a:pt x="237" y="184"/>
                  </a:lnTo>
                  <a:lnTo>
                    <a:pt x="243" y="184"/>
                  </a:lnTo>
                  <a:lnTo>
                    <a:pt x="245" y="182"/>
                  </a:lnTo>
                  <a:lnTo>
                    <a:pt x="249" y="174"/>
                  </a:lnTo>
                  <a:lnTo>
                    <a:pt x="249" y="170"/>
                  </a:lnTo>
                  <a:lnTo>
                    <a:pt x="247" y="163"/>
                  </a:lnTo>
                  <a:lnTo>
                    <a:pt x="249" y="159"/>
                  </a:lnTo>
                  <a:lnTo>
                    <a:pt x="268" y="155"/>
                  </a:lnTo>
                  <a:lnTo>
                    <a:pt x="278" y="159"/>
                  </a:lnTo>
                  <a:lnTo>
                    <a:pt x="276" y="163"/>
                  </a:lnTo>
                  <a:lnTo>
                    <a:pt x="270" y="172"/>
                  </a:lnTo>
                  <a:lnTo>
                    <a:pt x="274" y="174"/>
                  </a:lnTo>
                  <a:lnTo>
                    <a:pt x="284" y="174"/>
                  </a:lnTo>
                  <a:lnTo>
                    <a:pt x="286" y="172"/>
                  </a:lnTo>
                  <a:lnTo>
                    <a:pt x="290" y="166"/>
                  </a:lnTo>
                  <a:lnTo>
                    <a:pt x="290" y="159"/>
                  </a:lnTo>
                  <a:lnTo>
                    <a:pt x="292" y="157"/>
                  </a:lnTo>
                  <a:lnTo>
                    <a:pt x="306" y="161"/>
                  </a:lnTo>
                  <a:lnTo>
                    <a:pt x="313" y="166"/>
                  </a:lnTo>
                  <a:lnTo>
                    <a:pt x="317" y="166"/>
                  </a:lnTo>
                  <a:lnTo>
                    <a:pt x="319" y="170"/>
                  </a:lnTo>
                  <a:lnTo>
                    <a:pt x="317" y="176"/>
                  </a:lnTo>
                  <a:lnTo>
                    <a:pt x="319" y="178"/>
                  </a:lnTo>
                  <a:lnTo>
                    <a:pt x="319" y="180"/>
                  </a:lnTo>
                  <a:lnTo>
                    <a:pt x="321" y="180"/>
                  </a:lnTo>
                  <a:lnTo>
                    <a:pt x="331" y="184"/>
                  </a:lnTo>
                  <a:lnTo>
                    <a:pt x="331" y="184"/>
                  </a:lnTo>
                  <a:lnTo>
                    <a:pt x="333" y="178"/>
                  </a:lnTo>
                  <a:lnTo>
                    <a:pt x="335" y="178"/>
                  </a:lnTo>
                  <a:lnTo>
                    <a:pt x="341" y="184"/>
                  </a:lnTo>
                  <a:lnTo>
                    <a:pt x="343" y="184"/>
                  </a:lnTo>
                  <a:lnTo>
                    <a:pt x="345" y="178"/>
                  </a:lnTo>
                  <a:lnTo>
                    <a:pt x="351" y="172"/>
                  </a:lnTo>
                  <a:lnTo>
                    <a:pt x="357" y="157"/>
                  </a:lnTo>
                  <a:lnTo>
                    <a:pt x="364" y="147"/>
                  </a:lnTo>
                  <a:lnTo>
                    <a:pt x="364" y="137"/>
                  </a:lnTo>
                  <a:lnTo>
                    <a:pt x="366" y="131"/>
                  </a:lnTo>
                  <a:lnTo>
                    <a:pt x="368" y="123"/>
                  </a:lnTo>
                  <a:lnTo>
                    <a:pt x="368" y="112"/>
                  </a:lnTo>
                  <a:lnTo>
                    <a:pt x="368" y="104"/>
                  </a:lnTo>
                  <a:lnTo>
                    <a:pt x="382" y="100"/>
                  </a:lnTo>
                  <a:lnTo>
                    <a:pt x="390" y="98"/>
                  </a:lnTo>
                  <a:lnTo>
                    <a:pt x="392" y="94"/>
                  </a:lnTo>
                  <a:lnTo>
                    <a:pt x="396" y="86"/>
                  </a:lnTo>
                  <a:lnTo>
                    <a:pt x="396" y="67"/>
                  </a:lnTo>
                  <a:lnTo>
                    <a:pt x="394" y="51"/>
                  </a:lnTo>
                  <a:lnTo>
                    <a:pt x="390" y="43"/>
                  </a:lnTo>
                  <a:lnTo>
                    <a:pt x="392" y="37"/>
                  </a:lnTo>
                  <a:lnTo>
                    <a:pt x="394" y="35"/>
                  </a:lnTo>
                  <a:lnTo>
                    <a:pt x="396" y="29"/>
                  </a:lnTo>
                  <a:lnTo>
                    <a:pt x="398" y="26"/>
                  </a:lnTo>
                  <a:lnTo>
                    <a:pt x="402" y="24"/>
                  </a:lnTo>
                  <a:lnTo>
                    <a:pt x="409" y="14"/>
                  </a:lnTo>
                  <a:lnTo>
                    <a:pt x="409" y="10"/>
                  </a:lnTo>
                  <a:lnTo>
                    <a:pt x="411" y="10"/>
                  </a:lnTo>
                  <a:lnTo>
                    <a:pt x="417" y="12"/>
                  </a:lnTo>
                  <a:lnTo>
                    <a:pt x="419" y="12"/>
                  </a:lnTo>
                  <a:lnTo>
                    <a:pt x="421" y="8"/>
                  </a:lnTo>
                  <a:lnTo>
                    <a:pt x="423" y="6"/>
                  </a:lnTo>
                  <a:lnTo>
                    <a:pt x="427" y="8"/>
                  </a:lnTo>
                  <a:lnTo>
                    <a:pt x="431" y="6"/>
                  </a:lnTo>
                  <a:lnTo>
                    <a:pt x="435" y="6"/>
                  </a:lnTo>
                  <a:lnTo>
                    <a:pt x="437" y="0"/>
                  </a:lnTo>
                  <a:lnTo>
                    <a:pt x="441" y="0"/>
                  </a:lnTo>
                  <a:lnTo>
                    <a:pt x="449" y="4"/>
                  </a:lnTo>
                  <a:lnTo>
                    <a:pt x="454" y="8"/>
                  </a:lnTo>
                  <a:lnTo>
                    <a:pt x="456" y="12"/>
                  </a:lnTo>
                  <a:lnTo>
                    <a:pt x="460" y="22"/>
                  </a:lnTo>
                  <a:lnTo>
                    <a:pt x="462" y="24"/>
                  </a:lnTo>
                  <a:lnTo>
                    <a:pt x="462" y="26"/>
                  </a:lnTo>
                  <a:lnTo>
                    <a:pt x="464" y="43"/>
                  </a:lnTo>
                  <a:lnTo>
                    <a:pt x="470" y="55"/>
                  </a:lnTo>
                  <a:lnTo>
                    <a:pt x="472" y="69"/>
                  </a:lnTo>
                  <a:lnTo>
                    <a:pt x="474" y="71"/>
                  </a:lnTo>
                  <a:lnTo>
                    <a:pt x="480" y="76"/>
                  </a:lnTo>
                  <a:lnTo>
                    <a:pt x="488" y="74"/>
                  </a:lnTo>
                  <a:lnTo>
                    <a:pt x="515" y="76"/>
                  </a:lnTo>
                  <a:lnTo>
                    <a:pt x="533" y="78"/>
                  </a:lnTo>
                  <a:lnTo>
                    <a:pt x="537" y="82"/>
                  </a:lnTo>
                  <a:lnTo>
                    <a:pt x="543" y="82"/>
                  </a:lnTo>
                  <a:lnTo>
                    <a:pt x="552" y="90"/>
                  </a:lnTo>
                  <a:lnTo>
                    <a:pt x="548" y="108"/>
                  </a:lnTo>
                  <a:lnTo>
                    <a:pt x="550" y="121"/>
                  </a:lnTo>
                  <a:lnTo>
                    <a:pt x="550" y="127"/>
                  </a:lnTo>
                  <a:lnTo>
                    <a:pt x="552" y="131"/>
                  </a:lnTo>
                  <a:lnTo>
                    <a:pt x="558" y="137"/>
                  </a:lnTo>
                  <a:lnTo>
                    <a:pt x="560" y="137"/>
                  </a:lnTo>
                  <a:lnTo>
                    <a:pt x="562" y="145"/>
                  </a:lnTo>
                  <a:lnTo>
                    <a:pt x="556" y="159"/>
                  </a:lnTo>
                  <a:lnTo>
                    <a:pt x="558" y="170"/>
                  </a:lnTo>
                  <a:lnTo>
                    <a:pt x="548" y="172"/>
                  </a:lnTo>
                  <a:lnTo>
                    <a:pt x="533" y="176"/>
                  </a:lnTo>
                  <a:lnTo>
                    <a:pt x="529" y="188"/>
                  </a:lnTo>
                  <a:lnTo>
                    <a:pt x="529" y="202"/>
                  </a:lnTo>
                  <a:lnTo>
                    <a:pt x="529" y="204"/>
                  </a:lnTo>
                  <a:lnTo>
                    <a:pt x="509" y="206"/>
                  </a:lnTo>
                  <a:lnTo>
                    <a:pt x="498" y="208"/>
                  </a:lnTo>
                  <a:lnTo>
                    <a:pt x="501" y="211"/>
                  </a:lnTo>
                  <a:lnTo>
                    <a:pt x="498" y="219"/>
                  </a:lnTo>
                  <a:lnTo>
                    <a:pt x="484" y="243"/>
                  </a:lnTo>
                  <a:lnTo>
                    <a:pt x="478" y="251"/>
                  </a:lnTo>
                  <a:lnTo>
                    <a:pt x="470" y="251"/>
                  </a:lnTo>
                  <a:lnTo>
                    <a:pt x="468" y="251"/>
                  </a:lnTo>
                  <a:lnTo>
                    <a:pt x="441" y="245"/>
                  </a:lnTo>
                  <a:lnTo>
                    <a:pt x="433" y="243"/>
                  </a:lnTo>
                  <a:lnTo>
                    <a:pt x="427" y="237"/>
                  </a:lnTo>
                  <a:lnTo>
                    <a:pt x="425" y="229"/>
                  </a:lnTo>
                  <a:lnTo>
                    <a:pt x="423" y="223"/>
                  </a:lnTo>
                  <a:lnTo>
                    <a:pt x="415" y="223"/>
                  </a:lnTo>
                  <a:lnTo>
                    <a:pt x="417" y="225"/>
                  </a:lnTo>
                  <a:lnTo>
                    <a:pt x="417" y="237"/>
                  </a:lnTo>
                  <a:lnTo>
                    <a:pt x="415" y="245"/>
                  </a:lnTo>
                  <a:lnTo>
                    <a:pt x="411" y="258"/>
                  </a:lnTo>
                  <a:lnTo>
                    <a:pt x="415" y="262"/>
                  </a:lnTo>
                  <a:lnTo>
                    <a:pt x="419" y="266"/>
                  </a:lnTo>
                  <a:lnTo>
                    <a:pt x="421" y="268"/>
                  </a:lnTo>
                  <a:lnTo>
                    <a:pt x="427" y="272"/>
                  </a:lnTo>
                  <a:lnTo>
                    <a:pt x="431" y="270"/>
                  </a:lnTo>
                  <a:lnTo>
                    <a:pt x="435" y="272"/>
                  </a:lnTo>
                  <a:lnTo>
                    <a:pt x="439" y="274"/>
                  </a:lnTo>
                  <a:lnTo>
                    <a:pt x="435" y="280"/>
                  </a:lnTo>
                  <a:lnTo>
                    <a:pt x="392" y="313"/>
                  </a:lnTo>
                  <a:lnTo>
                    <a:pt x="390" y="317"/>
                  </a:lnTo>
                  <a:lnTo>
                    <a:pt x="386" y="317"/>
                  </a:lnTo>
                  <a:lnTo>
                    <a:pt x="366" y="315"/>
                  </a:lnTo>
                  <a:lnTo>
                    <a:pt x="362" y="319"/>
                  </a:lnTo>
                  <a:lnTo>
                    <a:pt x="353" y="321"/>
                  </a:lnTo>
                  <a:lnTo>
                    <a:pt x="353" y="321"/>
                  </a:lnTo>
                  <a:lnTo>
                    <a:pt x="347" y="317"/>
                  </a:lnTo>
                  <a:lnTo>
                    <a:pt x="341" y="311"/>
                  </a:lnTo>
                  <a:lnTo>
                    <a:pt x="341" y="307"/>
                  </a:lnTo>
                  <a:lnTo>
                    <a:pt x="341" y="303"/>
                  </a:lnTo>
                  <a:lnTo>
                    <a:pt x="339" y="300"/>
                  </a:lnTo>
                  <a:lnTo>
                    <a:pt x="335" y="303"/>
                  </a:lnTo>
                  <a:lnTo>
                    <a:pt x="327" y="309"/>
                  </a:lnTo>
                  <a:lnTo>
                    <a:pt x="315" y="315"/>
                  </a:lnTo>
                  <a:lnTo>
                    <a:pt x="306" y="315"/>
                  </a:lnTo>
                  <a:lnTo>
                    <a:pt x="306" y="313"/>
                  </a:lnTo>
                  <a:lnTo>
                    <a:pt x="302" y="309"/>
                  </a:lnTo>
                  <a:lnTo>
                    <a:pt x="286" y="309"/>
                  </a:lnTo>
                  <a:lnTo>
                    <a:pt x="282" y="307"/>
                  </a:lnTo>
                  <a:lnTo>
                    <a:pt x="280" y="303"/>
                  </a:lnTo>
                  <a:lnTo>
                    <a:pt x="274" y="294"/>
                  </a:lnTo>
                  <a:lnTo>
                    <a:pt x="270" y="296"/>
                  </a:lnTo>
                  <a:lnTo>
                    <a:pt x="259" y="294"/>
                  </a:lnTo>
                  <a:lnTo>
                    <a:pt x="251" y="294"/>
                  </a:lnTo>
                  <a:lnTo>
                    <a:pt x="249" y="296"/>
                  </a:lnTo>
                  <a:lnTo>
                    <a:pt x="249" y="298"/>
                  </a:lnTo>
                  <a:lnTo>
                    <a:pt x="249" y="303"/>
                  </a:lnTo>
                  <a:lnTo>
                    <a:pt x="241" y="317"/>
                  </a:lnTo>
                  <a:lnTo>
                    <a:pt x="241" y="319"/>
                  </a:lnTo>
                  <a:lnTo>
                    <a:pt x="239" y="317"/>
                  </a:lnTo>
                  <a:lnTo>
                    <a:pt x="231" y="311"/>
                  </a:lnTo>
                  <a:lnTo>
                    <a:pt x="225" y="311"/>
                  </a:lnTo>
                  <a:lnTo>
                    <a:pt x="219" y="311"/>
                  </a:lnTo>
                  <a:lnTo>
                    <a:pt x="219" y="313"/>
                  </a:lnTo>
                  <a:lnTo>
                    <a:pt x="221" y="321"/>
                  </a:lnTo>
                  <a:lnTo>
                    <a:pt x="221" y="321"/>
                  </a:lnTo>
                  <a:lnTo>
                    <a:pt x="225" y="323"/>
                  </a:lnTo>
                  <a:lnTo>
                    <a:pt x="231" y="333"/>
                  </a:lnTo>
                  <a:lnTo>
                    <a:pt x="223" y="341"/>
                  </a:lnTo>
                  <a:lnTo>
                    <a:pt x="198" y="358"/>
                  </a:lnTo>
                  <a:lnTo>
                    <a:pt x="194" y="360"/>
                  </a:lnTo>
                  <a:lnTo>
                    <a:pt x="178" y="352"/>
                  </a:lnTo>
                  <a:lnTo>
                    <a:pt x="167" y="352"/>
                  </a:lnTo>
                  <a:lnTo>
                    <a:pt x="157" y="354"/>
                  </a:lnTo>
                  <a:lnTo>
                    <a:pt x="147" y="356"/>
                  </a:lnTo>
                  <a:lnTo>
                    <a:pt x="147" y="360"/>
                  </a:lnTo>
                  <a:lnTo>
                    <a:pt x="143" y="368"/>
                  </a:lnTo>
                  <a:lnTo>
                    <a:pt x="139" y="370"/>
                  </a:lnTo>
                  <a:lnTo>
                    <a:pt x="135" y="372"/>
                  </a:lnTo>
                  <a:lnTo>
                    <a:pt x="129" y="368"/>
                  </a:lnTo>
                  <a:lnTo>
                    <a:pt x="112" y="372"/>
                  </a:lnTo>
                  <a:lnTo>
                    <a:pt x="110" y="372"/>
                  </a:lnTo>
                  <a:lnTo>
                    <a:pt x="110" y="376"/>
                  </a:lnTo>
                  <a:lnTo>
                    <a:pt x="98" y="378"/>
                  </a:lnTo>
                  <a:lnTo>
                    <a:pt x="96" y="378"/>
                  </a:lnTo>
                  <a:lnTo>
                    <a:pt x="92" y="376"/>
                  </a:lnTo>
                  <a:lnTo>
                    <a:pt x="82" y="372"/>
                  </a:lnTo>
                  <a:lnTo>
                    <a:pt x="84" y="368"/>
                  </a:lnTo>
                  <a:lnTo>
                    <a:pt x="82" y="364"/>
                  </a:lnTo>
                  <a:lnTo>
                    <a:pt x="57" y="354"/>
                  </a:lnTo>
                  <a:lnTo>
                    <a:pt x="57" y="352"/>
                  </a:lnTo>
                  <a:lnTo>
                    <a:pt x="57" y="350"/>
                  </a:lnTo>
                  <a:lnTo>
                    <a:pt x="57" y="350"/>
                  </a:lnTo>
                  <a:lnTo>
                    <a:pt x="57" y="350"/>
                  </a:lnTo>
                  <a:lnTo>
                    <a:pt x="59" y="347"/>
                  </a:lnTo>
                  <a:lnTo>
                    <a:pt x="59" y="345"/>
                  </a:lnTo>
                  <a:lnTo>
                    <a:pt x="59" y="343"/>
                  </a:lnTo>
                  <a:lnTo>
                    <a:pt x="59" y="339"/>
                  </a:lnTo>
                  <a:lnTo>
                    <a:pt x="57" y="339"/>
                  </a:lnTo>
                  <a:lnTo>
                    <a:pt x="53" y="337"/>
                  </a:lnTo>
                  <a:lnTo>
                    <a:pt x="47" y="341"/>
                  </a:lnTo>
                  <a:lnTo>
                    <a:pt x="45" y="343"/>
                  </a:lnTo>
                  <a:lnTo>
                    <a:pt x="45" y="345"/>
                  </a:lnTo>
                  <a:lnTo>
                    <a:pt x="35" y="343"/>
                  </a:lnTo>
                  <a:lnTo>
                    <a:pt x="10" y="339"/>
                  </a:lnTo>
                  <a:lnTo>
                    <a:pt x="4" y="339"/>
                  </a:lnTo>
                  <a:lnTo>
                    <a:pt x="2" y="319"/>
                  </a:lnTo>
                  <a:lnTo>
                    <a:pt x="0" y="296"/>
                  </a:lnTo>
                  <a:lnTo>
                    <a:pt x="0" y="255"/>
                  </a:lnTo>
                  <a:lnTo>
                    <a:pt x="0" y="227"/>
                  </a:lnTo>
                  <a:lnTo>
                    <a:pt x="0" y="221"/>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4" name="Freeform 674"/>
            <p:cNvSpPr>
              <a:spLocks/>
            </p:cNvSpPr>
            <p:nvPr/>
          </p:nvSpPr>
          <p:spPr bwMode="auto">
            <a:xfrm>
              <a:off x="6653213" y="2816225"/>
              <a:ext cx="752475" cy="969963"/>
            </a:xfrm>
            <a:custGeom>
              <a:avLst/>
              <a:gdLst>
                <a:gd name="T0" fmla="*/ 23 w 474"/>
                <a:gd name="T1" fmla="*/ 151 h 611"/>
                <a:gd name="T2" fmla="*/ 33 w 474"/>
                <a:gd name="T3" fmla="*/ 141 h 611"/>
                <a:gd name="T4" fmla="*/ 51 w 474"/>
                <a:gd name="T5" fmla="*/ 128 h 611"/>
                <a:gd name="T6" fmla="*/ 76 w 474"/>
                <a:gd name="T7" fmla="*/ 124 h 611"/>
                <a:gd name="T8" fmla="*/ 108 w 474"/>
                <a:gd name="T9" fmla="*/ 143 h 611"/>
                <a:gd name="T10" fmla="*/ 141 w 474"/>
                <a:gd name="T11" fmla="*/ 130 h 611"/>
                <a:gd name="T12" fmla="*/ 155 w 474"/>
                <a:gd name="T13" fmla="*/ 151 h 611"/>
                <a:gd name="T14" fmla="*/ 192 w 474"/>
                <a:gd name="T15" fmla="*/ 147 h 611"/>
                <a:gd name="T16" fmla="*/ 233 w 474"/>
                <a:gd name="T17" fmla="*/ 100 h 611"/>
                <a:gd name="T18" fmla="*/ 213 w 474"/>
                <a:gd name="T19" fmla="*/ 88 h 611"/>
                <a:gd name="T20" fmla="*/ 225 w 474"/>
                <a:gd name="T21" fmla="*/ 53 h 611"/>
                <a:gd name="T22" fmla="*/ 270 w 474"/>
                <a:gd name="T23" fmla="*/ 81 h 611"/>
                <a:gd name="T24" fmla="*/ 303 w 474"/>
                <a:gd name="T25" fmla="*/ 41 h 611"/>
                <a:gd name="T26" fmla="*/ 331 w 474"/>
                <a:gd name="T27" fmla="*/ 18 h 611"/>
                <a:gd name="T28" fmla="*/ 362 w 474"/>
                <a:gd name="T29" fmla="*/ 6 h 611"/>
                <a:gd name="T30" fmla="*/ 409 w 474"/>
                <a:gd name="T31" fmla="*/ 49 h 611"/>
                <a:gd name="T32" fmla="*/ 423 w 474"/>
                <a:gd name="T33" fmla="*/ 94 h 611"/>
                <a:gd name="T34" fmla="*/ 392 w 474"/>
                <a:gd name="T35" fmla="*/ 85 h 611"/>
                <a:gd name="T36" fmla="*/ 392 w 474"/>
                <a:gd name="T37" fmla="*/ 124 h 611"/>
                <a:gd name="T38" fmla="*/ 409 w 474"/>
                <a:gd name="T39" fmla="*/ 139 h 611"/>
                <a:gd name="T40" fmla="*/ 431 w 474"/>
                <a:gd name="T41" fmla="*/ 171 h 611"/>
                <a:gd name="T42" fmla="*/ 462 w 474"/>
                <a:gd name="T43" fmla="*/ 214 h 611"/>
                <a:gd name="T44" fmla="*/ 435 w 474"/>
                <a:gd name="T45" fmla="*/ 227 h 611"/>
                <a:gd name="T46" fmla="*/ 405 w 474"/>
                <a:gd name="T47" fmla="*/ 265 h 611"/>
                <a:gd name="T48" fmla="*/ 429 w 474"/>
                <a:gd name="T49" fmla="*/ 304 h 611"/>
                <a:gd name="T50" fmla="*/ 423 w 474"/>
                <a:gd name="T51" fmla="*/ 317 h 611"/>
                <a:gd name="T52" fmla="*/ 423 w 474"/>
                <a:gd name="T53" fmla="*/ 343 h 611"/>
                <a:gd name="T54" fmla="*/ 435 w 474"/>
                <a:gd name="T55" fmla="*/ 362 h 611"/>
                <a:gd name="T56" fmla="*/ 464 w 474"/>
                <a:gd name="T57" fmla="*/ 394 h 611"/>
                <a:gd name="T58" fmla="*/ 456 w 474"/>
                <a:gd name="T59" fmla="*/ 406 h 611"/>
                <a:gd name="T60" fmla="*/ 474 w 474"/>
                <a:gd name="T61" fmla="*/ 419 h 611"/>
                <a:gd name="T62" fmla="*/ 446 w 474"/>
                <a:gd name="T63" fmla="*/ 441 h 611"/>
                <a:gd name="T64" fmla="*/ 441 w 474"/>
                <a:gd name="T65" fmla="*/ 466 h 611"/>
                <a:gd name="T66" fmla="*/ 394 w 474"/>
                <a:gd name="T67" fmla="*/ 492 h 611"/>
                <a:gd name="T68" fmla="*/ 358 w 474"/>
                <a:gd name="T69" fmla="*/ 482 h 611"/>
                <a:gd name="T70" fmla="*/ 366 w 474"/>
                <a:gd name="T71" fmla="*/ 513 h 611"/>
                <a:gd name="T72" fmla="*/ 352 w 474"/>
                <a:gd name="T73" fmla="*/ 580 h 611"/>
                <a:gd name="T74" fmla="*/ 270 w 474"/>
                <a:gd name="T75" fmla="*/ 593 h 611"/>
                <a:gd name="T76" fmla="*/ 253 w 474"/>
                <a:gd name="T77" fmla="*/ 603 h 611"/>
                <a:gd name="T78" fmla="*/ 198 w 474"/>
                <a:gd name="T79" fmla="*/ 576 h 611"/>
                <a:gd name="T80" fmla="*/ 190 w 474"/>
                <a:gd name="T81" fmla="*/ 515 h 611"/>
                <a:gd name="T82" fmla="*/ 200 w 474"/>
                <a:gd name="T83" fmla="*/ 470 h 611"/>
                <a:gd name="T84" fmla="*/ 213 w 474"/>
                <a:gd name="T85" fmla="*/ 462 h 611"/>
                <a:gd name="T86" fmla="*/ 223 w 474"/>
                <a:gd name="T87" fmla="*/ 417 h 611"/>
                <a:gd name="T88" fmla="*/ 258 w 474"/>
                <a:gd name="T89" fmla="*/ 409 h 611"/>
                <a:gd name="T90" fmla="*/ 272 w 474"/>
                <a:gd name="T91" fmla="*/ 398 h 611"/>
                <a:gd name="T92" fmla="*/ 251 w 474"/>
                <a:gd name="T93" fmla="*/ 362 h 611"/>
                <a:gd name="T94" fmla="*/ 223 w 474"/>
                <a:gd name="T95" fmla="*/ 357 h 611"/>
                <a:gd name="T96" fmla="*/ 209 w 474"/>
                <a:gd name="T97" fmla="*/ 317 h 611"/>
                <a:gd name="T98" fmla="*/ 192 w 474"/>
                <a:gd name="T99" fmla="*/ 302 h 611"/>
                <a:gd name="T100" fmla="*/ 139 w 474"/>
                <a:gd name="T101" fmla="*/ 319 h 611"/>
                <a:gd name="T102" fmla="*/ 129 w 474"/>
                <a:gd name="T103" fmla="*/ 321 h 611"/>
                <a:gd name="T104" fmla="*/ 123 w 474"/>
                <a:gd name="T105" fmla="*/ 312 h 611"/>
                <a:gd name="T106" fmla="*/ 119 w 474"/>
                <a:gd name="T107" fmla="*/ 300 h 611"/>
                <a:gd name="T108" fmla="*/ 96 w 474"/>
                <a:gd name="T109" fmla="*/ 298 h 611"/>
                <a:gd name="T110" fmla="*/ 100 w 474"/>
                <a:gd name="T111" fmla="*/ 288 h 611"/>
                <a:gd name="T112" fmla="*/ 92 w 474"/>
                <a:gd name="T113" fmla="*/ 267 h 611"/>
                <a:gd name="T114" fmla="*/ 63 w 474"/>
                <a:gd name="T115" fmla="*/ 249 h 611"/>
                <a:gd name="T116" fmla="*/ 47 w 474"/>
                <a:gd name="T117" fmla="*/ 251 h 611"/>
                <a:gd name="T118" fmla="*/ 31 w 474"/>
                <a:gd name="T119" fmla="*/ 241 h 611"/>
                <a:gd name="T120" fmla="*/ 21 w 474"/>
                <a:gd name="T121" fmla="*/ 210 h 611"/>
                <a:gd name="T122" fmla="*/ 0 w 474"/>
                <a:gd name="T123" fmla="*/ 188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4" h="611">
                  <a:moveTo>
                    <a:pt x="0" y="188"/>
                  </a:moveTo>
                  <a:lnTo>
                    <a:pt x="25" y="171"/>
                  </a:lnTo>
                  <a:lnTo>
                    <a:pt x="33" y="163"/>
                  </a:lnTo>
                  <a:lnTo>
                    <a:pt x="27" y="153"/>
                  </a:lnTo>
                  <a:lnTo>
                    <a:pt x="23" y="151"/>
                  </a:lnTo>
                  <a:lnTo>
                    <a:pt x="23" y="151"/>
                  </a:lnTo>
                  <a:lnTo>
                    <a:pt x="21" y="143"/>
                  </a:lnTo>
                  <a:lnTo>
                    <a:pt x="21" y="141"/>
                  </a:lnTo>
                  <a:lnTo>
                    <a:pt x="27" y="141"/>
                  </a:lnTo>
                  <a:lnTo>
                    <a:pt x="33" y="141"/>
                  </a:lnTo>
                  <a:lnTo>
                    <a:pt x="41" y="147"/>
                  </a:lnTo>
                  <a:lnTo>
                    <a:pt x="43" y="149"/>
                  </a:lnTo>
                  <a:lnTo>
                    <a:pt x="43" y="147"/>
                  </a:lnTo>
                  <a:lnTo>
                    <a:pt x="51" y="133"/>
                  </a:lnTo>
                  <a:lnTo>
                    <a:pt x="51" y="128"/>
                  </a:lnTo>
                  <a:lnTo>
                    <a:pt x="51" y="126"/>
                  </a:lnTo>
                  <a:lnTo>
                    <a:pt x="53" y="124"/>
                  </a:lnTo>
                  <a:lnTo>
                    <a:pt x="61" y="124"/>
                  </a:lnTo>
                  <a:lnTo>
                    <a:pt x="72" y="126"/>
                  </a:lnTo>
                  <a:lnTo>
                    <a:pt x="76" y="124"/>
                  </a:lnTo>
                  <a:lnTo>
                    <a:pt x="82" y="133"/>
                  </a:lnTo>
                  <a:lnTo>
                    <a:pt x="84" y="137"/>
                  </a:lnTo>
                  <a:lnTo>
                    <a:pt x="88" y="139"/>
                  </a:lnTo>
                  <a:lnTo>
                    <a:pt x="104" y="139"/>
                  </a:lnTo>
                  <a:lnTo>
                    <a:pt x="108" y="143"/>
                  </a:lnTo>
                  <a:lnTo>
                    <a:pt x="108" y="145"/>
                  </a:lnTo>
                  <a:lnTo>
                    <a:pt x="117" y="145"/>
                  </a:lnTo>
                  <a:lnTo>
                    <a:pt x="129" y="139"/>
                  </a:lnTo>
                  <a:lnTo>
                    <a:pt x="137" y="133"/>
                  </a:lnTo>
                  <a:lnTo>
                    <a:pt x="141" y="130"/>
                  </a:lnTo>
                  <a:lnTo>
                    <a:pt x="143" y="133"/>
                  </a:lnTo>
                  <a:lnTo>
                    <a:pt x="143" y="137"/>
                  </a:lnTo>
                  <a:lnTo>
                    <a:pt x="143" y="141"/>
                  </a:lnTo>
                  <a:lnTo>
                    <a:pt x="149" y="147"/>
                  </a:lnTo>
                  <a:lnTo>
                    <a:pt x="155" y="151"/>
                  </a:lnTo>
                  <a:lnTo>
                    <a:pt x="155" y="151"/>
                  </a:lnTo>
                  <a:lnTo>
                    <a:pt x="164" y="149"/>
                  </a:lnTo>
                  <a:lnTo>
                    <a:pt x="168" y="145"/>
                  </a:lnTo>
                  <a:lnTo>
                    <a:pt x="188" y="147"/>
                  </a:lnTo>
                  <a:lnTo>
                    <a:pt x="192" y="147"/>
                  </a:lnTo>
                  <a:lnTo>
                    <a:pt x="194" y="143"/>
                  </a:lnTo>
                  <a:lnTo>
                    <a:pt x="237" y="110"/>
                  </a:lnTo>
                  <a:lnTo>
                    <a:pt x="241" y="104"/>
                  </a:lnTo>
                  <a:lnTo>
                    <a:pt x="237" y="102"/>
                  </a:lnTo>
                  <a:lnTo>
                    <a:pt x="233" y="100"/>
                  </a:lnTo>
                  <a:lnTo>
                    <a:pt x="229" y="102"/>
                  </a:lnTo>
                  <a:lnTo>
                    <a:pt x="223" y="98"/>
                  </a:lnTo>
                  <a:lnTo>
                    <a:pt x="221" y="96"/>
                  </a:lnTo>
                  <a:lnTo>
                    <a:pt x="217" y="92"/>
                  </a:lnTo>
                  <a:lnTo>
                    <a:pt x="213" y="88"/>
                  </a:lnTo>
                  <a:lnTo>
                    <a:pt x="217" y="75"/>
                  </a:lnTo>
                  <a:lnTo>
                    <a:pt x="219" y="67"/>
                  </a:lnTo>
                  <a:lnTo>
                    <a:pt x="219" y="55"/>
                  </a:lnTo>
                  <a:lnTo>
                    <a:pt x="217" y="53"/>
                  </a:lnTo>
                  <a:lnTo>
                    <a:pt x="225" y="53"/>
                  </a:lnTo>
                  <a:lnTo>
                    <a:pt x="227" y="59"/>
                  </a:lnTo>
                  <a:lnTo>
                    <a:pt x="229" y="67"/>
                  </a:lnTo>
                  <a:lnTo>
                    <a:pt x="235" y="73"/>
                  </a:lnTo>
                  <a:lnTo>
                    <a:pt x="243" y="75"/>
                  </a:lnTo>
                  <a:lnTo>
                    <a:pt x="270" y="81"/>
                  </a:lnTo>
                  <a:lnTo>
                    <a:pt x="272" y="81"/>
                  </a:lnTo>
                  <a:lnTo>
                    <a:pt x="280" y="81"/>
                  </a:lnTo>
                  <a:lnTo>
                    <a:pt x="286" y="73"/>
                  </a:lnTo>
                  <a:lnTo>
                    <a:pt x="300" y="49"/>
                  </a:lnTo>
                  <a:lnTo>
                    <a:pt x="303" y="41"/>
                  </a:lnTo>
                  <a:lnTo>
                    <a:pt x="300" y="38"/>
                  </a:lnTo>
                  <a:lnTo>
                    <a:pt x="311" y="36"/>
                  </a:lnTo>
                  <a:lnTo>
                    <a:pt x="331" y="34"/>
                  </a:lnTo>
                  <a:lnTo>
                    <a:pt x="331" y="32"/>
                  </a:lnTo>
                  <a:lnTo>
                    <a:pt x="331" y="18"/>
                  </a:lnTo>
                  <a:lnTo>
                    <a:pt x="335" y="6"/>
                  </a:lnTo>
                  <a:lnTo>
                    <a:pt x="350" y="2"/>
                  </a:lnTo>
                  <a:lnTo>
                    <a:pt x="360" y="0"/>
                  </a:lnTo>
                  <a:lnTo>
                    <a:pt x="362" y="2"/>
                  </a:lnTo>
                  <a:lnTo>
                    <a:pt x="362" y="6"/>
                  </a:lnTo>
                  <a:lnTo>
                    <a:pt x="374" y="22"/>
                  </a:lnTo>
                  <a:lnTo>
                    <a:pt x="378" y="22"/>
                  </a:lnTo>
                  <a:lnTo>
                    <a:pt x="388" y="28"/>
                  </a:lnTo>
                  <a:lnTo>
                    <a:pt x="403" y="41"/>
                  </a:lnTo>
                  <a:lnTo>
                    <a:pt x="409" y="49"/>
                  </a:lnTo>
                  <a:lnTo>
                    <a:pt x="411" y="53"/>
                  </a:lnTo>
                  <a:lnTo>
                    <a:pt x="417" y="65"/>
                  </a:lnTo>
                  <a:lnTo>
                    <a:pt x="425" y="75"/>
                  </a:lnTo>
                  <a:lnTo>
                    <a:pt x="425" y="88"/>
                  </a:lnTo>
                  <a:lnTo>
                    <a:pt x="423" y="94"/>
                  </a:lnTo>
                  <a:lnTo>
                    <a:pt x="417" y="96"/>
                  </a:lnTo>
                  <a:lnTo>
                    <a:pt x="409" y="104"/>
                  </a:lnTo>
                  <a:lnTo>
                    <a:pt x="407" y="102"/>
                  </a:lnTo>
                  <a:lnTo>
                    <a:pt x="394" y="88"/>
                  </a:lnTo>
                  <a:lnTo>
                    <a:pt x="392" y="85"/>
                  </a:lnTo>
                  <a:lnTo>
                    <a:pt x="386" y="90"/>
                  </a:lnTo>
                  <a:lnTo>
                    <a:pt x="382" y="100"/>
                  </a:lnTo>
                  <a:lnTo>
                    <a:pt x="384" y="106"/>
                  </a:lnTo>
                  <a:lnTo>
                    <a:pt x="394" y="120"/>
                  </a:lnTo>
                  <a:lnTo>
                    <a:pt x="392" y="124"/>
                  </a:lnTo>
                  <a:lnTo>
                    <a:pt x="399" y="141"/>
                  </a:lnTo>
                  <a:lnTo>
                    <a:pt x="401" y="141"/>
                  </a:lnTo>
                  <a:lnTo>
                    <a:pt x="403" y="137"/>
                  </a:lnTo>
                  <a:lnTo>
                    <a:pt x="405" y="137"/>
                  </a:lnTo>
                  <a:lnTo>
                    <a:pt x="409" y="139"/>
                  </a:lnTo>
                  <a:lnTo>
                    <a:pt x="411" y="143"/>
                  </a:lnTo>
                  <a:lnTo>
                    <a:pt x="411" y="151"/>
                  </a:lnTo>
                  <a:lnTo>
                    <a:pt x="429" y="153"/>
                  </a:lnTo>
                  <a:lnTo>
                    <a:pt x="427" y="161"/>
                  </a:lnTo>
                  <a:lnTo>
                    <a:pt x="431" y="171"/>
                  </a:lnTo>
                  <a:lnTo>
                    <a:pt x="446" y="188"/>
                  </a:lnTo>
                  <a:lnTo>
                    <a:pt x="458" y="200"/>
                  </a:lnTo>
                  <a:lnTo>
                    <a:pt x="460" y="204"/>
                  </a:lnTo>
                  <a:lnTo>
                    <a:pt x="458" y="210"/>
                  </a:lnTo>
                  <a:lnTo>
                    <a:pt x="462" y="214"/>
                  </a:lnTo>
                  <a:lnTo>
                    <a:pt x="462" y="216"/>
                  </a:lnTo>
                  <a:lnTo>
                    <a:pt x="454" y="225"/>
                  </a:lnTo>
                  <a:lnTo>
                    <a:pt x="452" y="227"/>
                  </a:lnTo>
                  <a:lnTo>
                    <a:pt x="437" y="227"/>
                  </a:lnTo>
                  <a:lnTo>
                    <a:pt x="435" y="227"/>
                  </a:lnTo>
                  <a:lnTo>
                    <a:pt x="425" y="227"/>
                  </a:lnTo>
                  <a:lnTo>
                    <a:pt x="421" y="237"/>
                  </a:lnTo>
                  <a:lnTo>
                    <a:pt x="411" y="255"/>
                  </a:lnTo>
                  <a:lnTo>
                    <a:pt x="409" y="261"/>
                  </a:lnTo>
                  <a:lnTo>
                    <a:pt x="405" y="265"/>
                  </a:lnTo>
                  <a:lnTo>
                    <a:pt x="417" y="272"/>
                  </a:lnTo>
                  <a:lnTo>
                    <a:pt x="429" y="280"/>
                  </a:lnTo>
                  <a:lnTo>
                    <a:pt x="431" y="288"/>
                  </a:lnTo>
                  <a:lnTo>
                    <a:pt x="429" y="292"/>
                  </a:lnTo>
                  <a:lnTo>
                    <a:pt x="429" y="304"/>
                  </a:lnTo>
                  <a:lnTo>
                    <a:pt x="427" y="306"/>
                  </a:lnTo>
                  <a:lnTo>
                    <a:pt x="423" y="306"/>
                  </a:lnTo>
                  <a:lnTo>
                    <a:pt x="423" y="308"/>
                  </a:lnTo>
                  <a:lnTo>
                    <a:pt x="423" y="310"/>
                  </a:lnTo>
                  <a:lnTo>
                    <a:pt x="423" y="317"/>
                  </a:lnTo>
                  <a:lnTo>
                    <a:pt x="431" y="325"/>
                  </a:lnTo>
                  <a:lnTo>
                    <a:pt x="429" y="327"/>
                  </a:lnTo>
                  <a:lnTo>
                    <a:pt x="425" y="327"/>
                  </a:lnTo>
                  <a:lnTo>
                    <a:pt x="425" y="329"/>
                  </a:lnTo>
                  <a:lnTo>
                    <a:pt x="423" y="343"/>
                  </a:lnTo>
                  <a:lnTo>
                    <a:pt x="423" y="349"/>
                  </a:lnTo>
                  <a:lnTo>
                    <a:pt x="425" y="355"/>
                  </a:lnTo>
                  <a:lnTo>
                    <a:pt x="429" y="357"/>
                  </a:lnTo>
                  <a:lnTo>
                    <a:pt x="429" y="364"/>
                  </a:lnTo>
                  <a:lnTo>
                    <a:pt x="435" y="362"/>
                  </a:lnTo>
                  <a:lnTo>
                    <a:pt x="439" y="362"/>
                  </a:lnTo>
                  <a:lnTo>
                    <a:pt x="441" y="370"/>
                  </a:lnTo>
                  <a:lnTo>
                    <a:pt x="448" y="388"/>
                  </a:lnTo>
                  <a:lnTo>
                    <a:pt x="450" y="392"/>
                  </a:lnTo>
                  <a:lnTo>
                    <a:pt x="464" y="394"/>
                  </a:lnTo>
                  <a:lnTo>
                    <a:pt x="466" y="398"/>
                  </a:lnTo>
                  <a:lnTo>
                    <a:pt x="464" y="400"/>
                  </a:lnTo>
                  <a:lnTo>
                    <a:pt x="452" y="402"/>
                  </a:lnTo>
                  <a:lnTo>
                    <a:pt x="452" y="406"/>
                  </a:lnTo>
                  <a:lnTo>
                    <a:pt x="456" y="406"/>
                  </a:lnTo>
                  <a:lnTo>
                    <a:pt x="464" y="406"/>
                  </a:lnTo>
                  <a:lnTo>
                    <a:pt x="470" y="406"/>
                  </a:lnTo>
                  <a:lnTo>
                    <a:pt x="474" y="411"/>
                  </a:lnTo>
                  <a:lnTo>
                    <a:pt x="474" y="415"/>
                  </a:lnTo>
                  <a:lnTo>
                    <a:pt x="474" y="419"/>
                  </a:lnTo>
                  <a:lnTo>
                    <a:pt x="468" y="433"/>
                  </a:lnTo>
                  <a:lnTo>
                    <a:pt x="462" y="443"/>
                  </a:lnTo>
                  <a:lnTo>
                    <a:pt x="460" y="445"/>
                  </a:lnTo>
                  <a:lnTo>
                    <a:pt x="456" y="445"/>
                  </a:lnTo>
                  <a:lnTo>
                    <a:pt x="446" y="441"/>
                  </a:lnTo>
                  <a:lnTo>
                    <a:pt x="443" y="443"/>
                  </a:lnTo>
                  <a:lnTo>
                    <a:pt x="439" y="441"/>
                  </a:lnTo>
                  <a:lnTo>
                    <a:pt x="439" y="447"/>
                  </a:lnTo>
                  <a:lnTo>
                    <a:pt x="441" y="460"/>
                  </a:lnTo>
                  <a:lnTo>
                    <a:pt x="441" y="466"/>
                  </a:lnTo>
                  <a:lnTo>
                    <a:pt x="441" y="472"/>
                  </a:lnTo>
                  <a:lnTo>
                    <a:pt x="429" y="482"/>
                  </a:lnTo>
                  <a:lnTo>
                    <a:pt x="413" y="486"/>
                  </a:lnTo>
                  <a:lnTo>
                    <a:pt x="405" y="490"/>
                  </a:lnTo>
                  <a:lnTo>
                    <a:pt x="394" y="492"/>
                  </a:lnTo>
                  <a:lnTo>
                    <a:pt x="394" y="492"/>
                  </a:lnTo>
                  <a:lnTo>
                    <a:pt x="374" y="484"/>
                  </a:lnTo>
                  <a:lnTo>
                    <a:pt x="370" y="482"/>
                  </a:lnTo>
                  <a:lnTo>
                    <a:pt x="366" y="484"/>
                  </a:lnTo>
                  <a:lnTo>
                    <a:pt x="358" y="482"/>
                  </a:lnTo>
                  <a:lnTo>
                    <a:pt x="356" y="482"/>
                  </a:lnTo>
                  <a:lnTo>
                    <a:pt x="350" y="492"/>
                  </a:lnTo>
                  <a:lnTo>
                    <a:pt x="358" y="501"/>
                  </a:lnTo>
                  <a:lnTo>
                    <a:pt x="366" y="505"/>
                  </a:lnTo>
                  <a:lnTo>
                    <a:pt x="366" y="513"/>
                  </a:lnTo>
                  <a:lnTo>
                    <a:pt x="364" y="517"/>
                  </a:lnTo>
                  <a:lnTo>
                    <a:pt x="360" y="529"/>
                  </a:lnTo>
                  <a:lnTo>
                    <a:pt x="360" y="564"/>
                  </a:lnTo>
                  <a:lnTo>
                    <a:pt x="356" y="572"/>
                  </a:lnTo>
                  <a:lnTo>
                    <a:pt x="352" y="580"/>
                  </a:lnTo>
                  <a:lnTo>
                    <a:pt x="337" y="603"/>
                  </a:lnTo>
                  <a:lnTo>
                    <a:pt x="327" y="597"/>
                  </a:lnTo>
                  <a:lnTo>
                    <a:pt x="313" y="595"/>
                  </a:lnTo>
                  <a:lnTo>
                    <a:pt x="284" y="593"/>
                  </a:lnTo>
                  <a:lnTo>
                    <a:pt x="270" y="593"/>
                  </a:lnTo>
                  <a:lnTo>
                    <a:pt x="264" y="611"/>
                  </a:lnTo>
                  <a:lnTo>
                    <a:pt x="256" y="611"/>
                  </a:lnTo>
                  <a:lnTo>
                    <a:pt x="253" y="611"/>
                  </a:lnTo>
                  <a:lnTo>
                    <a:pt x="253" y="611"/>
                  </a:lnTo>
                  <a:lnTo>
                    <a:pt x="253" y="603"/>
                  </a:lnTo>
                  <a:lnTo>
                    <a:pt x="231" y="595"/>
                  </a:lnTo>
                  <a:lnTo>
                    <a:pt x="225" y="593"/>
                  </a:lnTo>
                  <a:lnTo>
                    <a:pt x="217" y="588"/>
                  </a:lnTo>
                  <a:lnTo>
                    <a:pt x="206" y="584"/>
                  </a:lnTo>
                  <a:lnTo>
                    <a:pt x="198" y="576"/>
                  </a:lnTo>
                  <a:lnTo>
                    <a:pt x="192" y="568"/>
                  </a:lnTo>
                  <a:lnTo>
                    <a:pt x="184" y="546"/>
                  </a:lnTo>
                  <a:lnTo>
                    <a:pt x="184" y="537"/>
                  </a:lnTo>
                  <a:lnTo>
                    <a:pt x="188" y="527"/>
                  </a:lnTo>
                  <a:lnTo>
                    <a:pt x="190" y="515"/>
                  </a:lnTo>
                  <a:lnTo>
                    <a:pt x="194" y="509"/>
                  </a:lnTo>
                  <a:lnTo>
                    <a:pt x="202" y="492"/>
                  </a:lnTo>
                  <a:lnTo>
                    <a:pt x="204" y="488"/>
                  </a:lnTo>
                  <a:lnTo>
                    <a:pt x="206" y="480"/>
                  </a:lnTo>
                  <a:lnTo>
                    <a:pt x="200" y="470"/>
                  </a:lnTo>
                  <a:lnTo>
                    <a:pt x="200" y="466"/>
                  </a:lnTo>
                  <a:lnTo>
                    <a:pt x="204" y="464"/>
                  </a:lnTo>
                  <a:lnTo>
                    <a:pt x="209" y="466"/>
                  </a:lnTo>
                  <a:lnTo>
                    <a:pt x="211" y="464"/>
                  </a:lnTo>
                  <a:lnTo>
                    <a:pt x="213" y="462"/>
                  </a:lnTo>
                  <a:lnTo>
                    <a:pt x="233" y="441"/>
                  </a:lnTo>
                  <a:lnTo>
                    <a:pt x="233" y="435"/>
                  </a:lnTo>
                  <a:lnTo>
                    <a:pt x="231" y="431"/>
                  </a:lnTo>
                  <a:lnTo>
                    <a:pt x="227" y="427"/>
                  </a:lnTo>
                  <a:lnTo>
                    <a:pt x="223" y="417"/>
                  </a:lnTo>
                  <a:lnTo>
                    <a:pt x="227" y="415"/>
                  </a:lnTo>
                  <a:lnTo>
                    <a:pt x="229" y="411"/>
                  </a:lnTo>
                  <a:lnTo>
                    <a:pt x="231" y="409"/>
                  </a:lnTo>
                  <a:lnTo>
                    <a:pt x="251" y="406"/>
                  </a:lnTo>
                  <a:lnTo>
                    <a:pt x="258" y="409"/>
                  </a:lnTo>
                  <a:lnTo>
                    <a:pt x="264" y="411"/>
                  </a:lnTo>
                  <a:lnTo>
                    <a:pt x="264" y="411"/>
                  </a:lnTo>
                  <a:lnTo>
                    <a:pt x="270" y="409"/>
                  </a:lnTo>
                  <a:lnTo>
                    <a:pt x="270" y="404"/>
                  </a:lnTo>
                  <a:lnTo>
                    <a:pt x="272" y="398"/>
                  </a:lnTo>
                  <a:lnTo>
                    <a:pt x="272" y="394"/>
                  </a:lnTo>
                  <a:lnTo>
                    <a:pt x="268" y="390"/>
                  </a:lnTo>
                  <a:lnTo>
                    <a:pt x="256" y="386"/>
                  </a:lnTo>
                  <a:lnTo>
                    <a:pt x="251" y="382"/>
                  </a:lnTo>
                  <a:lnTo>
                    <a:pt x="251" y="362"/>
                  </a:lnTo>
                  <a:lnTo>
                    <a:pt x="249" y="359"/>
                  </a:lnTo>
                  <a:lnTo>
                    <a:pt x="239" y="357"/>
                  </a:lnTo>
                  <a:lnTo>
                    <a:pt x="237" y="355"/>
                  </a:lnTo>
                  <a:lnTo>
                    <a:pt x="231" y="355"/>
                  </a:lnTo>
                  <a:lnTo>
                    <a:pt x="223" y="357"/>
                  </a:lnTo>
                  <a:lnTo>
                    <a:pt x="217" y="355"/>
                  </a:lnTo>
                  <a:lnTo>
                    <a:pt x="211" y="349"/>
                  </a:lnTo>
                  <a:lnTo>
                    <a:pt x="209" y="343"/>
                  </a:lnTo>
                  <a:lnTo>
                    <a:pt x="209" y="327"/>
                  </a:lnTo>
                  <a:lnTo>
                    <a:pt x="209" y="317"/>
                  </a:lnTo>
                  <a:lnTo>
                    <a:pt x="202" y="317"/>
                  </a:lnTo>
                  <a:lnTo>
                    <a:pt x="194" y="317"/>
                  </a:lnTo>
                  <a:lnTo>
                    <a:pt x="194" y="314"/>
                  </a:lnTo>
                  <a:lnTo>
                    <a:pt x="194" y="304"/>
                  </a:lnTo>
                  <a:lnTo>
                    <a:pt x="192" y="302"/>
                  </a:lnTo>
                  <a:lnTo>
                    <a:pt x="168" y="302"/>
                  </a:lnTo>
                  <a:lnTo>
                    <a:pt x="157" y="300"/>
                  </a:lnTo>
                  <a:lnTo>
                    <a:pt x="153" y="300"/>
                  </a:lnTo>
                  <a:lnTo>
                    <a:pt x="141" y="314"/>
                  </a:lnTo>
                  <a:lnTo>
                    <a:pt x="139" y="319"/>
                  </a:lnTo>
                  <a:lnTo>
                    <a:pt x="135" y="321"/>
                  </a:lnTo>
                  <a:lnTo>
                    <a:pt x="131" y="323"/>
                  </a:lnTo>
                  <a:lnTo>
                    <a:pt x="129" y="323"/>
                  </a:lnTo>
                  <a:lnTo>
                    <a:pt x="129" y="321"/>
                  </a:lnTo>
                  <a:lnTo>
                    <a:pt x="129" y="321"/>
                  </a:lnTo>
                  <a:lnTo>
                    <a:pt x="129" y="323"/>
                  </a:lnTo>
                  <a:lnTo>
                    <a:pt x="129" y="327"/>
                  </a:lnTo>
                  <a:lnTo>
                    <a:pt x="125" y="327"/>
                  </a:lnTo>
                  <a:lnTo>
                    <a:pt x="123" y="321"/>
                  </a:lnTo>
                  <a:lnTo>
                    <a:pt x="123" y="312"/>
                  </a:lnTo>
                  <a:lnTo>
                    <a:pt x="125" y="306"/>
                  </a:lnTo>
                  <a:lnTo>
                    <a:pt x="123" y="304"/>
                  </a:lnTo>
                  <a:lnTo>
                    <a:pt x="123" y="302"/>
                  </a:lnTo>
                  <a:lnTo>
                    <a:pt x="121" y="300"/>
                  </a:lnTo>
                  <a:lnTo>
                    <a:pt x="119" y="300"/>
                  </a:lnTo>
                  <a:lnTo>
                    <a:pt x="115" y="298"/>
                  </a:lnTo>
                  <a:lnTo>
                    <a:pt x="108" y="298"/>
                  </a:lnTo>
                  <a:lnTo>
                    <a:pt x="102" y="298"/>
                  </a:lnTo>
                  <a:lnTo>
                    <a:pt x="96" y="298"/>
                  </a:lnTo>
                  <a:lnTo>
                    <a:pt x="96" y="298"/>
                  </a:lnTo>
                  <a:lnTo>
                    <a:pt x="94" y="296"/>
                  </a:lnTo>
                  <a:lnTo>
                    <a:pt x="94" y="292"/>
                  </a:lnTo>
                  <a:lnTo>
                    <a:pt x="94" y="292"/>
                  </a:lnTo>
                  <a:lnTo>
                    <a:pt x="100" y="290"/>
                  </a:lnTo>
                  <a:lnTo>
                    <a:pt x="100" y="288"/>
                  </a:lnTo>
                  <a:lnTo>
                    <a:pt x="96" y="286"/>
                  </a:lnTo>
                  <a:lnTo>
                    <a:pt x="96" y="282"/>
                  </a:lnTo>
                  <a:lnTo>
                    <a:pt x="90" y="282"/>
                  </a:lnTo>
                  <a:lnTo>
                    <a:pt x="92" y="270"/>
                  </a:lnTo>
                  <a:lnTo>
                    <a:pt x="92" y="267"/>
                  </a:lnTo>
                  <a:lnTo>
                    <a:pt x="88" y="265"/>
                  </a:lnTo>
                  <a:lnTo>
                    <a:pt x="88" y="263"/>
                  </a:lnTo>
                  <a:lnTo>
                    <a:pt x="74" y="255"/>
                  </a:lnTo>
                  <a:lnTo>
                    <a:pt x="65" y="251"/>
                  </a:lnTo>
                  <a:lnTo>
                    <a:pt x="63" y="249"/>
                  </a:lnTo>
                  <a:lnTo>
                    <a:pt x="61" y="253"/>
                  </a:lnTo>
                  <a:lnTo>
                    <a:pt x="57" y="253"/>
                  </a:lnTo>
                  <a:lnTo>
                    <a:pt x="55" y="247"/>
                  </a:lnTo>
                  <a:lnTo>
                    <a:pt x="51" y="247"/>
                  </a:lnTo>
                  <a:lnTo>
                    <a:pt x="47" y="251"/>
                  </a:lnTo>
                  <a:lnTo>
                    <a:pt x="41" y="251"/>
                  </a:lnTo>
                  <a:lnTo>
                    <a:pt x="39" y="249"/>
                  </a:lnTo>
                  <a:lnTo>
                    <a:pt x="39" y="245"/>
                  </a:lnTo>
                  <a:lnTo>
                    <a:pt x="37" y="243"/>
                  </a:lnTo>
                  <a:lnTo>
                    <a:pt x="31" y="241"/>
                  </a:lnTo>
                  <a:lnTo>
                    <a:pt x="35" y="235"/>
                  </a:lnTo>
                  <a:lnTo>
                    <a:pt x="29" y="227"/>
                  </a:lnTo>
                  <a:lnTo>
                    <a:pt x="27" y="225"/>
                  </a:lnTo>
                  <a:lnTo>
                    <a:pt x="29" y="214"/>
                  </a:lnTo>
                  <a:lnTo>
                    <a:pt x="21" y="210"/>
                  </a:lnTo>
                  <a:lnTo>
                    <a:pt x="18" y="204"/>
                  </a:lnTo>
                  <a:lnTo>
                    <a:pt x="16" y="198"/>
                  </a:lnTo>
                  <a:lnTo>
                    <a:pt x="14" y="194"/>
                  </a:lnTo>
                  <a:lnTo>
                    <a:pt x="8" y="190"/>
                  </a:lnTo>
                  <a:lnTo>
                    <a:pt x="0" y="18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5" name="Freeform 675"/>
            <p:cNvSpPr>
              <a:spLocks/>
            </p:cNvSpPr>
            <p:nvPr/>
          </p:nvSpPr>
          <p:spPr bwMode="auto">
            <a:xfrm>
              <a:off x="7623175" y="3711575"/>
              <a:ext cx="708025" cy="457200"/>
            </a:xfrm>
            <a:custGeom>
              <a:avLst/>
              <a:gdLst>
                <a:gd name="T0" fmla="*/ 41 w 446"/>
                <a:gd name="T1" fmla="*/ 18 h 288"/>
                <a:gd name="T2" fmla="*/ 90 w 446"/>
                <a:gd name="T3" fmla="*/ 18 h 288"/>
                <a:gd name="T4" fmla="*/ 121 w 446"/>
                <a:gd name="T5" fmla="*/ 6 h 288"/>
                <a:gd name="T6" fmla="*/ 166 w 446"/>
                <a:gd name="T7" fmla="*/ 8 h 288"/>
                <a:gd name="T8" fmla="*/ 196 w 446"/>
                <a:gd name="T9" fmla="*/ 29 h 288"/>
                <a:gd name="T10" fmla="*/ 194 w 446"/>
                <a:gd name="T11" fmla="*/ 65 h 288"/>
                <a:gd name="T12" fmla="*/ 196 w 446"/>
                <a:gd name="T13" fmla="*/ 69 h 288"/>
                <a:gd name="T14" fmla="*/ 204 w 446"/>
                <a:gd name="T15" fmla="*/ 67 h 288"/>
                <a:gd name="T16" fmla="*/ 229 w 446"/>
                <a:gd name="T17" fmla="*/ 82 h 288"/>
                <a:gd name="T18" fmla="*/ 239 w 446"/>
                <a:gd name="T19" fmla="*/ 108 h 288"/>
                <a:gd name="T20" fmla="*/ 270 w 446"/>
                <a:gd name="T21" fmla="*/ 123 h 288"/>
                <a:gd name="T22" fmla="*/ 272 w 446"/>
                <a:gd name="T23" fmla="*/ 135 h 288"/>
                <a:gd name="T24" fmla="*/ 290 w 446"/>
                <a:gd name="T25" fmla="*/ 131 h 288"/>
                <a:gd name="T26" fmla="*/ 315 w 446"/>
                <a:gd name="T27" fmla="*/ 135 h 288"/>
                <a:gd name="T28" fmla="*/ 341 w 446"/>
                <a:gd name="T29" fmla="*/ 133 h 288"/>
                <a:gd name="T30" fmla="*/ 362 w 446"/>
                <a:gd name="T31" fmla="*/ 112 h 288"/>
                <a:gd name="T32" fmla="*/ 372 w 446"/>
                <a:gd name="T33" fmla="*/ 104 h 288"/>
                <a:gd name="T34" fmla="*/ 386 w 446"/>
                <a:gd name="T35" fmla="*/ 110 h 288"/>
                <a:gd name="T36" fmla="*/ 403 w 446"/>
                <a:gd name="T37" fmla="*/ 100 h 288"/>
                <a:gd name="T38" fmla="*/ 403 w 446"/>
                <a:gd name="T39" fmla="*/ 110 h 288"/>
                <a:gd name="T40" fmla="*/ 405 w 446"/>
                <a:gd name="T41" fmla="*/ 119 h 288"/>
                <a:gd name="T42" fmla="*/ 427 w 446"/>
                <a:gd name="T43" fmla="*/ 114 h 288"/>
                <a:gd name="T44" fmla="*/ 433 w 446"/>
                <a:gd name="T45" fmla="*/ 133 h 288"/>
                <a:gd name="T46" fmla="*/ 419 w 446"/>
                <a:gd name="T47" fmla="*/ 149 h 288"/>
                <a:gd name="T48" fmla="*/ 403 w 446"/>
                <a:gd name="T49" fmla="*/ 168 h 288"/>
                <a:gd name="T50" fmla="*/ 405 w 446"/>
                <a:gd name="T51" fmla="*/ 180 h 288"/>
                <a:gd name="T52" fmla="*/ 415 w 446"/>
                <a:gd name="T53" fmla="*/ 188 h 288"/>
                <a:gd name="T54" fmla="*/ 437 w 446"/>
                <a:gd name="T55" fmla="*/ 190 h 288"/>
                <a:gd name="T56" fmla="*/ 441 w 446"/>
                <a:gd name="T57" fmla="*/ 200 h 288"/>
                <a:gd name="T58" fmla="*/ 423 w 446"/>
                <a:gd name="T59" fmla="*/ 204 h 288"/>
                <a:gd name="T60" fmla="*/ 407 w 446"/>
                <a:gd name="T61" fmla="*/ 215 h 288"/>
                <a:gd name="T62" fmla="*/ 392 w 446"/>
                <a:gd name="T63" fmla="*/ 225 h 288"/>
                <a:gd name="T64" fmla="*/ 405 w 446"/>
                <a:gd name="T65" fmla="*/ 237 h 288"/>
                <a:gd name="T66" fmla="*/ 413 w 446"/>
                <a:gd name="T67" fmla="*/ 258 h 288"/>
                <a:gd name="T68" fmla="*/ 396 w 446"/>
                <a:gd name="T69" fmla="*/ 253 h 288"/>
                <a:gd name="T70" fmla="*/ 366 w 446"/>
                <a:gd name="T71" fmla="*/ 260 h 288"/>
                <a:gd name="T72" fmla="*/ 309 w 446"/>
                <a:gd name="T73" fmla="*/ 276 h 288"/>
                <a:gd name="T74" fmla="*/ 284 w 446"/>
                <a:gd name="T75" fmla="*/ 288 h 288"/>
                <a:gd name="T76" fmla="*/ 260 w 446"/>
                <a:gd name="T77" fmla="*/ 278 h 288"/>
                <a:gd name="T78" fmla="*/ 235 w 446"/>
                <a:gd name="T79" fmla="*/ 278 h 288"/>
                <a:gd name="T80" fmla="*/ 219 w 446"/>
                <a:gd name="T81" fmla="*/ 266 h 288"/>
                <a:gd name="T82" fmla="*/ 211 w 446"/>
                <a:gd name="T83" fmla="*/ 249 h 288"/>
                <a:gd name="T84" fmla="*/ 200 w 446"/>
                <a:gd name="T85" fmla="*/ 251 h 288"/>
                <a:gd name="T86" fmla="*/ 184 w 446"/>
                <a:gd name="T87" fmla="*/ 243 h 288"/>
                <a:gd name="T88" fmla="*/ 188 w 446"/>
                <a:gd name="T89" fmla="*/ 229 h 288"/>
                <a:gd name="T90" fmla="*/ 188 w 446"/>
                <a:gd name="T91" fmla="*/ 202 h 288"/>
                <a:gd name="T92" fmla="*/ 172 w 446"/>
                <a:gd name="T93" fmla="*/ 194 h 288"/>
                <a:gd name="T94" fmla="*/ 145 w 446"/>
                <a:gd name="T95" fmla="*/ 196 h 288"/>
                <a:gd name="T96" fmla="*/ 131 w 446"/>
                <a:gd name="T97" fmla="*/ 184 h 288"/>
                <a:gd name="T98" fmla="*/ 149 w 446"/>
                <a:gd name="T99" fmla="*/ 145 h 288"/>
                <a:gd name="T100" fmla="*/ 129 w 446"/>
                <a:gd name="T101" fmla="*/ 137 h 288"/>
                <a:gd name="T102" fmla="*/ 102 w 446"/>
                <a:gd name="T103" fmla="*/ 149 h 288"/>
                <a:gd name="T104" fmla="*/ 80 w 446"/>
                <a:gd name="T105" fmla="*/ 125 h 288"/>
                <a:gd name="T106" fmla="*/ 72 w 446"/>
                <a:gd name="T107" fmla="*/ 108 h 288"/>
                <a:gd name="T108" fmla="*/ 41 w 446"/>
                <a:gd name="T109" fmla="*/ 98 h 288"/>
                <a:gd name="T110" fmla="*/ 39 w 446"/>
                <a:gd name="T111" fmla="*/ 74 h 288"/>
                <a:gd name="T112" fmla="*/ 23 w 446"/>
                <a:gd name="T113" fmla="*/ 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6" h="288">
                  <a:moveTo>
                    <a:pt x="0" y="0"/>
                  </a:moveTo>
                  <a:lnTo>
                    <a:pt x="6" y="2"/>
                  </a:lnTo>
                  <a:lnTo>
                    <a:pt x="14" y="8"/>
                  </a:lnTo>
                  <a:lnTo>
                    <a:pt x="41" y="18"/>
                  </a:lnTo>
                  <a:lnTo>
                    <a:pt x="55" y="12"/>
                  </a:lnTo>
                  <a:lnTo>
                    <a:pt x="76" y="16"/>
                  </a:lnTo>
                  <a:lnTo>
                    <a:pt x="82" y="20"/>
                  </a:lnTo>
                  <a:lnTo>
                    <a:pt x="90" y="18"/>
                  </a:lnTo>
                  <a:lnTo>
                    <a:pt x="108" y="16"/>
                  </a:lnTo>
                  <a:lnTo>
                    <a:pt x="110" y="10"/>
                  </a:lnTo>
                  <a:lnTo>
                    <a:pt x="119" y="8"/>
                  </a:lnTo>
                  <a:lnTo>
                    <a:pt x="121" y="6"/>
                  </a:lnTo>
                  <a:lnTo>
                    <a:pt x="133" y="14"/>
                  </a:lnTo>
                  <a:lnTo>
                    <a:pt x="149" y="10"/>
                  </a:lnTo>
                  <a:lnTo>
                    <a:pt x="159" y="2"/>
                  </a:lnTo>
                  <a:lnTo>
                    <a:pt x="166" y="8"/>
                  </a:lnTo>
                  <a:lnTo>
                    <a:pt x="176" y="10"/>
                  </a:lnTo>
                  <a:lnTo>
                    <a:pt x="188" y="20"/>
                  </a:lnTo>
                  <a:lnTo>
                    <a:pt x="194" y="22"/>
                  </a:lnTo>
                  <a:lnTo>
                    <a:pt x="196" y="29"/>
                  </a:lnTo>
                  <a:lnTo>
                    <a:pt x="196" y="37"/>
                  </a:lnTo>
                  <a:lnTo>
                    <a:pt x="194" y="49"/>
                  </a:lnTo>
                  <a:lnTo>
                    <a:pt x="192" y="63"/>
                  </a:lnTo>
                  <a:lnTo>
                    <a:pt x="194" y="65"/>
                  </a:lnTo>
                  <a:lnTo>
                    <a:pt x="194" y="67"/>
                  </a:lnTo>
                  <a:lnTo>
                    <a:pt x="194" y="65"/>
                  </a:lnTo>
                  <a:lnTo>
                    <a:pt x="192" y="63"/>
                  </a:lnTo>
                  <a:lnTo>
                    <a:pt x="196" y="69"/>
                  </a:lnTo>
                  <a:lnTo>
                    <a:pt x="194" y="65"/>
                  </a:lnTo>
                  <a:lnTo>
                    <a:pt x="194" y="67"/>
                  </a:lnTo>
                  <a:lnTo>
                    <a:pt x="202" y="67"/>
                  </a:lnTo>
                  <a:lnTo>
                    <a:pt x="204" y="67"/>
                  </a:lnTo>
                  <a:lnTo>
                    <a:pt x="221" y="63"/>
                  </a:lnTo>
                  <a:lnTo>
                    <a:pt x="223" y="74"/>
                  </a:lnTo>
                  <a:lnTo>
                    <a:pt x="223" y="76"/>
                  </a:lnTo>
                  <a:lnTo>
                    <a:pt x="229" y="82"/>
                  </a:lnTo>
                  <a:lnTo>
                    <a:pt x="231" y="88"/>
                  </a:lnTo>
                  <a:lnTo>
                    <a:pt x="235" y="100"/>
                  </a:lnTo>
                  <a:lnTo>
                    <a:pt x="239" y="108"/>
                  </a:lnTo>
                  <a:lnTo>
                    <a:pt x="239" y="108"/>
                  </a:lnTo>
                  <a:lnTo>
                    <a:pt x="255" y="119"/>
                  </a:lnTo>
                  <a:lnTo>
                    <a:pt x="262" y="123"/>
                  </a:lnTo>
                  <a:lnTo>
                    <a:pt x="270" y="125"/>
                  </a:lnTo>
                  <a:lnTo>
                    <a:pt x="270" y="123"/>
                  </a:lnTo>
                  <a:lnTo>
                    <a:pt x="272" y="123"/>
                  </a:lnTo>
                  <a:lnTo>
                    <a:pt x="272" y="127"/>
                  </a:lnTo>
                  <a:lnTo>
                    <a:pt x="272" y="131"/>
                  </a:lnTo>
                  <a:lnTo>
                    <a:pt x="272" y="135"/>
                  </a:lnTo>
                  <a:lnTo>
                    <a:pt x="276" y="141"/>
                  </a:lnTo>
                  <a:lnTo>
                    <a:pt x="278" y="141"/>
                  </a:lnTo>
                  <a:lnTo>
                    <a:pt x="284" y="137"/>
                  </a:lnTo>
                  <a:lnTo>
                    <a:pt x="290" y="131"/>
                  </a:lnTo>
                  <a:lnTo>
                    <a:pt x="294" y="137"/>
                  </a:lnTo>
                  <a:lnTo>
                    <a:pt x="296" y="137"/>
                  </a:lnTo>
                  <a:lnTo>
                    <a:pt x="300" y="139"/>
                  </a:lnTo>
                  <a:lnTo>
                    <a:pt x="315" y="135"/>
                  </a:lnTo>
                  <a:lnTo>
                    <a:pt x="321" y="135"/>
                  </a:lnTo>
                  <a:lnTo>
                    <a:pt x="325" y="135"/>
                  </a:lnTo>
                  <a:lnTo>
                    <a:pt x="331" y="133"/>
                  </a:lnTo>
                  <a:lnTo>
                    <a:pt x="341" y="133"/>
                  </a:lnTo>
                  <a:lnTo>
                    <a:pt x="358" y="129"/>
                  </a:lnTo>
                  <a:lnTo>
                    <a:pt x="360" y="127"/>
                  </a:lnTo>
                  <a:lnTo>
                    <a:pt x="360" y="116"/>
                  </a:lnTo>
                  <a:lnTo>
                    <a:pt x="362" y="112"/>
                  </a:lnTo>
                  <a:lnTo>
                    <a:pt x="364" y="108"/>
                  </a:lnTo>
                  <a:lnTo>
                    <a:pt x="368" y="104"/>
                  </a:lnTo>
                  <a:lnTo>
                    <a:pt x="370" y="104"/>
                  </a:lnTo>
                  <a:lnTo>
                    <a:pt x="372" y="104"/>
                  </a:lnTo>
                  <a:lnTo>
                    <a:pt x="374" y="106"/>
                  </a:lnTo>
                  <a:lnTo>
                    <a:pt x="378" y="108"/>
                  </a:lnTo>
                  <a:lnTo>
                    <a:pt x="382" y="108"/>
                  </a:lnTo>
                  <a:lnTo>
                    <a:pt x="386" y="110"/>
                  </a:lnTo>
                  <a:lnTo>
                    <a:pt x="390" y="110"/>
                  </a:lnTo>
                  <a:lnTo>
                    <a:pt x="394" y="110"/>
                  </a:lnTo>
                  <a:lnTo>
                    <a:pt x="401" y="106"/>
                  </a:lnTo>
                  <a:lnTo>
                    <a:pt x="403" y="100"/>
                  </a:lnTo>
                  <a:lnTo>
                    <a:pt x="407" y="92"/>
                  </a:lnTo>
                  <a:lnTo>
                    <a:pt x="409" y="92"/>
                  </a:lnTo>
                  <a:lnTo>
                    <a:pt x="405" y="108"/>
                  </a:lnTo>
                  <a:lnTo>
                    <a:pt x="403" y="110"/>
                  </a:lnTo>
                  <a:lnTo>
                    <a:pt x="405" y="114"/>
                  </a:lnTo>
                  <a:lnTo>
                    <a:pt x="403" y="119"/>
                  </a:lnTo>
                  <a:lnTo>
                    <a:pt x="403" y="119"/>
                  </a:lnTo>
                  <a:lnTo>
                    <a:pt x="405" y="119"/>
                  </a:lnTo>
                  <a:lnTo>
                    <a:pt x="411" y="114"/>
                  </a:lnTo>
                  <a:lnTo>
                    <a:pt x="417" y="112"/>
                  </a:lnTo>
                  <a:lnTo>
                    <a:pt x="425" y="112"/>
                  </a:lnTo>
                  <a:lnTo>
                    <a:pt x="427" y="114"/>
                  </a:lnTo>
                  <a:lnTo>
                    <a:pt x="429" y="121"/>
                  </a:lnTo>
                  <a:lnTo>
                    <a:pt x="431" y="127"/>
                  </a:lnTo>
                  <a:lnTo>
                    <a:pt x="435" y="129"/>
                  </a:lnTo>
                  <a:lnTo>
                    <a:pt x="433" y="133"/>
                  </a:lnTo>
                  <a:lnTo>
                    <a:pt x="429" y="135"/>
                  </a:lnTo>
                  <a:lnTo>
                    <a:pt x="427" y="137"/>
                  </a:lnTo>
                  <a:lnTo>
                    <a:pt x="423" y="143"/>
                  </a:lnTo>
                  <a:lnTo>
                    <a:pt x="419" y="149"/>
                  </a:lnTo>
                  <a:lnTo>
                    <a:pt x="413" y="155"/>
                  </a:lnTo>
                  <a:lnTo>
                    <a:pt x="407" y="163"/>
                  </a:lnTo>
                  <a:lnTo>
                    <a:pt x="403" y="168"/>
                  </a:lnTo>
                  <a:lnTo>
                    <a:pt x="403" y="168"/>
                  </a:lnTo>
                  <a:lnTo>
                    <a:pt x="403" y="172"/>
                  </a:lnTo>
                  <a:lnTo>
                    <a:pt x="405" y="176"/>
                  </a:lnTo>
                  <a:lnTo>
                    <a:pt x="405" y="178"/>
                  </a:lnTo>
                  <a:lnTo>
                    <a:pt x="405" y="180"/>
                  </a:lnTo>
                  <a:lnTo>
                    <a:pt x="407" y="184"/>
                  </a:lnTo>
                  <a:lnTo>
                    <a:pt x="409" y="184"/>
                  </a:lnTo>
                  <a:lnTo>
                    <a:pt x="411" y="188"/>
                  </a:lnTo>
                  <a:lnTo>
                    <a:pt x="415" y="188"/>
                  </a:lnTo>
                  <a:lnTo>
                    <a:pt x="417" y="188"/>
                  </a:lnTo>
                  <a:lnTo>
                    <a:pt x="421" y="188"/>
                  </a:lnTo>
                  <a:lnTo>
                    <a:pt x="433" y="188"/>
                  </a:lnTo>
                  <a:lnTo>
                    <a:pt x="437" y="190"/>
                  </a:lnTo>
                  <a:lnTo>
                    <a:pt x="441" y="192"/>
                  </a:lnTo>
                  <a:lnTo>
                    <a:pt x="446" y="196"/>
                  </a:lnTo>
                  <a:lnTo>
                    <a:pt x="443" y="200"/>
                  </a:lnTo>
                  <a:lnTo>
                    <a:pt x="441" y="200"/>
                  </a:lnTo>
                  <a:lnTo>
                    <a:pt x="437" y="202"/>
                  </a:lnTo>
                  <a:lnTo>
                    <a:pt x="433" y="200"/>
                  </a:lnTo>
                  <a:lnTo>
                    <a:pt x="429" y="202"/>
                  </a:lnTo>
                  <a:lnTo>
                    <a:pt x="423" y="204"/>
                  </a:lnTo>
                  <a:lnTo>
                    <a:pt x="419" y="208"/>
                  </a:lnTo>
                  <a:lnTo>
                    <a:pt x="419" y="211"/>
                  </a:lnTo>
                  <a:lnTo>
                    <a:pt x="415" y="215"/>
                  </a:lnTo>
                  <a:lnTo>
                    <a:pt x="407" y="215"/>
                  </a:lnTo>
                  <a:lnTo>
                    <a:pt x="403" y="217"/>
                  </a:lnTo>
                  <a:lnTo>
                    <a:pt x="396" y="219"/>
                  </a:lnTo>
                  <a:lnTo>
                    <a:pt x="394" y="219"/>
                  </a:lnTo>
                  <a:lnTo>
                    <a:pt x="392" y="225"/>
                  </a:lnTo>
                  <a:lnTo>
                    <a:pt x="392" y="227"/>
                  </a:lnTo>
                  <a:lnTo>
                    <a:pt x="396" y="233"/>
                  </a:lnTo>
                  <a:lnTo>
                    <a:pt x="401" y="235"/>
                  </a:lnTo>
                  <a:lnTo>
                    <a:pt x="405" y="237"/>
                  </a:lnTo>
                  <a:lnTo>
                    <a:pt x="407" y="241"/>
                  </a:lnTo>
                  <a:lnTo>
                    <a:pt x="409" y="245"/>
                  </a:lnTo>
                  <a:lnTo>
                    <a:pt x="411" y="249"/>
                  </a:lnTo>
                  <a:lnTo>
                    <a:pt x="413" y="258"/>
                  </a:lnTo>
                  <a:lnTo>
                    <a:pt x="411" y="258"/>
                  </a:lnTo>
                  <a:lnTo>
                    <a:pt x="407" y="255"/>
                  </a:lnTo>
                  <a:lnTo>
                    <a:pt x="403" y="253"/>
                  </a:lnTo>
                  <a:lnTo>
                    <a:pt x="396" y="253"/>
                  </a:lnTo>
                  <a:lnTo>
                    <a:pt x="388" y="255"/>
                  </a:lnTo>
                  <a:lnTo>
                    <a:pt x="382" y="258"/>
                  </a:lnTo>
                  <a:lnTo>
                    <a:pt x="376" y="260"/>
                  </a:lnTo>
                  <a:lnTo>
                    <a:pt x="366" y="260"/>
                  </a:lnTo>
                  <a:lnTo>
                    <a:pt x="352" y="262"/>
                  </a:lnTo>
                  <a:lnTo>
                    <a:pt x="335" y="264"/>
                  </a:lnTo>
                  <a:lnTo>
                    <a:pt x="319" y="270"/>
                  </a:lnTo>
                  <a:lnTo>
                    <a:pt x="309" y="276"/>
                  </a:lnTo>
                  <a:lnTo>
                    <a:pt x="302" y="280"/>
                  </a:lnTo>
                  <a:lnTo>
                    <a:pt x="296" y="284"/>
                  </a:lnTo>
                  <a:lnTo>
                    <a:pt x="290" y="286"/>
                  </a:lnTo>
                  <a:lnTo>
                    <a:pt x="284" y="288"/>
                  </a:lnTo>
                  <a:lnTo>
                    <a:pt x="276" y="288"/>
                  </a:lnTo>
                  <a:lnTo>
                    <a:pt x="274" y="284"/>
                  </a:lnTo>
                  <a:lnTo>
                    <a:pt x="270" y="282"/>
                  </a:lnTo>
                  <a:lnTo>
                    <a:pt x="260" y="278"/>
                  </a:lnTo>
                  <a:lnTo>
                    <a:pt x="255" y="276"/>
                  </a:lnTo>
                  <a:lnTo>
                    <a:pt x="249" y="276"/>
                  </a:lnTo>
                  <a:lnTo>
                    <a:pt x="243" y="276"/>
                  </a:lnTo>
                  <a:lnTo>
                    <a:pt x="235" y="278"/>
                  </a:lnTo>
                  <a:lnTo>
                    <a:pt x="229" y="278"/>
                  </a:lnTo>
                  <a:lnTo>
                    <a:pt x="227" y="274"/>
                  </a:lnTo>
                  <a:lnTo>
                    <a:pt x="225" y="270"/>
                  </a:lnTo>
                  <a:lnTo>
                    <a:pt x="219" y="266"/>
                  </a:lnTo>
                  <a:lnTo>
                    <a:pt x="211" y="255"/>
                  </a:lnTo>
                  <a:lnTo>
                    <a:pt x="208" y="253"/>
                  </a:lnTo>
                  <a:lnTo>
                    <a:pt x="206" y="253"/>
                  </a:lnTo>
                  <a:lnTo>
                    <a:pt x="211" y="249"/>
                  </a:lnTo>
                  <a:lnTo>
                    <a:pt x="206" y="253"/>
                  </a:lnTo>
                  <a:lnTo>
                    <a:pt x="204" y="253"/>
                  </a:lnTo>
                  <a:lnTo>
                    <a:pt x="202" y="253"/>
                  </a:lnTo>
                  <a:lnTo>
                    <a:pt x="200" y="251"/>
                  </a:lnTo>
                  <a:lnTo>
                    <a:pt x="198" y="249"/>
                  </a:lnTo>
                  <a:lnTo>
                    <a:pt x="196" y="247"/>
                  </a:lnTo>
                  <a:lnTo>
                    <a:pt x="190" y="245"/>
                  </a:lnTo>
                  <a:lnTo>
                    <a:pt x="184" y="243"/>
                  </a:lnTo>
                  <a:lnTo>
                    <a:pt x="180" y="243"/>
                  </a:lnTo>
                  <a:lnTo>
                    <a:pt x="182" y="239"/>
                  </a:lnTo>
                  <a:lnTo>
                    <a:pt x="184" y="233"/>
                  </a:lnTo>
                  <a:lnTo>
                    <a:pt x="188" y="229"/>
                  </a:lnTo>
                  <a:lnTo>
                    <a:pt x="190" y="223"/>
                  </a:lnTo>
                  <a:lnTo>
                    <a:pt x="190" y="215"/>
                  </a:lnTo>
                  <a:lnTo>
                    <a:pt x="190" y="208"/>
                  </a:lnTo>
                  <a:lnTo>
                    <a:pt x="188" y="202"/>
                  </a:lnTo>
                  <a:lnTo>
                    <a:pt x="188" y="194"/>
                  </a:lnTo>
                  <a:lnTo>
                    <a:pt x="184" y="192"/>
                  </a:lnTo>
                  <a:lnTo>
                    <a:pt x="174" y="190"/>
                  </a:lnTo>
                  <a:lnTo>
                    <a:pt x="172" y="194"/>
                  </a:lnTo>
                  <a:lnTo>
                    <a:pt x="166" y="194"/>
                  </a:lnTo>
                  <a:lnTo>
                    <a:pt x="159" y="192"/>
                  </a:lnTo>
                  <a:lnTo>
                    <a:pt x="153" y="192"/>
                  </a:lnTo>
                  <a:lnTo>
                    <a:pt x="145" y="196"/>
                  </a:lnTo>
                  <a:lnTo>
                    <a:pt x="137" y="196"/>
                  </a:lnTo>
                  <a:lnTo>
                    <a:pt x="135" y="192"/>
                  </a:lnTo>
                  <a:lnTo>
                    <a:pt x="135" y="186"/>
                  </a:lnTo>
                  <a:lnTo>
                    <a:pt x="131" y="184"/>
                  </a:lnTo>
                  <a:lnTo>
                    <a:pt x="137" y="172"/>
                  </a:lnTo>
                  <a:lnTo>
                    <a:pt x="145" y="159"/>
                  </a:lnTo>
                  <a:lnTo>
                    <a:pt x="149" y="151"/>
                  </a:lnTo>
                  <a:lnTo>
                    <a:pt x="149" y="145"/>
                  </a:lnTo>
                  <a:lnTo>
                    <a:pt x="147" y="143"/>
                  </a:lnTo>
                  <a:lnTo>
                    <a:pt x="141" y="143"/>
                  </a:lnTo>
                  <a:lnTo>
                    <a:pt x="139" y="141"/>
                  </a:lnTo>
                  <a:lnTo>
                    <a:pt x="129" y="137"/>
                  </a:lnTo>
                  <a:lnTo>
                    <a:pt x="119" y="149"/>
                  </a:lnTo>
                  <a:lnTo>
                    <a:pt x="114" y="147"/>
                  </a:lnTo>
                  <a:lnTo>
                    <a:pt x="100" y="159"/>
                  </a:lnTo>
                  <a:lnTo>
                    <a:pt x="102" y="149"/>
                  </a:lnTo>
                  <a:lnTo>
                    <a:pt x="94" y="149"/>
                  </a:lnTo>
                  <a:lnTo>
                    <a:pt x="86" y="143"/>
                  </a:lnTo>
                  <a:lnTo>
                    <a:pt x="82" y="133"/>
                  </a:lnTo>
                  <a:lnTo>
                    <a:pt x="80" y="125"/>
                  </a:lnTo>
                  <a:lnTo>
                    <a:pt x="82" y="123"/>
                  </a:lnTo>
                  <a:lnTo>
                    <a:pt x="78" y="116"/>
                  </a:lnTo>
                  <a:lnTo>
                    <a:pt x="76" y="110"/>
                  </a:lnTo>
                  <a:lnTo>
                    <a:pt x="72" y="108"/>
                  </a:lnTo>
                  <a:lnTo>
                    <a:pt x="65" y="106"/>
                  </a:lnTo>
                  <a:lnTo>
                    <a:pt x="63" y="102"/>
                  </a:lnTo>
                  <a:lnTo>
                    <a:pt x="63" y="100"/>
                  </a:lnTo>
                  <a:lnTo>
                    <a:pt x="41" y="98"/>
                  </a:lnTo>
                  <a:lnTo>
                    <a:pt x="41" y="88"/>
                  </a:lnTo>
                  <a:lnTo>
                    <a:pt x="47" y="82"/>
                  </a:lnTo>
                  <a:lnTo>
                    <a:pt x="39" y="78"/>
                  </a:lnTo>
                  <a:lnTo>
                    <a:pt x="39" y="74"/>
                  </a:lnTo>
                  <a:lnTo>
                    <a:pt x="45" y="67"/>
                  </a:lnTo>
                  <a:lnTo>
                    <a:pt x="45" y="65"/>
                  </a:lnTo>
                  <a:lnTo>
                    <a:pt x="37" y="59"/>
                  </a:lnTo>
                  <a:lnTo>
                    <a:pt x="23" y="37"/>
                  </a:lnTo>
                  <a:lnTo>
                    <a:pt x="14" y="35"/>
                  </a:lnTo>
                  <a:lnTo>
                    <a:pt x="4" y="14"/>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6" name="Freeform 676"/>
            <p:cNvSpPr>
              <a:spLocks/>
            </p:cNvSpPr>
            <p:nvPr/>
          </p:nvSpPr>
          <p:spPr bwMode="auto">
            <a:xfrm>
              <a:off x="7704138" y="3438525"/>
              <a:ext cx="596900" cy="496888"/>
            </a:xfrm>
            <a:custGeom>
              <a:avLst/>
              <a:gdLst>
                <a:gd name="T0" fmla="*/ 149 w 376"/>
                <a:gd name="T1" fmla="*/ 14 h 313"/>
                <a:gd name="T2" fmla="*/ 133 w 376"/>
                <a:gd name="T3" fmla="*/ 39 h 313"/>
                <a:gd name="T4" fmla="*/ 139 w 376"/>
                <a:gd name="T5" fmla="*/ 49 h 313"/>
                <a:gd name="T6" fmla="*/ 172 w 376"/>
                <a:gd name="T7" fmla="*/ 45 h 313"/>
                <a:gd name="T8" fmla="*/ 188 w 376"/>
                <a:gd name="T9" fmla="*/ 45 h 313"/>
                <a:gd name="T10" fmla="*/ 211 w 376"/>
                <a:gd name="T11" fmla="*/ 49 h 313"/>
                <a:gd name="T12" fmla="*/ 217 w 376"/>
                <a:gd name="T13" fmla="*/ 74 h 313"/>
                <a:gd name="T14" fmla="*/ 221 w 376"/>
                <a:gd name="T15" fmla="*/ 102 h 313"/>
                <a:gd name="T16" fmla="*/ 245 w 376"/>
                <a:gd name="T17" fmla="*/ 125 h 313"/>
                <a:gd name="T18" fmla="*/ 260 w 376"/>
                <a:gd name="T19" fmla="*/ 137 h 313"/>
                <a:gd name="T20" fmla="*/ 264 w 376"/>
                <a:gd name="T21" fmla="*/ 125 h 313"/>
                <a:gd name="T22" fmla="*/ 280 w 376"/>
                <a:gd name="T23" fmla="*/ 117 h 313"/>
                <a:gd name="T24" fmla="*/ 305 w 376"/>
                <a:gd name="T25" fmla="*/ 113 h 313"/>
                <a:gd name="T26" fmla="*/ 321 w 376"/>
                <a:gd name="T27" fmla="*/ 94 h 313"/>
                <a:gd name="T28" fmla="*/ 331 w 376"/>
                <a:gd name="T29" fmla="*/ 96 h 313"/>
                <a:gd name="T30" fmla="*/ 341 w 376"/>
                <a:gd name="T31" fmla="*/ 104 h 313"/>
                <a:gd name="T32" fmla="*/ 366 w 376"/>
                <a:gd name="T33" fmla="*/ 133 h 313"/>
                <a:gd name="T34" fmla="*/ 364 w 376"/>
                <a:gd name="T35" fmla="*/ 147 h 313"/>
                <a:gd name="T36" fmla="*/ 354 w 376"/>
                <a:gd name="T37" fmla="*/ 184 h 313"/>
                <a:gd name="T38" fmla="*/ 376 w 376"/>
                <a:gd name="T39" fmla="*/ 221 h 313"/>
                <a:gd name="T40" fmla="*/ 362 w 376"/>
                <a:gd name="T41" fmla="*/ 225 h 313"/>
                <a:gd name="T42" fmla="*/ 333 w 376"/>
                <a:gd name="T43" fmla="*/ 221 h 313"/>
                <a:gd name="T44" fmla="*/ 319 w 376"/>
                <a:gd name="T45" fmla="*/ 225 h 313"/>
                <a:gd name="T46" fmla="*/ 315 w 376"/>
                <a:gd name="T47" fmla="*/ 243 h 313"/>
                <a:gd name="T48" fmla="*/ 294 w 376"/>
                <a:gd name="T49" fmla="*/ 243 h 313"/>
                <a:gd name="T50" fmla="*/ 284 w 376"/>
                <a:gd name="T51" fmla="*/ 243 h 313"/>
                <a:gd name="T52" fmla="*/ 272 w 376"/>
                <a:gd name="T53" fmla="*/ 237 h 313"/>
                <a:gd name="T54" fmla="*/ 262 w 376"/>
                <a:gd name="T55" fmla="*/ 246 h 313"/>
                <a:gd name="T56" fmla="*/ 254 w 376"/>
                <a:gd name="T57" fmla="*/ 254 h 313"/>
                <a:gd name="T58" fmla="*/ 256 w 376"/>
                <a:gd name="T59" fmla="*/ 258 h 313"/>
                <a:gd name="T60" fmla="*/ 270 w 376"/>
                <a:gd name="T61" fmla="*/ 260 h 313"/>
                <a:gd name="T62" fmla="*/ 313 w 376"/>
                <a:gd name="T63" fmla="*/ 280 h 313"/>
                <a:gd name="T64" fmla="*/ 307 w 376"/>
                <a:gd name="T65" fmla="*/ 301 h 313"/>
                <a:gd name="T66" fmla="*/ 270 w 376"/>
                <a:gd name="T67" fmla="*/ 307 h 313"/>
                <a:gd name="T68" fmla="*/ 243 w 376"/>
                <a:gd name="T69" fmla="*/ 309 h 313"/>
                <a:gd name="T70" fmla="*/ 225 w 376"/>
                <a:gd name="T71" fmla="*/ 313 h 313"/>
                <a:gd name="T72" fmla="*/ 221 w 376"/>
                <a:gd name="T73" fmla="*/ 295 h 313"/>
                <a:gd name="T74" fmla="*/ 204 w 376"/>
                <a:gd name="T75" fmla="*/ 291 h 313"/>
                <a:gd name="T76" fmla="*/ 180 w 376"/>
                <a:gd name="T77" fmla="*/ 260 h 313"/>
                <a:gd name="T78" fmla="*/ 170 w 376"/>
                <a:gd name="T79" fmla="*/ 235 h 313"/>
                <a:gd name="T80" fmla="*/ 141 w 376"/>
                <a:gd name="T81" fmla="*/ 235 h 313"/>
                <a:gd name="T82" fmla="*/ 143 w 376"/>
                <a:gd name="T83" fmla="*/ 194 h 313"/>
                <a:gd name="T84" fmla="*/ 137 w 376"/>
                <a:gd name="T85" fmla="*/ 190 h 313"/>
                <a:gd name="T86" fmla="*/ 100 w 376"/>
                <a:gd name="T87" fmla="*/ 182 h 313"/>
                <a:gd name="T88" fmla="*/ 59 w 376"/>
                <a:gd name="T89" fmla="*/ 182 h 313"/>
                <a:gd name="T90" fmla="*/ 39 w 376"/>
                <a:gd name="T91" fmla="*/ 160 h 313"/>
                <a:gd name="T92" fmla="*/ 4 w 376"/>
                <a:gd name="T93" fmla="*/ 94 h 313"/>
                <a:gd name="T94" fmla="*/ 31 w 376"/>
                <a:gd name="T95" fmla="*/ 76 h 313"/>
                <a:gd name="T96" fmla="*/ 51 w 376"/>
                <a:gd name="T97" fmla="*/ 80 h 313"/>
                <a:gd name="T98" fmla="*/ 68 w 376"/>
                <a:gd name="T99" fmla="*/ 76 h 313"/>
                <a:gd name="T100" fmla="*/ 90 w 376"/>
                <a:gd name="T101" fmla="*/ 72 h 313"/>
                <a:gd name="T102" fmla="*/ 92 w 376"/>
                <a:gd name="T103" fmla="*/ 41 h 313"/>
                <a:gd name="T104" fmla="*/ 66 w 376"/>
                <a:gd name="T105" fmla="*/ 12 h 313"/>
                <a:gd name="T106" fmla="*/ 106 w 376"/>
                <a:gd name="T10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6" h="313">
                  <a:moveTo>
                    <a:pt x="106" y="0"/>
                  </a:moveTo>
                  <a:lnTo>
                    <a:pt x="117" y="6"/>
                  </a:lnTo>
                  <a:lnTo>
                    <a:pt x="123" y="8"/>
                  </a:lnTo>
                  <a:lnTo>
                    <a:pt x="149" y="14"/>
                  </a:lnTo>
                  <a:lnTo>
                    <a:pt x="151" y="17"/>
                  </a:lnTo>
                  <a:lnTo>
                    <a:pt x="143" y="29"/>
                  </a:lnTo>
                  <a:lnTo>
                    <a:pt x="135" y="31"/>
                  </a:lnTo>
                  <a:lnTo>
                    <a:pt x="133" y="39"/>
                  </a:lnTo>
                  <a:lnTo>
                    <a:pt x="139" y="49"/>
                  </a:lnTo>
                  <a:lnTo>
                    <a:pt x="139" y="49"/>
                  </a:lnTo>
                  <a:lnTo>
                    <a:pt x="139" y="49"/>
                  </a:lnTo>
                  <a:lnTo>
                    <a:pt x="139" y="49"/>
                  </a:lnTo>
                  <a:lnTo>
                    <a:pt x="164" y="49"/>
                  </a:lnTo>
                  <a:lnTo>
                    <a:pt x="172" y="45"/>
                  </a:lnTo>
                  <a:lnTo>
                    <a:pt x="172" y="45"/>
                  </a:lnTo>
                  <a:lnTo>
                    <a:pt x="172" y="45"/>
                  </a:lnTo>
                  <a:lnTo>
                    <a:pt x="176" y="43"/>
                  </a:lnTo>
                  <a:lnTo>
                    <a:pt x="184" y="43"/>
                  </a:lnTo>
                  <a:lnTo>
                    <a:pt x="190" y="45"/>
                  </a:lnTo>
                  <a:lnTo>
                    <a:pt x="188" y="45"/>
                  </a:lnTo>
                  <a:lnTo>
                    <a:pt x="190" y="45"/>
                  </a:lnTo>
                  <a:lnTo>
                    <a:pt x="194" y="45"/>
                  </a:lnTo>
                  <a:lnTo>
                    <a:pt x="207" y="37"/>
                  </a:lnTo>
                  <a:lnTo>
                    <a:pt x="211" y="49"/>
                  </a:lnTo>
                  <a:lnTo>
                    <a:pt x="211" y="64"/>
                  </a:lnTo>
                  <a:lnTo>
                    <a:pt x="215" y="66"/>
                  </a:lnTo>
                  <a:lnTo>
                    <a:pt x="215" y="70"/>
                  </a:lnTo>
                  <a:lnTo>
                    <a:pt x="217" y="74"/>
                  </a:lnTo>
                  <a:lnTo>
                    <a:pt x="221" y="76"/>
                  </a:lnTo>
                  <a:lnTo>
                    <a:pt x="219" y="84"/>
                  </a:lnTo>
                  <a:lnTo>
                    <a:pt x="217" y="98"/>
                  </a:lnTo>
                  <a:lnTo>
                    <a:pt x="221" y="102"/>
                  </a:lnTo>
                  <a:lnTo>
                    <a:pt x="223" y="106"/>
                  </a:lnTo>
                  <a:lnTo>
                    <a:pt x="219" y="111"/>
                  </a:lnTo>
                  <a:lnTo>
                    <a:pt x="229" y="117"/>
                  </a:lnTo>
                  <a:lnTo>
                    <a:pt x="245" y="125"/>
                  </a:lnTo>
                  <a:lnTo>
                    <a:pt x="249" y="131"/>
                  </a:lnTo>
                  <a:lnTo>
                    <a:pt x="249" y="137"/>
                  </a:lnTo>
                  <a:lnTo>
                    <a:pt x="254" y="137"/>
                  </a:lnTo>
                  <a:lnTo>
                    <a:pt x="260" y="137"/>
                  </a:lnTo>
                  <a:lnTo>
                    <a:pt x="262" y="133"/>
                  </a:lnTo>
                  <a:lnTo>
                    <a:pt x="262" y="131"/>
                  </a:lnTo>
                  <a:lnTo>
                    <a:pt x="262" y="127"/>
                  </a:lnTo>
                  <a:lnTo>
                    <a:pt x="264" y="125"/>
                  </a:lnTo>
                  <a:lnTo>
                    <a:pt x="268" y="121"/>
                  </a:lnTo>
                  <a:lnTo>
                    <a:pt x="272" y="121"/>
                  </a:lnTo>
                  <a:lnTo>
                    <a:pt x="276" y="117"/>
                  </a:lnTo>
                  <a:lnTo>
                    <a:pt x="280" y="117"/>
                  </a:lnTo>
                  <a:lnTo>
                    <a:pt x="284" y="117"/>
                  </a:lnTo>
                  <a:lnTo>
                    <a:pt x="288" y="117"/>
                  </a:lnTo>
                  <a:lnTo>
                    <a:pt x="292" y="113"/>
                  </a:lnTo>
                  <a:lnTo>
                    <a:pt x="305" y="113"/>
                  </a:lnTo>
                  <a:lnTo>
                    <a:pt x="315" y="111"/>
                  </a:lnTo>
                  <a:lnTo>
                    <a:pt x="315" y="100"/>
                  </a:lnTo>
                  <a:lnTo>
                    <a:pt x="317" y="98"/>
                  </a:lnTo>
                  <a:lnTo>
                    <a:pt x="321" y="94"/>
                  </a:lnTo>
                  <a:lnTo>
                    <a:pt x="323" y="94"/>
                  </a:lnTo>
                  <a:lnTo>
                    <a:pt x="329" y="92"/>
                  </a:lnTo>
                  <a:lnTo>
                    <a:pt x="333" y="94"/>
                  </a:lnTo>
                  <a:lnTo>
                    <a:pt x="331" y="96"/>
                  </a:lnTo>
                  <a:lnTo>
                    <a:pt x="331" y="98"/>
                  </a:lnTo>
                  <a:lnTo>
                    <a:pt x="333" y="100"/>
                  </a:lnTo>
                  <a:lnTo>
                    <a:pt x="339" y="104"/>
                  </a:lnTo>
                  <a:lnTo>
                    <a:pt x="341" y="104"/>
                  </a:lnTo>
                  <a:lnTo>
                    <a:pt x="352" y="102"/>
                  </a:lnTo>
                  <a:lnTo>
                    <a:pt x="356" y="111"/>
                  </a:lnTo>
                  <a:lnTo>
                    <a:pt x="362" y="121"/>
                  </a:lnTo>
                  <a:lnTo>
                    <a:pt x="366" y="133"/>
                  </a:lnTo>
                  <a:lnTo>
                    <a:pt x="366" y="135"/>
                  </a:lnTo>
                  <a:lnTo>
                    <a:pt x="370" y="137"/>
                  </a:lnTo>
                  <a:lnTo>
                    <a:pt x="366" y="141"/>
                  </a:lnTo>
                  <a:lnTo>
                    <a:pt x="364" y="147"/>
                  </a:lnTo>
                  <a:lnTo>
                    <a:pt x="360" y="156"/>
                  </a:lnTo>
                  <a:lnTo>
                    <a:pt x="358" y="170"/>
                  </a:lnTo>
                  <a:lnTo>
                    <a:pt x="354" y="180"/>
                  </a:lnTo>
                  <a:lnTo>
                    <a:pt x="354" y="184"/>
                  </a:lnTo>
                  <a:lnTo>
                    <a:pt x="364" y="192"/>
                  </a:lnTo>
                  <a:lnTo>
                    <a:pt x="362" y="198"/>
                  </a:lnTo>
                  <a:lnTo>
                    <a:pt x="370" y="213"/>
                  </a:lnTo>
                  <a:lnTo>
                    <a:pt x="376" y="221"/>
                  </a:lnTo>
                  <a:lnTo>
                    <a:pt x="376" y="221"/>
                  </a:lnTo>
                  <a:lnTo>
                    <a:pt x="372" y="221"/>
                  </a:lnTo>
                  <a:lnTo>
                    <a:pt x="368" y="223"/>
                  </a:lnTo>
                  <a:lnTo>
                    <a:pt x="362" y="225"/>
                  </a:lnTo>
                  <a:lnTo>
                    <a:pt x="350" y="225"/>
                  </a:lnTo>
                  <a:lnTo>
                    <a:pt x="341" y="221"/>
                  </a:lnTo>
                  <a:lnTo>
                    <a:pt x="335" y="221"/>
                  </a:lnTo>
                  <a:lnTo>
                    <a:pt x="333" y="221"/>
                  </a:lnTo>
                  <a:lnTo>
                    <a:pt x="329" y="221"/>
                  </a:lnTo>
                  <a:lnTo>
                    <a:pt x="321" y="221"/>
                  </a:lnTo>
                  <a:lnTo>
                    <a:pt x="319" y="223"/>
                  </a:lnTo>
                  <a:lnTo>
                    <a:pt x="319" y="225"/>
                  </a:lnTo>
                  <a:lnTo>
                    <a:pt x="315" y="237"/>
                  </a:lnTo>
                  <a:lnTo>
                    <a:pt x="317" y="239"/>
                  </a:lnTo>
                  <a:lnTo>
                    <a:pt x="317" y="241"/>
                  </a:lnTo>
                  <a:lnTo>
                    <a:pt x="315" y="243"/>
                  </a:lnTo>
                  <a:lnTo>
                    <a:pt x="311" y="246"/>
                  </a:lnTo>
                  <a:lnTo>
                    <a:pt x="307" y="241"/>
                  </a:lnTo>
                  <a:lnTo>
                    <a:pt x="298" y="243"/>
                  </a:lnTo>
                  <a:lnTo>
                    <a:pt x="294" y="243"/>
                  </a:lnTo>
                  <a:lnTo>
                    <a:pt x="292" y="246"/>
                  </a:lnTo>
                  <a:lnTo>
                    <a:pt x="288" y="246"/>
                  </a:lnTo>
                  <a:lnTo>
                    <a:pt x="286" y="243"/>
                  </a:lnTo>
                  <a:lnTo>
                    <a:pt x="284" y="243"/>
                  </a:lnTo>
                  <a:lnTo>
                    <a:pt x="278" y="239"/>
                  </a:lnTo>
                  <a:lnTo>
                    <a:pt x="274" y="235"/>
                  </a:lnTo>
                  <a:lnTo>
                    <a:pt x="272" y="235"/>
                  </a:lnTo>
                  <a:lnTo>
                    <a:pt x="272" y="237"/>
                  </a:lnTo>
                  <a:lnTo>
                    <a:pt x="272" y="239"/>
                  </a:lnTo>
                  <a:lnTo>
                    <a:pt x="264" y="241"/>
                  </a:lnTo>
                  <a:lnTo>
                    <a:pt x="262" y="246"/>
                  </a:lnTo>
                  <a:lnTo>
                    <a:pt x="262" y="246"/>
                  </a:lnTo>
                  <a:lnTo>
                    <a:pt x="260" y="248"/>
                  </a:lnTo>
                  <a:lnTo>
                    <a:pt x="258" y="248"/>
                  </a:lnTo>
                  <a:lnTo>
                    <a:pt x="256" y="252"/>
                  </a:lnTo>
                  <a:lnTo>
                    <a:pt x="254" y="254"/>
                  </a:lnTo>
                  <a:lnTo>
                    <a:pt x="251" y="256"/>
                  </a:lnTo>
                  <a:lnTo>
                    <a:pt x="251" y="254"/>
                  </a:lnTo>
                  <a:lnTo>
                    <a:pt x="249" y="256"/>
                  </a:lnTo>
                  <a:lnTo>
                    <a:pt x="256" y="258"/>
                  </a:lnTo>
                  <a:lnTo>
                    <a:pt x="262" y="258"/>
                  </a:lnTo>
                  <a:lnTo>
                    <a:pt x="262" y="258"/>
                  </a:lnTo>
                  <a:lnTo>
                    <a:pt x="266" y="258"/>
                  </a:lnTo>
                  <a:lnTo>
                    <a:pt x="270" y="260"/>
                  </a:lnTo>
                  <a:lnTo>
                    <a:pt x="280" y="264"/>
                  </a:lnTo>
                  <a:lnTo>
                    <a:pt x="298" y="272"/>
                  </a:lnTo>
                  <a:lnTo>
                    <a:pt x="317" y="276"/>
                  </a:lnTo>
                  <a:lnTo>
                    <a:pt x="313" y="280"/>
                  </a:lnTo>
                  <a:lnTo>
                    <a:pt x="311" y="284"/>
                  </a:lnTo>
                  <a:lnTo>
                    <a:pt x="309" y="288"/>
                  </a:lnTo>
                  <a:lnTo>
                    <a:pt x="309" y="299"/>
                  </a:lnTo>
                  <a:lnTo>
                    <a:pt x="307" y="301"/>
                  </a:lnTo>
                  <a:lnTo>
                    <a:pt x="290" y="305"/>
                  </a:lnTo>
                  <a:lnTo>
                    <a:pt x="280" y="305"/>
                  </a:lnTo>
                  <a:lnTo>
                    <a:pt x="274" y="307"/>
                  </a:lnTo>
                  <a:lnTo>
                    <a:pt x="270" y="307"/>
                  </a:lnTo>
                  <a:lnTo>
                    <a:pt x="264" y="307"/>
                  </a:lnTo>
                  <a:lnTo>
                    <a:pt x="249" y="311"/>
                  </a:lnTo>
                  <a:lnTo>
                    <a:pt x="245" y="311"/>
                  </a:lnTo>
                  <a:lnTo>
                    <a:pt x="243" y="309"/>
                  </a:lnTo>
                  <a:lnTo>
                    <a:pt x="239" y="303"/>
                  </a:lnTo>
                  <a:lnTo>
                    <a:pt x="233" y="309"/>
                  </a:lnTo>
                  <a:lnTo>
                    <a:pt x="227" y="313"/>
                  </a:lnTo>
                  <a:lnTo>
                    <a:pt x="225" y="313"/>
                  </a:lnTo>
                  <a:lnTo>
                    <a:pt x="221" y="307"/>
                  </a:lnTo>
                  <a:lnTo>
                    <a:pt x="221" y="303"/>
                  </a:lnTo>
                  <a:lnTo>
                    <a:pt x="221" y="299"/>
                  </a:lnTo>
                  <a:lnTo>
                    <a:pt x="221" y="295"/>
                  </a:lnTo>
                  <a:lnTo>
                    <a:pt x="219" y="295"/>
                  </a:lnTo>
                  <a:lnTo>
                    <a:pt x="219" y="297"/>
                  </a:lnTo>
                  <a:lnTo>
                    <a:pt x="211" y="295"/>
                  </a:lnTo>
                  <a:lnTo>
                    <a:pt x="204" y="291"/>
                  </a:lnTo>
                  <a:lnTo>
                    <a:pt x="188" y="280"/>
                  </a:lnTo>
                  <a:lnTo>
                    <a:pt x="188" y="280"/>
                  </a:lnTo>
                  <a:lnTo>
                    <a:pt x="184" y="272"/>
                  </a:lnTo>
                  <a:lnTo>
                    <a:pt x="180" y="260"/>
                  </a:lnTo>
                  <a:lnTo>
                    <a:pt x="178" y="254"/>
                  </a:lnTo>
                  <a:lnTo>
                    <a:pt x="172" y="248"/>
                  </a:lnTo>
                  <a:lnTo>
                    <a:pt x="172" y="246"/>
                  </a:lnTo>
                  <a:lnTo>
                    <a:pt x="170" y="235"/>
                  </a:lnTo>
                  <a:lnTo>
                    <a:pt x="153" y="239"/>
                  </a:lnTo>
                  <a:lnTo>
                    <a:pt x="151" y="239"/>
                  </a:lnTo>
                  <a:lnTo>
                    <a:pt x="143" y="237"/>
                  </a:lnTo>
                  <a:lnTo>
                    <a:pt x="141" y="235"/>
                  </a:lnTo>
                  <a:lnTo>
                    <a:pt x="143" y="227"/>
                  </a:lnTo>
                  <a:lnTo>
                    <a:pt x="145" y="221"/>
                  </a:lnTo>
                  <a:lnTo>
                    <a:pt x="145" y="203"/>
                  </a:lnTo>
                  <a:lnTo>
                    <a:pt x="143" y="194"/>
                  </a:lnTo>
                  <a:lnTo>
                    <a:pt x="149" y="194"/>
                  </a:lnTo>
                  <a:lnTo>
                    <a:pt x="149" y="192"/>
                  </a:lnTo>
                  <a:lnTo>
                    <a:pt x="143" y="194"/>
                  </a:lnTo>
                  <a:lnTo>
                    <a:pt x="137" y="190"/>
                  </a:lnTo>
                  <a:lnTo>
                    <a:pt x="125" y="182"/>
                  </a:lnTo>
                  <a:lnTo>
                    <a:pt x="115" y="180"/>
                  </a:lnTo>
                  <a:lnTo>
                    <a:pt x="108" y="174"/>
                  </a:lnTo>
                  <a:lnTo>
                    <a:pt x="100" y="182"/>
                  </a:lnTo>
                  <a:lnTo>
                    <a:pt x="82" y="186"/>
                  </a:lnTo>
                  <a:lnTo>
                    <a:pt x="70" y="178"/>
                  </a:lnTo>
                  <a:lnTo>
                    <a:pt x="68" y="180"/>
                  </a:lnTo>
                  <a:lnTo>
                    <a:pt x="59" y="182"/>
                  </a:lnTo>
                  <a:lnTo>
                    <a:pt x="59" y="178"/>
                  </a:lnTo>
                  <a:lnTo>
                    <a:pt x="45" y="174"/>
                  </a:lnTo>
                  <a:lnTo>
                    <a:pt x="41" y="172"/>
                  </a:lnTo>
                  <a:lnTo>
                    <a:pt x="39" y="160"/>
                  </a:lnTo>
                  <a:lnTo>
                    <a:pt x="33" y="154"/>
                  </a:lnTo>
                  <a:lnTo>
                    <a:pt x="29" y="127"/>
                  </a:lnTo>
                  <a:lnTo>
                    <a:pt x="10" y="98"/>
                  </a:lnTo>
                  <a:lnTo>
                    <a:pt x="4" y="94"/>
                  </a:lnTo>
                  <a:lnTo>
                    <a:pt x="0" y="88"/>
                  </a:lnTo>
                  <a:lnTo>
                    <a:pt x="16" y="88"/>
                  </a:lnTo>
                  <a:lnTo>
                    <a:pt x="27" y="78"/>
                  </a:lnTo>
                  <a:lnTo>
                    <a:pt x="31" y="76"/>
                  </a:lnTo>
                  <a:lnTo>
                    <a:pt x="37" y="76"/>
                  </a:lnTo>
                  <a:lnTo>
                    <a:pt x="45" y="82"/>
                  </a:lnTo>
                  <a:lnTo>
                    <a:pt x="47" y="82"/>
                  </a:lnTo>
                  <a:lnTo>
                    <a:pt x="51" y="80"/>
                  </a:lnTo>
                  <a:lnTo>
                    <a:pt x="51" y="76"/>
                  </a:lnTo>
                  <a:lnTo>
                    <a:pt x="57" y="72"/>
                  </a:lnTo>
                  <a:lnTo>
                    <a:pt x="59" y="72"/>
                  </a:lnTo>
                  <a:lnTo>
                    <a:pt x="68" y="76"/>
                  </a:lnTo>
                  <a:lnTo>
                    <a:pt x="74" y="82"/>
                  </a:lnTo>
                  <a:lnTo>
                    <a:pt x="76" y="82"/>
                  </a:lnTo>
                  <a:lnTo>
                    <a:pt x="82" y="74"/>
                  </a:lnTo>
                  <a:lnTo>
                    <a:pt x="90" y="72"/>
                  </a:lnTo>
                  <a:lnTo>
                    <a:pt x="92" y="59"/>
                  </a:lnTo>
                  <a:lnTo>
                    <a:pt x="90" y="53"/>
                  </a:lnTo>
                  <a:lnTo>
                    <a:pt x="94" y="45"/>
                  </a:lnTo>
                  <a:lnTo>
                    <a:pt x="92" y="41"/>
                  </a:lnTo>
                  <a:lnTo>
                    <a:pt x="76" y="31"/>
                  </a:lnTo>
                  <a:lnTo>
                    <a:pt x="72" y="25"/>
                  </a:lnTo>
                  <a:lnTo>
                    <a:pt x="70" y="19"/>
                  </a:lnTo>
                  <a:lnTo>
                    <a:pt x="66" y="12"/>
                  </a:lnTo>
                  <a:lnTo>
                    <a:pt x="78" y="0"/>
                  </a:lnTo>
                  <a:lnTo>
                    <a:pt x="82" y="0"/>
                  </a:lnTo>
                  <a:lnTo>
                    <a:pt x="102" y="6"/>
                  </a:lnTo>
                  <a:lnTo>
                    <a:pt x="10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7" name="Freeform 677"/>
            <p:cNvSpPr>
              <a:spLocks/>
            </p:cNvSpPr>
            <p:nvPr/>
          </p:nvSpPr>
          <p:spPr bwMode="auto">
            <a:xfrm>
              <a:off x="7859713" y="3165475"/>
              <a:ext cx="484188" cy="490538"/>
            </a:xfrm>
            <a:custGeom>
              <a:avLst/>
              <a:gdLst>
                <a:gd name="T0" fmla="*/ 72 w 305"/>
                <a:gd name="T1" fmla="*/ 86 h 309"/>
                <a:gd name="T2" fmla="*/ 74 w 305"/>
                <a:gd name="T3" fmla="*/ 68 h 309"/>
                <a:gd name="T4" fmla="*/ 82 w 305"/>
                <a:gd name="T5" fmla="*/ 64 h 309"/>
                <a:gd name="T6" fmla="*/ 96 w 305"/>
                <a:gd name="T7" fmla="*/ 58 h 309"/>
                <a:gd name="T8" fmla="*/ 131 w 305"/>
                <a:gd name="T9" fmla="*/ 56 h 309"/>
                <a:gd name="T10" fmla="*/ 145 w 305"/>
                <a:gd name="T11" fmla="*/ 56 h 309"/>
                <a:gd name="T12" fmla="*/ 145 w 305"/>
                <a:gd name="T13" fmla="*/ 27 h 309"/>
                <a:gd name="T14" fmla="*/ 168 w 305"/>
                <a:gd name="T15" fmla="*/ 7 h 309"/>
                <a:gd name="T16" fmla="*/ 174 w 305"/>
                <a:gd name="T17" fmla="*/ 5 h 309"/>
                <a:gd name="T18" fmla="*/ 184 w 305"/>
                <a:gd name="T19" fmla="*/ 9 h 309"/>
                <a:gd name="T20" fmla="*/ 207 w 305"/>
                <a:gd name="T21" fmla="*/ 0 h 309"/>
                <a:gd name="T22" fmla="*/ 225 w 305"/>
                <a:gd name="T23" fmla="*/ 13 h 309"/>
                <a:gd name="T24" fmla="*/ 223 w 305"/>
                <a:gd name="T25" fmla="*/ 27 h 309"/>
                <a:gd name="T26" fmla="*/ 231 w 305"/>
                <a:gd name="T27" fmla="*/ 41 h 309"/>
                <a:gd name="T28" fmla="*/ 213 w 305"/>
                <a:gd name="T29" fmla="*/ 50 h 309"/>
                <a:gd name="T30" fmla="*/ 217 w 305"/>
                <a:gd name="T31" fmla="*/ 68 h 309"/>
                <a:gd name="T32" fmla="*/ 207 w 305"/>
                <a:gd name="T33" fmla="*/ 82 h 309"/>
                <a:gd name="T34" fmla="*/ 205 w 305"/>
                <a:gd name="T35" fmla="*/ 99 h 309"/>
                <a:gd name="T36" fmla="*/ 217 w 305"/>
                <a:gd name="T37" fmla="*/ 111 h 309"/>
                <a:gd name="T38" fmla="*/ 227 w 305"/>
                <a:gd name="T39" fmla="*/ 125 h 309"/>
                <a:gd name="T40" fmla="*/ 241 w 305"/>
                <a:gd name="T41" fmla="*/ 127 h 309"/>
                <a:gd name="T42" fmla="*/ 256 w 305"/>
                <a:gd name="T43" fmla="*/ 129 h 309"/>
                <a:gd name="T44" fmla="*/ 276 w 305"/>
                <a:gd name="T45" fmla="*/ 148 h 309"/>
                <a:gd name="T46" fmla="*/ 290 w 305"/>
                <a:gd name="T47" fmla="*/ 164 h 309"/>
                <a:gd name="T48" fmla="*/ 303 w 305"/>
                <a:gd name="T49" fmla="*/ 176 h 309"/>
                <a:gd name="T50" fmla="*/ 292 w 305"/>
                <a:gd name="T51" fmla="*/ 195 h 309"/>
                <a:gd name="T52" fmla="*/ 284 w 305"/>
                <a:gd name="T53" fmla="*/ 203 h 309"/>
                <a:gd name="T54" fmla="*/ 280 w 305"/>
                <a:gd name="T55" fmla="*/ 215 h 309"/>
                <a:gd name="T56" fmla="*/ 278 w 305"/>
                <a:gd name="T57" fmla="*/ 234 h 309"/>
                <a:gd name="T58" fmla="*/ 270 w 305"/>
                <a:gd name="T59" fmla="*/ 254 h 309"/>
                <a:gd name="T60" fmla="*/ 272 w 305"/>
                <a:gd name="T61" fmla="*/ 262 h 309"/>
                <a:gd name="T62" fmla="*/ 254 w 305"/>
                <a:gd name="T63" fmla="*/ 274 h 309"/>
                <a:gd name="T64" fmla="*/ 235 w 305"/>
                <a:gd name="T65" fmla="*/ 272 h 309"/>
                <a:gd name="T66" fmla="*/ 235 w 305"/>
                <a:gd name="T67" fmla="*/ 266 h 309"/>
                <a:gd name="T68" fmla="*/ 223 w 305"/>
                <a:gd name="T69" fmla="*/ 266 h 309"/>
                <a:gd name="T70" fmla="*/ 217 w 305"/>
                <a:gd name="T71" fmla="*/ 283 h 309"/>
                <a:gd name="T72" fmla="*/ 190 w 305"/>
                <a:gd name="T73" fmla="*/ 289 h 309"/>
                <a:gd name="T74" fmla="*/ 178 w 305"/>
                <a:gd name="T75" fmla="*/ 289 h 309"/>
                <a:gd name="T76" fmla="*/ 166 w 305"/>
                <a:gd name="T77" fmla="*/ 297 h 309"/>
                <a:gd name="T78" fmla="*/ 164 w 305"/>
                <a:gd name="T79" fmla="*/ 305 h 309"/>
                <a:gd name="T80" fmla="*/ 151 w 305"/>
                <a:gd name="T81" fmla="*/ 309 h 309"/>
                <a:gd name="T82" fmla="*/ 131 w 305"/>
                <a:gd name="T83" fmla="*/ 289 h 309"/>
                <a:gd name="T84" fmla="*/ 123 w 305"/>
                <a:gd name="T85" fmla="*/ 274 h 309"/>
                <a:gd name="T86" fmla="*/ 123 w 305"/>
                <a:gd name="T87" fmla="*/ 248 h 309"/>
                <a:gd name="T88" fmla="*/ 117 w 305"/>
                <a:gd name="T89" fmla="*/ 238 h 309"/>
                <a:gd name="T90" fmla="*/ 109 w 305"/>
                <a:gd name="T91" fmla="*/ 209 h 309"/>
                <a:gd name="T92" fmla="*/ 66 w 305"/>
                <a:gd name="T93" fmla="*/ 221 h 309"/>
                <a:gd name="T94" fmla="*/ 37 w 305"/>
                <a:gd name="T95" fmla="*/ 203 h 309"/>
                <a:gd name="T96" fmla="*/ 51 w 305"/>
                <a:gd name="T97" fmla="*/ 186 h 309"/>
                <a:gd name="T98" fmla="*/ 8 w 305"/>
                <a:gd name="T99" fmla="*/ 172 h 309"/>
                <a:gd name="T100" fmla="*/ 0 w 305"/>
                <a:gd name="T101" fmla="*/ 135 h 309"/>
                <a:gd name="T102" fmla="*/ 12 w 305"/>
                <a:gd name="T103" fmla="*/ 109 h 309"/>
                <a:gd name="T104" fmla="*/ 29 w 305"/>
                <a:gd name="T105" fmla="*/ 119 h 309"/>
                <a:gd name="T106" fmla="*/ 39 w 305"/>
                <a:gd name="T107" fmla="*/ 121 h 309"/>
                <a:gd name="T108" fmla="*/ 49 w 305"/>
                <a:gd name="T109" fmla="*/ 121 h 309"/>
                <a:gd name="T110" fmla="*/ 59 w 305"/>
                <a:gd name="T111" fmla="*/ 115 h 309"/>
                <a:gd name="T112" fmla="*/ 70 w 305"/>
                <a:gd name="T113" fmla="*/ 9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309">
                  <a:moveTo>
                    <a:pt x="70" y="94"/>
                  </a:moveTo>
                  <a:lnTo>
                    <a:pt x="74" y="92"/>
                  </a:lnTo>
                  <a:lnTo>
                    <a:pt x="72" y="86"/>
                  </a:lnTo>
                  <a:lnTo>
                    <a:pt x="74" y="76"/>
                  </a:lnTo>
                  <a:lnTo>
                    <a:pt x="72" y="70"/>
                  </a:lnTo>
                  <a:lnTo>
                    <a:pt x="74" y="68"/>
                  </a:lnTo>
                  <a:lnTo>
                    <a:pt x="74" y="68"/>
                  </a:lnTo>
                  <a:lnTo>
                    <a:pt x="78" y="64"/>
                  </a:lnTo>
                  <a:lnTo>
                    <a:pt x="82" y="64"/>
                  </a:lnTo>
                  <a:lnTo>
                    <a:pt x="84" y="66"/>
                  </a:lnTo>
                  <a:lnTo>
                    <a:pt x="86" y="66"/>
                  </a:lnTo>
                  <a:lnTo>
                    <a:pt x="96" y="58"/>
                  </a:lnTo>
                  <a:lnTo>
                    <a:pt x="106" y="60"/>
                  </a:lnTo>
                  <a:lnTo>
                    <a:pt x="129" y="56"/>
                  </a:lnTo>
                  <a:lnTo>
                    <a:pt x="131" y="56"/>
                  </a:lnTo>
                  <a:lnTo>
                    <a:pt x="133" y="54"/>
                  </a:lnTo>
                  <a:lnTo>
                    <a:pt x="143" y="56"/>
                  </a:lnTo>
                  <a:lnTo>
                    <a:pt x="145" y="56"/>
                  </a:lnTo>
                  <a:lnTo>
                    <a:pt x="143" y="50"/>
                  </a:lnTo>
                  <a:lnTo>
                    <a:pt x="143" y="29"/>
                  </a:lnTo>
                  <a:lnTo>
                    <a:pt x="145" y="27"/>
                  </a:lnTo>
                  <a:lnTo>
                    <a:pt x="153" y="21"/>
                  </a:lnTo>
                  <a:lnTo>
                    <a:pt x="162" y="13"/>
                  </a:lnTo>
                  <a:lnTo>
                    <a:pt x="168" y="7"/>
                  </a:lnTo>
                  <a:lnTo>
                    <a:pt x="168" y="5"/>
                  </a:lnTo>
                  <a:lnTo>
                    <a:pt x="170" y="5"/>
                  </a:lnTo>
                  <a:lnTo>
                    <a:pt x="174" y="5"/>
                  </a:lnTo>
                  <a:lnTo>
                    <a:pt x="176" y="5"/>
                  </a:lnTo>
                  <a:lnTo>
                    <a:pt x="180" y="7"/>
                  </a:lnTo>
                  <a:lnTo>
                    <a:pt x="184" y="9"/>
                  </a:lnTo>
                  <a:lnTo>
                    <a:pt x="188" y="7"/>
                  </a:lnTo>
                  <a:lnTo>
                    <a:pt x="194" y="2"/>
                  </a:lnTo>
                  <a:lnTo>
                    <a:pt x="207" y="0"/>
                  </a:lnTo>
                  <a:lnTo>
                    <a:pt x="209" y="0"/>
                  </a:lnTo>
                  <a:lnTo>
                    <a:pt x="219" y="7"/>
                  </a:lnTo>
                  <a:lnTo>
                    <a:pt x="225" y="13"/>
                  </a:lnTo>
                  <a:lnTo>
                    <a:pt x="227" y="13"/>
                  </a:lnTo>
                  <a:lnTo>
                    <a:pt x="227" y="21"/>
                  </a:lnTo>
                  <a:lnTo>
                    <a:pt x="223" y="27"/>
                  </a:lnTo>
                  <a:lnTo>
                    <a:pt x="225" y="31"/>
                  </a:lnTo>
                  <a:lnTo>
                    <a:pt x="227" y="33"/>
                  </a:lnTo>
                  <a:lnTo>
                    <a:pt x="231" y="41"/>
                  </a:lnTo>
                  <a:lnTo>
                    <a:pt x="221" y="45"/>
                  </a:lnTo>
                  <a:lnTo>
                    <a:pt x="215" y="47"/>
                  </a:lnTo>
                  <a:lnTo>
                    <a:pt x="213" y="50"/>
                  </a:lnTo>
                  <a:lnTo>
                    <a:pt x="213" y="56"/>
                  </a:lnTo>
                  <a:lnTo>
                    <a:pt x="217" y="64"/>
                  </a:lnTo>
                  <a:lnTo>
                    <a:pt x="217" y="68"/>
                  </a:lnTo>
                  <a:lnTo>
                    <a:pt x="215" y="70"/>
                  </a:lnTo>
                  <a:lnTo>
                    <a:pt x="209" y="76"/>
                  </a:lnTo>
                  <a:lnTo>
                    <a:pt x="207" y="82"/>
                  </a:lnTo>
                  <a:lnTo>
                    <a:pt x="205" y="86"/>
                  </a:lnTo>
                  <a:lnTo>
                    <a:pt x="207" y="97"/>
                  </a:lnTo>
                  <a:lnTo>
                    <a:pt x="205" y="99"/>
                  </a:lnTo>
                  <a:lnTo>
                    <a:pt x="211" y="99"/>
                  </a:lnTo>
                  <a:lnTo>
                    <a:pt x="217" y="101"/>
                  </a:lnTo>
                  <a:lnTo>
                    <a:pt x="217" y="111"/>
                  </a:lnTo>
                  <a:lnTo>
                    <a:pt x="219" y="123"/>
                  </a:lnTo>
                  <a:lnTo>
                    <a:pt x="223" y="125"/>
                  </a:lnTo>
                  <a:lnTo>
                    <a:pt x="227" y="125"/>
                  </a:lnTo>
                  <a:lnTo>
                    <a:pt x="229" y="119"/>
                  </a:lnTo>
                  <a:lnTo>
                    <a:pt x="235" y="121"/>
                  </a:lnTo>
                  <a:lnTo>
                    <a:pt x="241" y="127"/>
                  </a:lnTo>
                  <a:lnTo>
                    <a:pt x="245" y="129"/>
                  </a:lnTo>
                  <a:lnTo>
                    <a:pt x="247" y="131"/>
                  </a:lnTo>
                  <a:lnTo>
                    <a:pt x="256" y="129"/>
                  </a:lnTo>
                  <a:lnTo>
                    <a:pt x="260" y="129"/>
                  </a:lnTo>
                  <a:lnTo>
                    <a:pt x="268" y="139"/>
                  </a:lnTo>
                  <a:lnTo>
                    <a:pt x="276" y="148"/>
                  </a:lnTo>
                  <a:lnTo>
                    <a:pt x="278" y="152"/>
                  </a:lnTo>
                  <a:lnTo>
                    <a:pt x="282" y="158"/>
                  </a:lnTo>
                  <a:lnTo>
                    <a:pt x="290" y="164"/>
                  </a:lnTo>
                  <a:lnTo>
                    <a:pt x="292" y="166"/>
                  </a:lnTo>
                  <a:lnTo>
                    <a:pt x="301" y="174"/>
                  </a:lnTo>
                  <a:lnTo>
                    <a:pt x="303" y="176"/>
                  </a:lnTo>
                  <a:lnTo>
                    <a:pt x="305" y="180"/>
                  </a:lnTo>
                  <a:lnTo>
                    <a:pt x="292" y="191"/>
                  </a:lnTo>
                  <a:lnTo>
                    <a:pt x="292" y="195"/>
                  </a:lnTo>
                  <a:lnTo>
                    <a:pt x="292" y="199"/>
                  </a:lnTo>
                  <a:lnTo>
                    <a:pt x="290" y="201"/>
                  </a:lnTo>
                  <a:lnTo>
                    <a:pt x="284" y="203"/>
                  </a:lnTo>
                  <a:lnTo>
                    <a:pt x="280" y="207"/>
                  </a:lnTo>
                  <a:lnTo>
                    <a:pt x="276" y="209"/>
                  </a:lnTo>
                  <a:lnTo>
                    <a:pt x="280" y="215"/>
                  </a:lnTo>
                  <a:lnTo>
                    <a:pt x="280" y="225"/>
                  </a:lnTo>
                  <a:lnTo>
                    <a:pt x="280" y="229"/>
                  </a:lnTo>
                  <a:lnTo>
                    <a:pt x="278" y="234"/>
                  </a:lnTo>
                  <a:lnTo>
                    <a:pt x="266" y="246"/>
                  </a:lnTo>
                  <a:lnTo>
                    <a:pt x="266" y="250"/>
                  </a:lnTo>
                  <a:lnTo>
                    <a:pt x="270" y="254"/>
                  </a:lnTo>
                  <a:lnTo>
                    <a:pt x="270" y="258"/>
                  </a:lnTo>
                  <a:lnTo>
                    <a:pt x="272" y="260"/>
                  </a:lnTo>
                  <a:lnTo>
                    <a:pt x="272" y="262"/>
                  </a:lnTo>
                  <a:lnTo>
                    <a:pt x="264" y="266"/>
                  </a:lnTo>
                  <a:lnTo>
                    <a:pt x="258" y="272"/>
                  </a:lnTo>
                  <a:lnTo>
                    <a:pt x="254" y="274"/>
                  </a:lnTo>
                  <a:lnTo>
                    <a:pt x="243" y="276"/>
                  </a:lnTo>
                  <a:lnTo>
                    <a:pt x="241" y="276"/>
                  </a:lnTo>
                  <a:lnTo>
                    <a:pt x="235" y="272"/>
                  </a:lnTo>
                  <a:lnTo>
                    <a:pt x="233" y="270"/>
                  </a:lnTo>
                  <a:lnTo>
                    <a:pt x="233" y="268"/>
                  </a:lnTo>
                  <a:lnTo>
                    <a:pt x="235" y="266"/>
                  </a:lnTo>
                  <a:lnTo>
                    <a:pt x="231" y="264"/>
                  </a:lnTo>
                  <a:lnTo>
                    <a:pt x="225" y="266"/>
                  </a:lnTo>
                  <a:lnTo>
                    <a:pt x="223" y="266"/>
                  </a:lnTo>
                  <a:lnTo>
                    <a:pt x="219" y="270"/>
                  </a:lnTo>
                  <a:lnTo>
                    <a:pt x="217" y="272"/>
                  </a:lnTo>
                  <a:lnTo>
                    <a:pt x="217" y="283"/>
                  </a:lnTo>
                  <a:lnTo>
                    <a:pt x="207" y="285"/>
                  </a:lnTo>
                  <a:lnTo>
                    <a:pt x="194" y="285"/>
                  </a:lnTo>
                  <a:lnTo>
                    <a:pt x="190" y="289"/>
                  </a:lnTo>
                  <a:lnTo>
                    <a:pt x="186" y="289"/>
                  </a:lnTo>
                  <a:lnTo>
                    <a:pt x="182" y="289"/>
                  </a:lnTo>
                  <a:lnTo>
                    <a:pt x="178" y="289"/>
                  </a:lnTo>
                  <a:lnTo>
                    <a:pt x="174" y="293"/>
                  </a:lnTo>
                  <a:lnTo>
                    <a:pt x="170" y="295"/>
                  </a:lnTo>
                  <a:lnTo>
                    <a:pt x="166" y="297"/>
                  </a:lnTo>
                  <a:lnTo>
                    <a:pt x="164" y="299"/>
                  </a:lnTo>
                  <a:lnTo>
                    <a:pt x="164" y="303"/>
                  </a:lnTo>
                  <a:lnTo>
                    <a:pt x="164" y="305"/>
                  </a:lnTo>
                  <a:lnTo>
                    <a:pt x="162" y="309"/>
                  </a:lnTo>
                  <a:lnTo>
                    <a:pt x="156" y="309"/>
                  </a:lnTo>
                  <a:lnTo>
                    <a:pt x="151" y="309"/>
                  </a:lnTo>
                  <a:lnTo>
                    <a:pt x="151" y="303"/>
                  </a:lnTo>
                  <a:lnTo>
                    <a:pt x="147" y="297"/>
                  </a:lnTo>
                  <a:lnTo>
                    <a:pt x="131" y="289"/>
                  </a:lnTo>
                  <a:lnTo>
                    <a:pt x="121" y="283"/>
                  </a:lnTo>
                  <a:lnTo>
                    <a:pt x="125" y="278"/>
                  </a:lnTo>
                  <a:lnTo>
                    <a:pt x="123" y="274"/>
                  </a:lnTo>
                  <a:lnTo>
                    <a:pt x="119" y="270"/>
                  </a:lnTo>
                  <a:lnTo>
                    <a:pt x="121" y="256"/>
                  </a:lnTo>
                  <a:lnTo>
                    <a:pt x="123" y="248"/>
                  </a:lnTo>
                  <a:lnTo>
                    <a:pt x="119" y="246"/>
                  </a:lnTo>
                  <a:lnTo>
                    <a:pt x="117" y="242"/>
                  </a:lnTo>
                  <a:lnTo>
                    <a:pt x="117" y="238"/>
                  </a:lnTo>
                  <a:lnTo>
                    <a:pt x="113" y="236"/>
                  </a:lnTo>
                  <a:lnTo>
                    <a:pt x="113" y="221"/>
                  </a:lnTo>
                  <a:lnTo>
                    <a:pt x="109" y="209"/>
                  </a:lnTo>
                  <a:lnTo>
                    <a:pt x="96" y="217"/>
                  </a:lnTo>
                  <a:lnTo>
                    <a:pt x="78" y="215"/>
                  </a:lnTo>
                  <a:lnTo>
                    <a:pt x="66" y="221"/>
                  </a:lnTo>
                  <a:lnTo>
                    <a:pt x="41" y="221"/>
                  </a:lnTo>
                  <a:lnTo>
                    <a:pt x="33" y="211"/>
                  </a:lnTo>
                  <a:lnTo>
                    <a:pt x="37" y="203"/>
                  </a:lnTo>
                  <a:lnTo>
                    <a:pt x="45" y="201"/>
                  </a:lnTo>
                  <a:lnTo>
                    <a:pt x="53" y="189"/>
                  </a:lnTo>
                  <a:lnTo>
                    <a:pt x="51" y="186"/>
                  </a:lnTo>
                  <a:lnTo>
                    <a:pt x="25" y="180"/>
                  </a:lnTo>
                  <a:lnTo>
                    <a:pt x="19" y="178"/>
                  </a:lnTo>
                  <a:lnTo>
                    <a:pt x="8" y="172"/>
                  </a:lnTo>
                  <a:lnTo>
                    <a:pt x="6" y="162"/>
                  </a:lnTo>
                  <a:lnTo>
                    <a:pt x="2" y="146"/>
                  </a:lnTo>
                  <a:lnTo>
                    <a:pt x="0" y="135"/>
                  </a:lnTo>
                  <a:lnTo>
                    <a:pt x="2" y="119"/>
                  </a:lnTo>
                  <a:lnTo>
                    <a:pt x="8" y="109"/>
                  </a:lnTo>
                  <a:lnTo>
                    <a:pt x="12" y="109"/>
                  </a:lnTo>
                  <a:lnTo>
                    <a:pt x="19" y="115"/>
                  </a:lnTo>
                  <a:lnTo>
                    <a:pt x="23" y="117"/>
                  </a:lnTo>
                  <a:lnTo>
                    <a:pt x="29" y="119"/>
                  </a:lnTo>
                  <a:lnTo>
                    <a:pt x="31" y="121"/>
                  </a:lnTo>
                  <a:lnTo>
                    <a:pt x="35" y="123"/>
                  </a:lnTo>
                  <a:lnTo>
                    <a:pt x="39" y="121"/>
                  </a:lnTo>
                  <a:lnTo>
                    <a:pt x="45" y="117"/>
                  </a:lnTo>
                  <a:lnTo>
                    <a:pt x="47" y="119"/>
                  </a:lnTo>
                  <a:lnTo>
                    <a:pt x="49" y="121"/>
                  </a:lnTo>
                  <a:lnTo>
                    <a:pt x="51" y="123"/>
                  </a:lnTo>
                  <a:lnTo>
                    <a:pt x="55" y="121"/>
                  </a:lnTo>
                  <a:lnTo>
                    <a:pt x="59" y="115"/>
                  </a:lnTo>
                  <a:lnTo>
                    <a:pt x="62" y="105"/>
                  </a:lnTo>
                  <a:lnTo>
                    <a:pt x="64" y="103"/>
                  </a:lnTo>
                  <a:lnTo>
                    <a:pt x="70" y="9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8" name="Freeform 678"/>
            <p:cNvSpPr>
              <a:spLocks/>
            </p:cNvSpPr>
            <p:nvPr/>
          </p:nvSpPr>
          <p:spPr bwMode="auto">
            <a:xfrm>
              <a:off x="6761163" y="2295525"/>
              <a:ext cx="19050" cy="17463"/>
            </a:xfrm>
            <a:custGeom>
              <a:avLst/>
              <a:gdLst>
                <a:gd name="T0" fmla="*/ 6 w 12"/>
                <a:gd name="T1" fmla="*/ 0 h 11"/>
                <a:gd name="T2" fmla="*/ 2 w 12"/>
                <a:gd name="T3" fmla="*/ 0 h 11"/>
                <a:gd name="T4" fmla="*/ 0 w 12"/>
                <a:gd name="T5" fmla="*/ 3 h 11"/>
                <a:gd name="T6" fmla="*/ 0 w 12"/>
                <a:gd name="T7" fmla="*/ 5 h 11"/>
                <a:gd name="T8" fmla="*/ 2 w 12"/>
                <a:gd name="T9" fmla="*/ 7 h 11"/>
                <a:gd name="T10" fmla="*/ 4 w 12"/>
                <a:gd name="T11" fmla="*/ 7 h 11"/>
                <a:gd name="T12" fmla="*/ 8 w 12"/>
                <a:gd name="T13" fmla="*/ 9 h 11"/>
                <a:gd name="T14" fmla="*/ 12 w 12"/>
                <a:gd name="T15" fmla="*/ 11 h 11"/>
                <a:gd name="T16" fmla="*/ 12 w 12"/>
                <a:gd name="T17" fmla="*/ 11 h 11"/>
                <a:gd name="T18" fmla="*/ 10 w 12"/>
                <a:gd name="T19" fmla="*/ 7 h 11"/>
                <a:gd name="T20" fmla="*/ 8 w 12"/>
                <a:gd name="T21" fmla="*/ 3 h 11"/>
                <a:gd name="T22" fmla="*/ 8 w 12"/>
                <a:gd name="T23" fmla="*/ 0 h 11"/>
                <a:gd name="T24" fmla="*/ 6 w 12"/>
                <a:gd name="T2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1">
                  <a:moveTo>
                    <a:pt x="6" y="0"/>
                  </a:moveTo>
                  <a:lnTo>
                    <a:pt x="2" y="0"/>
                  </a:lnTo>
                  <a:lnTo>
                    <a:pt x="0" y="3"/>
                  </a:lnTo>
                  <a:lnTo>
                    <a:pt x="0" y="5"/>
                  </a:lnTo>
                  <a:lnTo>
                    <a:pt x="2" y="7"/>
                  </a:lnTo>
                  <a:lnTo>
                    <a:pt x="4" y="7"/>
                  </a:lnTo>
                  <a:lnTo>
                    <a:pt x="8" y="9"/>
                  </a:lnTo>
                  <a:lnTo>
                    <a:pt x="12" y="11"/>
                  </a:lnTo>
                  <a:lnTo>
                    <a:pt x="12" y="11"/>
                  </a:lnTo>
                  <a:lnTo>
                    <a:pt x="10" y="7"/>
                  </a:lnTo>
                  <a:lnTo>
                    <a:pt x="8" y="3"/>
                  </a:lnTo>
                  <a:lnTo>
                    <a:pt x="8" y="0"/>
                  </a:lnTo>
                  <a:lnTo>
                    <a:pt x="6"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89" name="Freeform 679"/>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0" name="Freeform 680"/>
            <p:cNvSpPr>
              <a:spLocks/>
            </p:cNvSpPr>
            <p:nvPr/>
          </p:nvSpPr>
          <p:spPr bwMode="auto">
            <a:xfrm>
              <a:off x="6448425" y="1468438"/>
              <a:ext cx="857250" cy="857250"/>
            </a:xfrm>
            <a:custGeom>
              <a:avLst/>
              <a:gdLst>
                <a:gd name="T0" fmla="*/ 434 w 540"/>
                <a:gd name="T1" fmla="*/ 31 h 540"/>
                <a:gd name="T2" fmla="*/ 317 w 540"/>
                <a:gd name="T3" fmla="*/ 66 h 540"/>
                <a:gd name="T4" fmla="*/ 252 w 540"/>
                <a:gd name="T5" fmla="*/ 37 h 540"/>
                <a:gd name="T6" fmla="*/ 239 w 540"/>
                <a:gd name="T7" fmla="*/ 43 h 540"/>
                <a:gd name="T8" fmla="*/ 235 w 540"/>
                <a:gd name="T9" fmla="*/ 47 h 540"/>
                <a:gd name="T10" fmla="*/ 166 w 540"/>
                <a:gd name="T11" fmla="*/ 131 h 540"/>
                <a:gd name="T12" fmla="*/ 96 w 540"/>
                <a:gd name="T13" fmla="*/ 225 h 540"/>
                <a:gd name="T14" fmla="*/ 49 w 540"/>
                <a:gd name="T15" fmla="*/ 311 h 540"/>
                <a:gd name="T16" fmla="*/ 4 w 540"/>
                <a:gd name="T17" fmla="*/ 436 h 540"/>
                <a:gd name="T18" fmla="*/ 6 w 540"/>
                <a:gd name="T19" fmla="*/ 497 h 540"/>
                <a:gd name="T20" fmla="*/ 11 w 540"/>
                <a:gd name="T21" fmla="*/ 524 h 540"/>
                <a:gd name="T22" fmla="*/ 13 w 540"/>
                <a:gd name="T23" fmla="*/ 521 h 540"/>
                <a:gd name="T24" fmla="*/ 21 w 540"/>
                <a:gd name="T25" fmla="*/ 499 h 540"/>
                <a:gd name="T26" fmla="*/ 13 w 540"/>
                <a:gd name="T27" fmla="*/ 481 h 540"/>
                <a:gd name="T28" fmla="*/ 9 w 540"/>
                <a:gd name="T29" fmla="*/ 464 h 540"/>
                <a:gd name="T30" fmla="*/ 11 w 540"/>
                <a:gd name="T31" fmla="*/ 438 h 540"/>
                <a:gd name="T32" fmla="*/ 27 w 540"/>
                <a:gd name="T33" fmla="*/ 438 h 540"/>
                <a:gd name="T34" fmla="*/ 45 w 540"/>
                <a:gd name="T35" fmla="*/ 452 h 540"/>
                <a:gd name="T36" fmla="*/ 62 w 540"/>
                <a:gd name="T37" fmla="*/ 505 h 540"/>
                <a:gd name="T38" fmla="*/ 78 w 540"/>
                <a:gd name="T39" fmla="*/ 530 h 540"/>
                <a:gd name="T40" fmla="*/ 131 w 540"/>
                <a:gd name="T41" fmla="*/ 536 h 540"/>
                <a:gd name="T42" fmla="*/ 147 w 540"/>
                <a:gd name="T43" fmla="*/ 528 h 540"/>
                <a:gd name="T44" fmla="*/ 166 w 540"/>
                <a:gd name="T45" fmla="*/ 540 h 540"/>
                <a:gd name="T46" fmla="*/ 188 w 540"/>
                <a:gd name="T47" fmla="*/ 532 h 540"/>
                <a:gd name="T48" fmla="*/ 184 w 540"/>
                <a:gd name="T49" fmla="*/ 515 h 540"/>
                <a:gd name="T50" fmla="*/ 178 w 540"/>
                <a:gd name="T51" fmla="*/ 509 h 540"/>
                <a:gd name="T52" fmla="*/ 158 w 540"/>
                <a:gd name="T53" fmla="*/ 505 h 540"/>
                <a:gd name="T54" fmla="*/ 168 w 540"/>
                <a:gd name="T55" fmla="*/ 477 h 540"/>
                <a:gd name="T56" fmla="*/ 176 w 540"/>
                <a:gd name="T57" fmla="*/ 462 h 540"/>
                <a:gd name="T58" fmla="*/ 156 w 540"/>
                <a:gd name="T59" fmla="*/ 440 h 540"/>
                <a:gd name="T60" fmla="*/ 168 w 540"/>
                <a:gd name="T61" fmla="*/ 417 h 540"/>
                <a:gd name="T62" fmla="*/ 199 w 540"/>
                <a:gd name="T63" fmla="*/ 401 h 540"/>
                <a:gd name="T64" fmla="*/ 221 w 540"/>
                <a:gd name="T65" fmla="*/ 393 h 540"/>
                <a:gd name="T66" fmla="*/ 256 w 540"/>
                <a:gd name="T67" fmla="*/ 342 h 540"/>
                <a:gd name="T68" fmla="*/ 258 w 540"/>
                <a:gd name="T69" fmla="*/ 305 h 540"/>
                <a:gd name="T70" fmla="*/ 272 w 540"/>
                <a:gd name="T71" fmla="*/ 274 h 540"/>
                <a:gd name="T72" fmla="*/ 274 w 540"/>
                <a:gd name="T73" fmla="*/ 262 h 540"/>
                <a:gd name="T74" fmla="*/ 284 w 540"/>
                <a:gd name="T75" fmla="*/ 241 h 540"/>
                <a:gd name="T76" fmla="*/ 303 w 540"/>
                <a:gd name="T77" fmla="*/ 237 h 540"/>
                <a:gd name="T78" fmla="*/ 323 w 540"/>
                <a:gd name="T79" fmla="*/ 241 h 540"/>
                <a:gd name="T80" fmla="*/ 358 w 540"/>
                <a:gd name="T81" fmla="*/ 237 h 540"/>
                <a:gd name="T82" fmla="*/ 366 w 540"/>
                <a:gd name="T83" fmla="*/ 225 h 540"/>
                <a:gd name="T84" fmla="*/ 385 w 540"/>
                <a:gd name="T85" fmla="*/ 217 h 540"/>
                <a:gd name="T86" fmla="*/ 391 w 540"/>
                <a:gd name="T87" fmla="*/ 205 h 540"/>
                <a:gd name="T88" fmla="*/ 391 w 540"/>
                <a:gd name="T89" fmla="*/ 192 h 540"/>
                <a:gd name="T90" fmla="*/ 403 w 540"/>
                <a:gd name="T91" fmla="*/ 192 h 540"/>
                <a:gd name="T92" fmla="*/ 432 w 540"/>
                <a:gd name="T93" fmla="*/ 205 h 540"/>
                <a:gd name="T94" fmla="*/ 444 w 540"/>
                <a:gd name="T95" fmla="*/ 184 h 540"/>
                <a:gd name="T96" fmla="*/ 476 w 540"/>
                <a:gd name="T97" fmla="*/ 170 h 540"/>
                <a:gd name="T98" fmla="*/ 511 w 540"/>
                <a:gd name="T99" fmla="*/ 176 h 540"/>
                <a:gd name="T100" fmla="*/ 530 w 540"/>
                <a:gd name="T101" fmla="*/ 158 h 540"/>
                <a:gd name="T102" fmla="*/ 532 w 540"/>
                <a:gd name="T103" fmla="*/ 106 h 540"/>
                <a:gd name="T104" fmla="*/ 519 w 540"/>
                <a:gd name="T105" fmla="*/ 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40" h="540">
                  <a:moveTo>
                    <a:pt x="497" y="4"/>
                  </a:moveTo>
                  <a:lnTo>
                    <a:pt x="491" y="6"/>
                  </a:lnTo>
                  <a:lnTo>
                    <a:pt x="479" y="4"/>
                  </a:lnTo>
                  <a:lnTo>
                    <a:pt x="464" y="6"/>
                  </a:lnTo>
                  <a:lnTo>
                    <a:pt x="434" y="31"/>
                  </a:lnTo>
                  <a:lnTo>
                    <a:pt x="421" y="41"/>
                  </a:lnTo>
                  <a:lnTo>
                    <a:pt x="376" y="59"/>
                  </a:lnTo>
                  <a:lnTo>
                    <a:pt x="354" y="63"/>
                  </a:lnTo>
                  <a:lnTo>
                    <a:pt x="321" y="66"/>
                  </a:lnTo>
                  <a:lnTo>
                    <a:pt x="317" y="66"/>
                  </a:lnTo>
                  <a:lnTo>
                    <a:pt x="303" y="57"/>
                  </a:lnTo>
                  <a:lnTo>
                    <a:pt x="274" y="45"/>
                  </a:lnTo>
                  <a:lnTo>
                    <a:pt x="258" y="41"/>
                  </a:lnTo>
                  <a:lnTo>
                    <a:pt x="254" y="37"/>
                  </a:lnTo>
                  <a:lnTo>
                    <a:pt x="252" y="37"/>
                  </a:lnTo>
                  <a:lnTo>
                    <a:pt x="244" y="41"/>
                  </a:lnTo>
                  <a:lnTo>
                    <a:pt x="241" y="39"/>
                  </a:lnTo>
                  <a:lnTo>
                    <a:pt x="239" y="39"/>
                  </a:lnTo>
                  <a:lnTo>
                    <a:pt x="241" y="41"/>
                  </a:lnTo>
                  <a:lnTo>
                    <a:pt x="239" y="43"/>
                  </a:lnTo>
                  <a:lnTo>
                    <a:pt x="237" y="43"/>
                  </a:lnTo>
                  <a:lnTo>
                    <a:pt x="237" y="41"/>
                  </a:lnTo>
                  <a:lnTo>
                    <a:pt x="235" y="43"/>
                  </a:lnTo>
                  <a:lnTo>
                    <a:pt x="235" y="45"/>
                  </a:lnTo>
                  <a:lnTo>
                    <a:pt x="235" y="47"/>
                  </a:lnTo>
                  <a:lnTo>
                    <a:pt x="209" y="88"/>
                  </a:lnTo>
                  <a:lnTo>
                    <a:pt x="197" y="108"/>
                  </a:lnTo>
                  <a:lnTo>
                    <a:pt x="176" y="129"/>
                  </a:lnTo>
                  <a:lnTo>
                    <a:pt x="170" y="131"/>
                  </a:lnTo>
                  <a:lnTo>
                    <a:pt x="166" y="131"/>
                  </a:lnTo>
                  <a:lnTo>
                    <a:pt x="137" y="174"/>
                  </a:lnTo>
                  <a:lnTo>
                    <a:pt x="131" y="184"/>
                  </a:lnTo>
                  <a:lnTo>
                    <a:pt x="123" y="194"/>
                  </a:lnTo>
                  <a:lnTo>
                    <a:pt x="103" y="221"/>
                  </a:lnTo>
                  <a:lnTo>
                    <a:pt x="96" y="225"/>
                  </a:lnTo>
                  <a:lnTo>
                    <a:pt x="92" y="227"/>
                  </a:lnTo>
                  <a:lnTo>
                    <a:pt x="90" y="233"/>
                  </a:lnTo>
                  <a:lnTo>
                    <a:pt x="76" y="256"/>
                  </a:lnTo>
                  <a:lnTo>
                    <a:pt x="56" y="295"/>
                  </a:lnTo>
                  <a:lnTo>
                    <a:pt x="49" y="311"/>
                  </a:lnTo>
                  <a:lnTo>
                    <a:pt x="41" y="325"/>
                  </a:lnTo>
                  <a:lnTo>
                    <a:pt x="25" y="362"/>
                  </a:lnTo>
                  <a:lnTo>
                    <a:pt x="17" y="387"/>
                  </a:lnTo>
                  <a:lnTo>
                    <a:pt x="9" y="413"/>
                  </a:lnTo>
                  <a:lnTo>
                    <a:pt x="4" y="436"/>
                  </a:lnTo>
                  <a:lnTo>
                    <a:pt x="2" y="456"/>
                  </a:lnTo>
                  <a:lnTo>
                    <a:pt x="2" y="474"/>
                  </a:lnTo>
                  <a:lnTo>
                    <a:pt x="0" y="495"/>
                  </a:lnTo>
                  <a:lnTo>
                    <a:pt x="2" y="497"/>
                  </a:lnTo>
                  <a:lnTo>
                    <a:pt x="6" y="497"/>
                  </a:lnTo>
                  <a:lnTo>
                    <a:pt x="6" y="499"/>
                  </a:lnTo>
                  <a:lnTo>
                    <a:pt x="9" y="505"/>
                  </a:lnTo>
                  <a:lnTo>
                    <a:pt x="11" y="509"/>
                  </a:lnTo>
                  <a:lnTo>
                    <a:pt x="9" y="524"/>
                  </a:lnTo>
                  <a:lnTo>
                    <a:pt x="11" y="524"/>
                  </a:lnTo>
                  <a:lnTo>
                    <a:pt x="11" y="521"/>
                  </a:lnTo>
                  <a:lnTo>
                    <a:pt x="11" y="515"/>
                  </a:lnTo>
                  <a:lnTo>
                    <a:pt x="13" y="509"/>
                  </a:lnTo>
                  <a:lnTo>
                    <a:pt x="15" y="513"/>
                  </a:lnTo>
                  <a:lnTo>
                    <a:pt x="13" y="521"/>
                  </a:lnTo>
                  <a:lnTo>
                    <a:pt x="15" y="521"/>
                  </a:lnTo>
                  <a:lnTo>
                    <a:pt x="19" y="519"/>
                  </a:lnTo>
                  <a:lnTo>
                    <a:pt x="19" y="509"/>
                  </a:lnTo>
                  <a:lnTo>
                    <a:pt x="21" y="503"/>
                  </a:lnTo>
                  <a:lnTo>
                    <a:pt x="21" y="499"/>
                  </a:lnTo>
                  <a:lnTo>
                    <a:pt x="23" y="495"/>
                  </a:lnTo>
                  <a:lnTo>
                    <a:pt x="21" y="489"/>
                  </a:lnTo>
                  <a:lnTo>
                    <a:pt x="19" y="487"/>
                  </a:lnTo>
                  <a:lnTo>
                    <a:pt x="15" y="483"/>
                  </a:lnTo>
                  <a:lnTo>
                    <a:pt x="13" y="481"/>
                  </a:lnTo>
                  <a:lnTo>
                    <a:pt x="11" y="474"/>
                  </a:lnTo>
                  <a:lnTo>
                    <a:pt x="11" y="472"/>
                  </a:lnTo>
                  <a:lnTo>
                    <a:pt x="9" y="472"/>
                  </a:lnTo>
                  <a:lnTo>
                    <a:pt x="6" y="468"/>
                  </a:lnTo>
                  <a:lnTo>
                    <a:pt x="9" y="464"/>
                  </a:lnTo>
                  <a:lnTo>
                    <a:pt x="11" y="458"/>
                  </a:lnTo>
                  <a:lnTo>
                    <a:pt x="13" y="452"/>
                  </a:lnTo>
                  <a:lnTo>
                    <a:pt x="13" y="446"/>
                  </a:lnTo>
                  <a:lnTo>
                    <a:pt x="11" y="442"/>
                  </a:lnTo>
                  <a:lnTo>
                    <a:pt x="11" y="438"/>
                  </a:lnTo>
                  <a:lnTo>
                    <a:pt x="15" y="436"/>
                  </a:lnTo>
                  <a:lnTo>
                    <a:pt x="19" y="440"/>
                  </a:lnTo>
                  <a:lnTo>
                    <a:pt x="21" y="438"/>
                  </a:lnTo>
                  <a:lnTo>
                    <a:pt x="23" y="436"/>
                  </a:lnTo>
                  <a:lnTo>
                    <a:pt x="27" y="438"/>
                  </a:lnTo>
                  <a:lnTo>
                    <a:pt x="29" y="440"/>
                  </a:lnTo>
                  <a:lnTo>
                    <a:pt x="31" y="442"/>
                  </a:lnTo>
                  <a:lnTo>
                    <a:pt x="35" y="444"/>
                  </a:lnTo>
                  <a:lnTo>
                    <a:pt x="39" y="446"/>
                  </a:lnTo>
                  <a:lnTo>
                    <a:pt x="45" y="452"/>
                  </a:lnTo>
                  <a:lnTo>
                    <a:pt x="49" y="460"/>
                  </a:lnTo>
                  <a:lnTo>
                    <a:pt x="49" y="468"/>
                  </a:lnTo>
                  <a:lnTo>
                    <a:pt x="53" y="481"/>
                  </a:lnTo>
                  <a:lnTo>
                    <a:pt x="56" y="493"/>
                  </a:lnTo>
                  <a:lnTo>
                    <a:pt x="62" y="505"/>
                  </a:lnTo>
                  <a:lnTo>
                    <a:pt x="70" y="511"/>
                  </a:lnTo>
                  <a:lnTo>
                    <a:pt x="72" y="515"/>
                  </a:lnTo>
                  <a:lnTo>
                    <a:pt x="72" y="519"/>
                  </a:lnTo>
                  <a:lnTo>
                    <a:pt x="74" y="524"/>
                  </a:lnTo>
                  <a:lnTo>
                    <a:pt x="78" y="530"/>
                  </a:lnTo>
                  <a:lnTo>
                    <a:pt x="80" y="534"/>
                  </a:lnTo>
                  <a:lnTo>
                    <a:pt x="84" y="540"/>
                  </a:lnTo>
                  <a:lnTo>
                    <a:pt x="129" y="540"/>
                  </a:lnTo>
                  <a:lnTo>
                    <a:pt x="129" y="540"/>
                  </a:lnTo>
                  <a:lnTo>
                    <a:pt x="131" y="536"/>
                  </a:lnTo>
                  <a:lnTo>
                    <a:pt x="133" y="534"/>
                  </a:lnTo>
                  <a:lnTo>
                    <a:pt x="137" y="532"/>
                  </a:lnTo>
                  <a:lnTo>
                    <a:pt x="145" y="528"/>
                  </a:lnTo>
                  <a:lnTo>
                    <a:pt x="145" y="528"/>
                  </a:lnTo>
                  <a:lnTo>
                    <a:pt x="147" y="528"/>
                  </a:lnTo>
                  <a:lnTo>
                    <a:pt x="150" y="528"/>
                  </a:lnTo>
                  <a:lnTo>
                    <a:pt x="156" y="532"/>
                  </a:lnTo>
                  <a:lnTo>
                    <a:pt x="162" y="534"/>
                  </a:lnTo>
                  <a:lnTo>
                    <a:pt x="164" y="536"/>
                  </a:lnTo>
                  <a:lnTo>
                    <a:pt x="166" y="540"/>
                  </a:lnTo>
                  <a:lnTo>
                    <a:pt x="168" y="540"/>
                  </a:lnTo>
                  <a:lnTo>
                    <a:pt x="182" y="540"/>
                  </a:lnTo>
                  <a:lnTo>
                    <a:pt x="182" y="540"/>
                  </a:lnTo>
                  <a:lnTo>
                    <a:pt x="184" y="536"/>
                  </a:lnTo>
                  <a:lnTo>
                    <a:pt x="188" y="532"/>
                  </a:lnTo>
                  <a:lnTo>
                    <a:pt x="192" y="528"/>
                  </a:lnTo>
                  <a:lnTo>
                    <a:pt x="192" y="524"/>
                  </a:lnTo>
                  <a:lnTo>
                    <a:pt x="188" y="521"/>
                  </a:lnTo>
                  <a:lnTo>
                    <a:pt x="182" y="521"/>
                  </a:lnTo>
                  <a:lnTo>
                    <a:pt x="184" y="515"/>
                  </a:lnTo>
                  <a:lnTo>
                    <a:pt x="186" y="511"/>
                  </a:lnTo>
                  <a:lnTo>
                    <a:pt x="186" y="509"/>
                  </a:lnTo>
                  <a:lnTo>
                    <a:pt x="184" y="507"/>
                  </a:lnTo>
                  <a:lnTo>
                    <a:pt x="180" y="507"/>
                  </a:lnTo>
                  <a:lnTo>
                    <a:pt x="178" y="509"/>
                  </a:lnTo>
                  <a:lnTo>
                    <a:pt x="178" y="505"/>
                  </a:lnTo>
                  <a:lnTo>
                    <a:pt x="164" y="507"/>
                  </a:lnTo>
                  <a:lnTo>
                    <a:pt x="160" y="509"/>
                  </a:lnTo>
                  <a:lnTo>
                    <a:pt x="158" y="507"/>
                  </a:lnTo>
                  <a:lnTo>
                    <a:pt x="158" y="505"/>
                  </a:lnTo>
                  <a:lnTo>
                    <a:pt x="160" y="501"/>
                  </a:lnTo>
                  <a:lnTo>
                    <a:pt x="162" y="495"/>
                  </a:lnTo>
                  <a:lnTo>
                    <a:pt x="166" y="489"/>
                  </a:lnTo>
                  <a:lnTo>
                    <a:pt x="166" y="483"/>
                  </a:lnTo>
                  <a:lnTo>
                    <a:pt x="168" y="477"/>
                  </a:lnTo>
                  <a:lnTo>
                    <a:pt x="170" y="468"/>
                  </a:lnTo>
                  <a:lnTo>
                    <a:pt x="172" y="466"/>
                  </a:lnTo>
                  <a:lnTo>
                    <a:pt x="174" y="464"/>
                  </a:lnTo>
                  <a:lnTo>
                    <a:pt x="176" y="462"/>
                  </a:lnTo>
                  <a:lnTo>
                    <a:pt x="176" y="462"/>
                  </a:lnTo>
                  <a:lnTo>
                    <a:pt x="176" y="460"/>
                  </a:lnTo>
                  <a:lnTo>
                    <a:pt x="168" y="454"/>
                  </a:lnTo>
                  <a:lnTo>
                    <a:pt x="166" y="448"/>
                  </a:lnTo>
                  <a:lnTo>
                    <a:pt x="160" y="446"/>
                  </a:lnTo>
                  <a:lnTo>
                    <a:pt x="156" y="440"/>
                  </a:lnTo>
                  <a:lnTo>
                    <a:pt x="156" y="436"/>
                  </a:lnTo>
                  <a:lnTo>
                    <a:pt x="156" y="432"/>
                  </a:lnTo>
                  <a:lnTo>
                    <a:pt x="158" y="427"/>
                  </a:lnTo>
                  <a:lnTo>
                    <a:pt x="162" y="423"/>
                  </a:lnTo>
                  <a:lnTo>
                    <a:pt x="168" y="417"/>
                  </a:lnTo>
                  <a:lnTo>
                    <a:pt x="174" y="413"/>
                  </a:lnTo>
                  <a:lnTo>
                    <a:pt x="180" y="409"/>
                  </a:lnTo>
                  <a:lnTo>
                    <a:pt x="188" y="403"/>
                  </a:lnTo>
                  <a:lnTo>
                    <a:pt x="197" y="405"/>
                  </a:lnTo>
                  <a:lnTo>
                    <a:pt x="199" y="401"/>
                  </a:lnTo>
                  <a:lnTo>
                    <a:pt x="197" y="397"/>
                  </a:lnTo>
                  <a:lnTo>
                    <a:pt x="197" y="393"/>
                  </a:lnTo>
                  <a:lnTo>
                    <a:pt x="203" y="393"/>
                  </a:lnTo>
                  <a:lnTo>
                    <a:pt x="211" y="393"/>
                  </a:lnTo>
                  <a:lnTo>
                    <a:pt x="221" y="393"/>
                  </a:lnTo>
                  <a:lnTo>
                    <a:pt x="225" y="389"/>
                  </a:lnTo>
                  <a:lnTo>
                    <a:pt x="229" y="380"/>
                  </a:lnTo>
                  <a:lnTo>
                    <a:pt x="246" y="360"/>
                  </a:lnTo>
                  <a:lnTo>
                    <a:pt x="248" y="358"/>
                  </a:lnTo>
                  <a:lnTo>
                    <a:pt x="256" y="342"/>
                  </a:lnTo>
                  <a:lnTo>
                    <a:pt x="256" y="335"/>
                  </a:lnTo>
                  <a:lnTo>
                    <a:pt x="258" y="327"/>
                  </a:lnTo>
                  <a:lnTo>
                    <a:pt x="256" y="319"/>
                  </a:lnTo>
                  <a:lnTo>
                    <a:pt x="256" y="313"/>
                  </a:lnTo>
                  <a:lnTo>
                    <a:pt x="258" y="305"/>
                  </a:lnTo>
                  <a:lnTo>
                    <a:pt x="266" y="290"/>
                  </a:lnTo>
                  <a:lnTo>
                    <a:pt x="266" y="284"/>
                  </a:lnTo>
                  <a:lnTo>
                    <a:pt x="268" y="280"/>
                  </a:lnTo>
                  <a:lnTo>
                    <a:pt x="270" y="278"/>
                  </a:lnTo>
                  <a:lnTo>
                    <a:pt x="272" y="274"/>
                  </a:lnTo>
                  <a:lnTo>
                    <a:pt x="276" y="272"/>
                  </a:lnTo>
                  <a:lnTo>
                    <a:pt x="276" y="270"/>
                  </a:lnTo>
                  <a:lnTo>
                    <a:pt x="276" y="266"/>
                  </a:lnTo>
                  <a:lnTo>
                    <a:pt x="276" y="264"/>
                  </a:lnTo>
                  <a:lnTo>
                    <a:pt x="274" y="262"/>
                  </a:lnTo>
                  <a:lnTo>
                    <a:pt x="276" y="254"/>
                  </a:lnTo>
                  <a:lnTo>
                    <a:pt x="276" y="250"/>
                  </a:lnTo>
                  <a:lnTo>
                    <a:pt x="278" y="245"/>
                  </a:lnTo>
                  <a:lnTo>
                    <a:pt x="282" y="241"/>
                  </a:lnTo>
                  <a:lnTo>
                    <a:pt x="284" y="241"/>
                  </a:lnTo>
                  <a:lnTo>
                    <a:pt x="288" y="241"/>
                  </a:lnTo>
                  <a:lnTo>
                    <a:pt x="297" y="241"/>
                  </a:lnTo>
                  <a:lnTo>
                    <a:pt x="299" y="237"/>
                  </a:lnTo>
                  <a:lnTo>
                    <a:pt x="301" y="237"/>
                  </a:lnTo>
                  <a:lnTo>
                    <a:pt x="303" y="237"/>
                  </a:lnTo>
                  <a:lnTo>
                    <a:pt x="305" y="237"/>
                  </a:lnTo>
                  <a:lnTo>
                    <a:pt x="307" y="239"/>
                  </a:lnTo>
                  <a:lnTo>
                    <a:pt x="313" y="241"/>
                  </a:lnTo>
                  <a:lnTo>
                    <a:pt x="319" y="241"/>
                  </a:lnTo>
                  <a:lnTo>
                    <a:pt x="323" y="241"/>
                  </a:lnTo>
                  <a:lnTo>
                    <a:pt x="338" y="248"/>
                  </a:lnTo>
                  <a:lnTo>
                    <a:pt x="340" y="248"/>
                  </a:lnTo>
                  <a:lnTo>
                    <a:pt x="352" y="241"/>
                  </a:lnTo>
                  <a:lnTo>
                    <a:pt x="356" y="239"/>
                  </a:lnTo>
                  <a:lnTo>
                    <a:pt x="358" y="237"/>
                  </a:lnTo>
                  <a:lnTo>
                    <a:pt x="358" y="235"/>
                  </a:lnTo>
                  <a:lnTo>
                    <a:pt x="358" y="231"/>
                  </a:lnTo>
                  <a:lnTo>
                    <a:pt x="360" y="229"/>
                  </a:lnTo>
                  <a:lnTo>
                    <a:pt x="364" y="227"/>
                  </a:lnTo>
                  <a:lnTo>
                    <a:pt x="366" y="225"/>
                  </a:lnTo>
                  <a:lnTo>
                    <a:pt x="380" y="225"/>
                  </a:lnTo>
                  <a:lnTo>
                    <a:pt x="380" y="223"/>
                  </a:lnTo>
                  <a:lnTo>
                    <a:pt x="382" y="221"/>
                  </a:lnTo>
                  <a:lnTo>
                    <a:pt x="385" y="219"/>
                  </a:lnTo>
                  <a:lnTo>
                    <a:pt x="385" y="217"/>
                  </a:lnTo>
                  <a:lnTo>
                    <a:pt x="389" y="213"/>
                  </a:lnTo>
                  <a:lnTo>
                    <a:pt x="393" y="209"/>
                  </a:lnTo>
                  <a:lnTo>
                    <a:pt x="393" y="207"/>
                  </a:lnTo>
                  <a:lnTo>
                    <a:pt x="393" y="207"/>
                  </a:lnTo>
                  <a:lnTo>
                    <a:pt x="391" y="205"/>
                  </a:lnTo>
                  <a:lnTo>
                    <a:pt x="385" y="200"/>
                  </a:lnTo>
                  <a:lnTo>
                    <a:pt x="382" y="198"/>
                  </a:lnTo>
                  <a:lnTo>
                    <a:pt x="385" y="194"/>
                  </a:lnTo>
                  <a:lnTo>
                    <a:pt x="385" y="192"/>
                  </a:lnTo>
                  <a:lnTo>
                    <a:pt x="391" y="192"/>
                  </a:lnTo>
                  <a:lnTo>
                    <a:pt x="393" y="188"/>
                  </a:lnTo>
                  <a:lnTo>
                    <a:pt x="399" y="188"/>
                  </a:lnTo>
                  <a:lnTo>
                    <a:pt x="399" y="192"/>
                  </a:lnTo>
                  <a:lnTo>
                    <a:pt x="401" y="192"/>
                  </a:lnTo>
                  <a:lnTo>
                    <a:pt x="403" y="192"/>
                  </a:lnTo>
                  <a:lnTo>
                    <a:pt x="405" y="190"/>
                  </a:lnTo>
                  <a:lnTo>
                    <a:pt x="421" y="194"/>
                  </a:lnTo>
                  <a:lnTo>
                    <a:pt x="423" y="200"/>
                  </a:lnTo>
                  <a:lnTo>
                    <a:pt x="427" y="203"/>
                  </a:lnTo>
                  <a:lnTo>
                    <a:pt x="432" y="205"/>
                  </a:lnTo>
                  <a:lnTo>
                    <a:pt x="434" y="205"/>
                  </a:lnTo>
                  <a:lnTo>
                    <a:pt x="438" y="205"/>
                  </a:lnTo>
                  <a:lnTo>
                    <a:pt x="438" y="198"/>
                  </a:lnTo>
                  <a:lnTo>
                    <a:pt x="438" y="192"/>
                  </a:lnTo>
                  <a:lnTo>
                    <a:pt x="444" y="184"/>
                  </a:lnTo>
                  <a:lnTo>
                    <a:pt x="454" y="176"/>
                  </a:lnTo>
                  <a:lnTo>
                    <a:pt x="462" y="178"/>
                  </a:lnTo>
                  <a:lnTo>
                    <a:pt x="468" y="176"/>
                  </a:lnTo>
                  <a:lnTo>
                    <a:pt x="470" y="174"/>
                  </a:lnTo>
                  <a:lnTo>
                    <a:pt x="476" y="170"/>
                  </a:lnTo>
                  <a:lnTo>
                    <a:pt x="497" y="160"/>
                  </a:lnTo>
                  <a:lnTo>
                    <a:pt x="507" y="162"/>
                  </a:lnTo>
                  <a:lnTo>
                    <a:pt x="509" y="166"/>
                  </a:lnTo>
                  <a:lnTo>
                    <a:pt x="509" y="172"/>
                  </a:lnTo>
                  <a:lnTo>
                    <a:pt x="511" y="176"/>
                  </a:lnTo>
                  <a:lnTo>
                    <a:pt x="511" y="176"/>
                  </a:lnTo>
                  <a:lnTo>
                    <a:pt x="515" y="174"/>
                  </a:lnTo>
                  <a:lnTo>
                    <a:pt x="534" y="160"/>
                  </a:lnTo>
                  <a:lnTo>
                    <a:pt x="528" y="160"/>
                  </a:lnTo>
                  <a:lnTo>
                    <a:pt x="530" y="158"/>
                  </a:lnTo>
                  <a:lnTo>
                    <a:pt x="540" y="153"/>
                  </a:lnTo>
                  <a:lnTo>
                    <a:pt x="540" y="121"/>
                  </a:lnTo>
                  <a:lnTo>
                    <a:pt x="536" y="121"/>
                  </a:lnTo>
                  <a:lnTo>
                    <a:pt x="534" y="117"/>
                  </a:lnTo>
                  <a:lnTo>
                    <a:pt x="532" y="106"/>
                  </a:lnTo>
                  <a:lnTo>
                    <a:pt x="530" y="86"/>
                  </a:lnTo>
                  <a:lnTo>
                    <a:pt x="532" y="72"/>
                  </a:lnTo>
                  <a:lnTo>
                    <a:pt x="528" y="53"/>
                  </a:lnTo>
                  <a:lnTo>
                    <a:pt x="517" y="39"/>
                  </a:lnTo>
                  <a:lnTo>
                    <a:pt x="519" y="6"/>
                  </a:lnTo>
                  <a:lnTo>
                    <a:pt x="511" y="2"/>
                  </a:lnTo>
                  <a:lnTo>
                    <a:pt x="507" y="0"/>
                  </a:lnTo>
                  <a:lnTo>
                    <a:pt x="497"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1" name="Freeform 681"/>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92" name="Freeform 682"/>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93" name="Freeform 683"/>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4" name="Freeform 684"/>
            <p:cNvSpPr>
              <a:spLocks/>
            </p:cNvSpPr>
            <p:nvPr/>
          </p:nvSpPr>
          <p:spPr bwMode="auto">
            <a:xfrm>
              <a:off x="7402513" y="1701800"/>
              <a:ext cx="90488" cy="39688"/>
            </a:xfrm>
            <a:custGeom>
              <a:avLst/>
              <a:gdLst>
                <a:gd name="T0" fmla="*/ 51 w 57"/>
                <a:gd name="T1" fmla="*/ 0 h 25"/>
                <a:gd name="T2" fmla="*/ 41 w 57"/>
                <a:gd name="T3" fmla="*/ 9 h 25"/>
                <a:gd name="T4" fmla="*/ 25 w 57"/>
                <a:gd name="T5" fmla="*/ 13 h 25"/>
                <a:gd name="T6" fmla="*/ 21 w 57"/>
                <a:gd name="T7" fmla="*/ 6 h 25"/>
                <a:gd name="T8" fmla="*/ 16 w 57"/>
                <a:gd name="T9" fmla="*/ 2 h 25"/>
                <a:gd name="T10" fmla="*/ 2 w 57"/>
                <a:gd name="T11" fmla="*/ 6 h 25"/>
                <a:gd name="T12" fmla="*/ 0 w 57"/>
                <a:gd name="T13" fmla="*/ 9 h 25"/>
                <a:gd name="T14" fmla="*/ 0 w 57"/>
                <a:gd name="T15" fmla="*/ 17 h 25"/>
                <a:gd name="T16" fmla="*/ 6 w 57"/>
                <a:gd name="T17" fmla="*/ 25 h 25"/>
                <a:gd name="T18" fmla="*/ 57 w 57"/>
                <a:gd name="T19" fmla="*/ 25 h 25"/>
                <a:gd name="T20" fmla="*/ 57 w 57"/>
                <a:gd name="T21" fmla="*/ 0 h 25"/>
                <a:gd name="T22" fmla="*/ 57 w 57"/>
                <a:gd name="T23" fmla="*/ 0 h 25"/>
                <a:gd name="T24" fmla="*/ 51 w 57"/>
                <a:gd name="T2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25">
                  <a:moveTo>
                    <a:pt x="51" y="0"/>
                  </a:moveTo>
                  <a:lnTo>
                    <a:pt x="41" y="9"/>
                  </a:lnTo>
                  <a:lnTo>
                    <a:pt x="25" y="13"/>
                  </a:lnTo>
                  <a:lnTo>
                    <a:pt x="21" y="6"/>
                  </a:lnTo>
                  <a:lnTo>
                    <a:pt x="16" y="2"/>
                  </a:lnTo>
                  <a:lnTo>
                    <a:pt x="2" y="6"/>
                  </a:lnTo>
                  <a:lnTo>
                    <a:pt x="0" y="9"/>
                  </a:lnTo>
                  <a:lnTo>
                    <a:pt x="0" y="17"/>
                  </a:lnTo>
                  <a:lnTo>
                    <a:pt x="6" y="25"/>
                  </a:lnTo>
                  <a:lnTo>
                    <a:pt x="57" y="25"/>
                  </a:lnTo>
                  <a:lnTo>
                    <a:pt x="57" y="0"/>
                  </a:lnTo>
                  <a:lnTo>
                    <a:pt x="57" y="0"/>
                  </a:lnTo>
                  <a:lnTo>
                    <a:pt x="5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5" name="Freeform 685"/>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0"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296" name="Freeform 686"/>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7" name="Freeform 687"/>
            <p:cNvSpPr>
              <a:spLocks/>
            </p:cNvSpPr>
            <p:nvPr/>
          </p:nvSpPr>
          <p:spPr bwMode="auto">
            <a:xfrm>
              <a:off x="7292975" y="1931988"/>
              <a:ext cx="60325" cy="82550"/>
            </a:xfrm>
            <a:custGeom>
              <a:avLst/>
              <a:gdLst>
                <a:gd name="T0" fmla="*/ 12 w 38"/>
                <a:gd name="T1" fmla="*/ 0 h 52"/>
                <a:gd name="T2" fmla="*/ 14 w 38"/>
                <a:gd name="T3" fmla="*/ 3 h 52"/>
                <a:gd name="T4" fmla="*/ 16 w 38"/>
                <a:gd name="T5" fmla="*/ 5 h 52"/>
                <a:gd name="T6" fmla="*/ 20 w 38"/>
                <a:gd name="T7" fmla="*/ 11 h 52"/>
                <a:gd name="T8" fmla="*/ 22 w 38"/>
                <a:gd name="T9" fmla="*/ 19 h 52"/>
                <a:gd name="T10" fmla="*/ 20 w 38"/>
                <a:gd name="T11" fmla="*/ 21 h 52"/>
                <a:gd name="T12" fmla="*/ 20 w 38"/>
                <a:gd name="T13" fmla="*/ 27 h 52"/>
                <a:gd name="T14" fmla="*/ 22 w 38"/>
                <a:gd name="T15" fmla="*/ 31 h 52"/>
                <a:gd name="T16" fmla="*/ 32 w 38"/>
                <a:gd name="T17" fmla="*/ 41 h 52"/>
                <a:gd name="T18" fmla="*/ 38 w 38"/>
                <a:gd name="T19" fmla="*/ 48 h 52"/>
                <a:gd name="T20" fmla="*/ 38 w 38"/>
                <a:gd name="T21" fmla="*/ 52 h 52"/>
                <a:gd name="T22" fmla="*/ 34 w 38"/>
                <a:gd name="T23" fmla="*/ 52 h 52"/>
                <a:gd name="T24" fmla="*/ 28 w 38"/>
                <a:gd name="T25" fmla="*/ 45 h 52"/>
                <a:gd name="T26" fmla="*/ 26 w 38"/>
                <a:gd name="T27" fmla="*/ 41 h 52"/>
                <a:gd name="T28" fmla="*/ 20 w 38"/>
                <a:gd name="T29" fmla="*/ 33 h 52"/>
                <a:gd name="T30" fmla="*/ 16 w 38"/>
                <a:gd name="T31" fmla="*/ 29 h 52"/>
                <a:gd name="T32" fmla="*/ 12 w 38"/>
                <a:gd name="T33" fmla="*/ 27 h 52"/>
                <a:gd name="T34" fmla="*/ 6 w 38"/>
                <a:gd name="T35" fmla="*/ 23 h 52"/>
                <a:gd name="T36" fmla="*/ 2 w 38"/>
                <a:gd name="T37" fmla="*/ 19 h 52"/>
                <a:gd name="T38" fmla="*/ 0 w 38"/>
                <a:gd name="T39" fmla="*/ 13 h 52"/>
                <a:gd name="T40" fmla="*/ 4 w 38"/>
                <a:gd name="T41" fmla="*/ 7 h 52"/>
                <a:gd name="T42" fmla="*/ 8 w 38"/>
                <a:gd name="T43" fmla="*/ 3 h 52"/>
                <a:gd name="T44" fmla="*/ 12 w 38"/>
                <a:gd name="T4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2">
                  <a:moveTo>
                    <a:pt x="12" y="0"/>
                  </a:moveTo>
                  <a:lnTo>
                    <a:pt x="14" y="3"/>
                  </a:lnTo>
                  <a:lnTo>
                    <a:pt x="16" y="5"/>
                  </a:lnTo>
                  <a:lnTo>
                    <a:pt x="20" y="11"/>
                  </a:lnTo>
                  <a:lnTo>
                    <a:pt x="22" y="19"/>
                  </a:lnTo>
                  <a:lnTo>
                    <a:pt x="20" y="21"/>
                  </a:lnTo>
                  <a:lnTo>
                    <a:pt x="20" y="27"/>
                  </a:lnTo>
                  <a:lnTo>
                    <a:pt x="22" y="31"/>
                  </a:lnTo>
                  <a:lnTo>
                    <a:pt x="32" y="41"/>
                  </a:lnTo>
                  <a:lnTo>
                    <a:pt x="38" y="48"/>
                  </a:lnTo>
                  <a:lnTo>
                    <a:pt x="38" y="52"/>
                  </a:lnTo>
                  <a:lnTo>
                    <a:pt x="34" y="52"/>
                  </a:lnTo>
                  <a:lnTo>
                    <a:pt x="28" y="45"/>
                  </a:lnTo>
                  <a:lnTo>
                    <a:pt x="26" y="41"/>
                  </a:lnTo>
                  <a:lnTo>
                    <a:pt x="20" y="33"/>
                  </a:lnTo>
                  <a:lnTo>
                    <a:pt x="16" y="29"/>
                  </a:lnTo>
                  <a:lnTo>
                    <a:pt x="12" y="27"/>
                  </a:lnTo>
                  <a:lnTo>
                    <a:pt x="6" y="23"/>
                  </a:lnTo>
                  <a:lnTo>
                    <a:pt x="2" y="19"/>
                  </a:lnTo>
                  <a:lnTo>
                    <a:pt x="0" y="13"/>
                  </a:lnTo>
                  <a:lnTo>
                    <a:pt x="4" y="7"/>
                  </a:lnTo>
                  <a:lnTo>
                    <a:pt x="8" y="3"/>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8" name="Freeform 688"/>
            <p:cNvSpPr>
              <a:spLocks/>
            </p:cNvSpPr>
            <p:nvPr/>
          </p:nvSpPr>
          <p:spPr bwMode="auto">
            <a:xfrm>
              <a:off x="7402513" y="1701800"/>
              <a:ext cx="117475" cy="65088"/>
            </a:xfrm>
            <a:custGeom>
              <a:avLst/>
              <a:gdLst>
                <a:gd name="T0" fmla="*/ 57 w 74"/>
                <a:gd name="T1" fmla="*/ 0 h 41"/>
                <a:gd name="T2" fmla="*/ 61 w 74"/>
                <a:gd name="T3" fmla="*/ 2 h 41"/>
                <a:gd name="T4" fmla="*/ 63 w 74"/>
                <a:gd name="T5" fmla="*/ 9 h 41"/>
                <a:gd name="T6" fmla="*/ 68 w 74"/>
                <a:gd name="T7" fmla="*/ 19 h 41"/>
                <a:gd name="T8" fmla="*/ 70 w 74"/>
                <a:gd name="T9" fmla="*/ 23 h 41"/>
                <a:gd name="T10" fmla="*/ 74 w 74"/>
                <a:gd name="T11" fmla="*/ 23 h 41"/>
                <a:gd name="T12" fmla="*/ 72 w 74"/>
                <a:gd name="T13" fmla="*/ 27 h 41"/>
                <a:gd name="T14" fmla="*/ 70 w 74"/>
                <a:gd name="T15" fmla="*/ 31 h 41"/>
                <a:gd name="T16" fmla="*/ 68 w 74"/>
                <a:gd name="T17" fmla="*/ 31 h 41"/>
                <a:gd name="T18" fmla="*/ 63 w 74"/>
                <a:gd name="T19" fmla="*/ 31 h 41"/>
                <a:gd name="T20" fmla="*/ 59 w 74"/>
                <a:gd name="T21" fmla="*/ 35 h 41"/>
                <a:gd name="T22" fmla="*/ 55 w 74"/>
                <a:gd name="T23" fmla="*/ 37 h 41"/>
                <a:gd name="T24" fmla="*/ 47 w 74"/>
                <a:gd name="T25" fmla="*/ 41 h 41"/>
                <a:gd name="T26" fmla="*/ 41 w 74"/>
                <a:gd name="T27" fmla="*/ 41 h 41"/>
                <a:gd name="T28" fmla="*/ 35 w 74"/>
                <a:gd name="T29" fmla="*/ 39 h 41"/>
                <a:gd name="T30" fmla="*/ 35 w 74"/>
                <a:gd name="T31" fmla="*/ 41 h 41"/>
                <a:gd name="T32" fmla="*/ 23 w 74"/>
                <a:gd name="T33" fmla="*/ 35 h 41"/>
                <a:gd name="T34" fmla="*/ 18 w 74"/>
                <a:gd name="T35" fmla="*/ 29 h 41"/>
                <a:gd name="T36" fmla="*/ 16 w 74"/>
                <a:gd name="T37" fmla="*/ 27 h 41"/>
                <a:gd name="T38" fmla="*/ 14 w 74"/>
                <a:gd name="T39" fmla="*/ 31 h 41"/>
                <a:gd name="T40" fmla="*/ 16 w 74"/>
                <a:gd name="T41" fmla="*/ 33 h 41"/>
                <a:gd name="T42" fmla="*/ 21 w 74"/>
                <a:gd name="T43" fmla="*/ 35 h 41"/>
                <a:gd name="T44" fmla="*/ 23 w 74"/>
                <a:gd name="T45" fmla="*/ 37 h 41"/>
                <a:gd name="T46" fmla="*/ 27 w 74"/>
                <a:gd name="T47" fmla="*/ 41 h 41"/>
                <a:gd name="T48" fmla="*/ 25 w 74"/>
                <a:gd name="T49" fmla="*/ 41 h 41"/>
                <a:gd name="T50" fmla="*/ 10 w 74"/>
                <a:gd name="T51" fmla="*/ 31 h 41"/>
                <a:gd name="T52" fmla="*/ 0 w 74"/>
                <a:gd name="T53" fmla="*/ 17 h 41"/>
                <a:gd name="T54" fmla="*/ 0 w 74"/>
                <a:gd name="T55" fmla="*/ 9 h 41"/>
                <a:gd name="T56" fmla="*/ 2 w 74"/>
                <a:gd name="T57" fmla="*/ 6 h 41"/>
                <a:gd name="T58" fmla="*/ 16 w 74"/>
                <a:gd name="T59" fmla="*/ 2 h 41"/>
                <a:gd name="T60" fmla="*/ 21 w 74"/>
                <a:gd name="T61" fmla="*/ 6 h 41"/>
                <a:gd name="T62" fmla="*/ 25 w 74"/>
                <a:gd name="T63" fmla="*/ 13 h 41"/>
                <a:gd name="T64" fmla="*/ 41 w 74"/>
                <a:gd name="T65" fmla="*/ 9 h 41"/>
                <a:gd name="T66" fmla="*/ 51 w 74"/>
                <a:gd name="T67" fmla="*/ 0 h 41"/>
                <a:gd name="T68" fmla="*/ 57 w 74"/>
                <a:gd name="T69"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41">
                  <a:moveTo>
                    <a:pt x="57" y="0"/>
                  </a:moveTo>
                  <a:lnTo>
                    <a:pt x="61" y="2"/>
                  </a:lnTo>
                  <a:lnTo>
                    <a:pt x="63" y="9"/>
                  </a:lnTo>
                  <a:lnTo>
                    <a:pt x="68" y="19"/>
                  </a:lnTo>
                  <a:lnTo>
                    <a:pt x="70" y="23"/>
                  </a:lnTo>
                  <a:lnTo>
                    <a:pt x="74" y="23"/>
                  </a:lnTo>
                  <a:lnTo>
                    <a:pt x="72" y="27"/>
                  </a:lnTo>
                  <a:lnTo>
                    <a:pt x="70" y="31"/>
                  </a:lnTo>
                  <a:lnTo>
                    <a:pt x="68" y="31"/>
                  </a:lnTo>
                  <a:lnTo>
                    <a:pt x="63" y="31"/>
                  </a:lnTo>
                  <a:lnTo>
                    <a:pt x="59" y="35"/>
                  </a:lnTo>
                  <a:lnTo>
                    <a:pt x="55" y="37"/>
                  </a:lnTo>
                  <a:lnTo>
                    <a:pt x="47" y="41"/>
                  </a:lnTo>
                  <a:lnTo>
                    <a:pt x="41" y="41"/>
                  </a:lnTo>
                  <a:lnTo>
                    <a:pt x="35" y="39"/>
                  </a:lnTo>
                  <a:lnTo>
                    <a:pt x="35" y="41"/>
                  </a:lnTo>
                  <a:lnTo>
                    <a:pt x="23" y="35"/>
                  </a:lnTo>
                  <a:lnTo>
                    <a:pt x="18" y="29"/>
                  </a:lnTo>
                  <a:lnTo>
                    <a:pt x="16" y="27"/>
                  </a:lnTo>
                  <a:lnTo>
                    <a:pt x="14" y="31"/>
                  </a:lnTo>
                  <a:lnTo>
                    <a:pt x="16" y="33"/>
                  </a:lnTo>
                  <a:lnTo>
                    <a:pt x="21" y="35"/>
                  </a:lnTo>
                  <a:lnTo>
                    <a:pt x="23" y="37"/>
                  </a:lnTo>
                  <a:lnTo>
                    <a:pt x="27" y="41"/>
                  </a:lnTo>
                  <a:lnTo>
                    <a:pt x="25" y="41"/>
                  </a:lnTo>
                  <a:lnTo>
                    <a:pt x="10" y="31"/>
                  </a:lnTo>
                  <a:lnTo>
                    <a:pt x="0" y="17"/>
                  </a:lnTo>
                  <a:lnTo>
                    <a:pt x="0" y="9"/>
                  </a:lnTo>
                  <a:lnTo>
                    <a:pt x="2" y="6"/>
                  </a:lnTo>
                  <a:lnTo>
                    <a:pt x="16" y="2"/>
                  </a:lnTo>
                  <a:lnTo>
                    <a:pt x="21" y="6"/>
                  </a:lnTo>
                  <a:lnTo>
                    <a:pt x="25" y="13"/>
                  </a:lnTo>
                  <a:lnTo>
                    <a:pt x="41" y="9"/>
                  </a:lnTo>
                  <a:lnTo>
                    <a:pt x="51" y="0"/>
                  </a:lnTo>
                  <a:lnTo>
                    <a:pt x="5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299" name="Freeform 689"/>
            <p:cNvSpPr>
              <a:spLocks/>
            </p:cNvSpPr>
            <p:nvPr/>
          </p:nvSpPr>
          <p:spPr bwMode="auto">
            <a:xfrm>
              <a:off x="6750050" y="1785938"/>
              <a:ext cx="434975" cy="574675"/>
            </a:xfrm>
            <a:custGeom>
              <a:avLst/>
              <a:gdLst>
                <a:gd name="T0" fmla="*/ 264 w 274"/>
                <a:gd name="T1" fmla="*/ 13 h 362"/>
                <a:gd name="T2" fmla="*/ 246 w 274"/>
                <a:gd name="T3" fmla="*/ 39 h 362"/>
                <a:gd name="T4" fmla="*/ 225 w 274"/>
                <a:gd name="T5" fmla="*/ 37 h 362"/>
                <a:gd name="T6" fmla="*/ 221 w 274"/>
                <a:gd name="T7" fmla="*/ 48 h 362"/>
                <a:gd name="T8" fmla="*/ 203 w 274"/>
                <a:gd name="T9" fmla="*/ 76 h 362"/>
                <a:gd name="T10" fmla="*/ 186 w 274"/>
                <a:gd name="T11" fmla="*/ 95 h 362"/>
                <a:gd name="T12" fmla="*/ 160 w 274"/>
                <a:gd name="T13" fmla="*/ 101 h 362"/>
                <a:gd name="T14" fmla="*/ 139 w 274"/>
                <a:gd name="T15" fmla="*/ 107 h 362"/>
                <a:gd name="T16" fmla="*/ 107 w 274"/>
                <a:gd name="T17" fmla="*/ 109 h 362"/>
                <a:gd name="T18" fmla="*/ 88 w 274"/>
                <a:gd name="T19" fmla="*/ 121 h 362"/>
                <a:gd name="T20" fmla="*/ 90 w 274"/>
                <a:gd name="T21" fmla="*/ 150 h 362"/>
                <a:gd name="T22" fmla="*/ 88 w 274"/>
                <a:gd name="T23" fmla="*/ 166 h 362"/>
                <a:gd name="T24" fmla="*/ 80 w 274"/>
                <a:gd name="T25" fmla="*/ 174 h 362"/>
                <a:gd name="T26" fmla="*/ 68 w 274"/>
                <a:gd name="T27" fmla="*/ 187 h 362"/>
                <a:gd name="T28" fmla="*/ 94 w 274"/>
                <a:gd name="T29" fmla="*/ 193 h 362"/>
                <a:gd name="T30" fmla="*/ 101 w 274"/>
                <a:gd name="T31" fmla="*/ 205 h 362"/>
                <a:gd name="T32" fmla="*/ 56 w 274"/>
                <a:gd name="T33" fmla="*/ 215 h 362"/>
                <a:gd name="T34" fmla="*/ 39 w 274"/>
                <a:gd name="T35" fmla="*/ 223 h 362"/>
                <a:gd name="T36" fmla="*/ 25 w 274"/>
                <a:gd name="T37" fmla="*/ 223 h 362"/>
                <a:gd name="T38" fmla="*/ 29 w 274"/>
                <a:gd name="T39" fmla="*/ 250 h 362"/>
                <a:gd name="T40" fmla="*/ 31 w 274"/>
                <a:gd name="T41" fmla="*/ 260 h 362"/>
                <a:gd name="T42" fmla="*/ 7 w 274"/>
                <a:gd name="T43" fmla="*/ 270 h 362"/>
                <a:gd name="T44" fmla="*/ 0 w 274"/>
                <a:gd name="T45" fmla="*/ 297 h 362"/>
                <a:gd name="T46" fmla="*/ 25 w 274"/>
                <a:gd name="T47" fmla="*/ 279 h 362"/>
                <a:gd name="T48" fmla="*/ 41 w 274"/>
                <a:gd name="T49" fmla="*/ 297 h 362"/>
                <a:gd name="T50" fmla="*/ 35 w 274"/>
                <a:gd name="T51" fmla="*/ 305 h 362"/>
                <a:gd name="T52" fmla="*/ 43 w 274"/>
                <a:gd name="T53" fmla="*/ 319 h 362"/>
                <a:gd name="T54" fmla="*/ 51 w 274"/>
                <a:gd name="T55" fmla="*/ 305 h 362"/>
                <a:gd name="T56" fmla="*/ 47 w 274"/>
                <a:gd name="T57" fmla="*/ 299 h 362"/>
                <a:gd name="T58" fmla="*/ 51 w 274"/>
                <a:gd name="T59" fmla="*/ 289 h 362"/>
                <a:gd name="T60" fmla="*/ 60 w 274"/>
                <a:gd name="T61" fmla="*/ 303 h 362"/>
                <a:gd name="T62" fmla="*/ 70 w 274"/>
                <a:gd name="T63" fmla="*/ 303 h 362"/>
                <a:gd name="T64" fmla="*/ 70 w 274"/>
                <a:gd name="T65" fmla="*/ 309 h 362"/>
                <a:gd name="T66" fmla="*/ 72 w 274"/>
                <a:gd name="T67" fmla="*/ 321 h 362"/>
                <a:gd name="T68" fmla="*/ 82 w 274"/>
                <a:gd name="T69" fmla="*/ 334 h 362"/>
                <a:gd name="T70" fmla="*/ 84 w 274"/>
                <a:gd name="T71" fmla="*/ 342 h 362"/>
                <a:gd name="T72" fmla="*/ 84 w 274"/>
                <a:gd name="T73" fmla="*/ 354 h 362"/>
                <a:gd name="T74" fmla="*/ 109 w 274"/>
                <a:gd name="T75" fmla="*/ 354 h 362"/>
                <a:gd name="T76" fmla="*/ 164 w 274"/>
                <a:gd name="T77" fmla="*/ 336 h 362"/>
                <a:gd name="T78" fmla="*/ 184 w 274"/>
                <a:gd name="T79" fmla="*/ 295 h 362"/>
                <a:gd name="T80" fmla="*/ 195 w 274"/>
                <a:gd name="T81" fmla="*/ 289 h 362"/>
                <a:gd name="T82" fmla="*/ 207 w 274"/>
                <a:gd name="T83" fmla="*/ 270 h 362"/>
                <a:gd name="T84" fmla="*/ 211 w 274"/>
                <a:gd name="T85" fmla="*/ 252 h 362"/>
                <a:gd name="T86" fmla="*/ 217 w 274"/>
                <a:gd name="T87" fmla="*/ 238 h 362"/>
                <a:gd name="T88" fmla="*/ 227 w 274"/>
                <a:gd name="T89" fmla="*/ 229 h 362"/>
                <a:gd name="T90" fmla="*/ 223 w 274"/>
                <a:gd name="T91" fmla="*/ 221 h 362"/>
                <a:gd name="T92" fmla="*/ 229 w 274"/>
                <a:gd name="T93" fmla="*/ 219 h 362"/>
                <a:gd name="T94" fmla="*/ 235 w 274"/>
                <a:gd name="T95" fmla="*/ 213 h 362"/>
                <a:gd name="T96" fmla="*/ 211 w 274"/>
                <a:gd name="T97" fmla="*/ 162 h 362"/>
                <a:gd name="T98" fmla="*/ 209 w 274"/>
                <a:gd name="T99" fmla="*/ 127 h 362"/>
                <a:gd name="T100" fmla="*/ 223 w 274"/>
                <a:gd name="T101" fmla="*/ 115 h 362"/>
                <a:gd name="T102" fmla="*/ 233 w 274"/>
                <a:gd name="T103" fmla="*/ 125 h 362"/>
                <a:gd name="T104" fmla="*/ 242 w 274"/>
                <a:gd name="T105" fmla="*/ 131 h 362"/>
                <a:gd name="T106" fmla="*/ 239 w 274"/>
                <a:gd name="T107" fmla="*/ 142 h 362"/>
                <a:gd name="T108" fmla="*/ 252 w 274"/>
                <a:gd name="T109" fmla="*/ 107 h 362"/>
                <a:gd name="T110" fmla="*/ 262 w 274"/>
                <a:gd name="T111" fmla="*/ 80 h 362"/>
                <a:gd name="T112" fmla="*/ 258 w 274"/>
                <a:gd name="T113" fmla="*/ 52 h 362"/>
                <a:gd name="T114" fmla="*/ 256 w 274"/>
                <a:gd name="T115" fmla="*/ 39 h 362"/>
                <a:gd name="T116" fmla="*/ 268 w 274"/>
                <a:gd name="T117" fmla="*/ 15 h 362"/>
                <a:gd name="T118" fmla="*/ 274 w 274"/>
                <a:gd name="T119" fmla="*/ 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4" h="362">
                  <a:moveTo>
                    <a:pt x="272" y="0"/>
                  </a:moveTo>
                  <a:lnTo>
                    <a:pt x="270" y="7"/>
                  </a:lnTo>
                  <a:lnTo>
                    <a:pt x="268" y="11"/>
                  </a:lnTo>
                  <a:lnTo>
                    <a:pt x="264" y="13"/>
                  </a:lnTo>
                  <a:lnTo>
                    <a:pt x="260" y="19"/>
                  </a:lnTo>
                  <a:lnTo>
                    <a:pt x="252" y="33"/>
                  </a:lnTo>
                  <a:lnTo>
                    <a:pt x="250" y="37"/>
                  </a:lnTo>
                  <a:lnTo>
                    <a:pt x="246" y="39"/>
                  </a:lnTo>
                  <a:lnTo>
                    <a:pt x="242" y="41"/>
                  </a:lnTo>
                  <a:lnTo>
                    <a:pt x="233" y="41"/>
                  </a:lnTo>
                  <a:lnTo>
                    <a:pt x="231" y="41"/>
                  </a:lnTo>
                  <a:lnTo>
                    <a:pt x="225" y="37"/>
                  </a:lnTo>
                  <a:lnTo>
                    <a:pt x="225" y="35"/>
                  </a:lnTo>
                  <a:lnTo>
                    <a:pt x="223" y="37"/>
                  </a:lnTo>
                  <a:lnTo>
                    <a:pt x="223" y="41"/>
                  </a:lnTo>
                  <a:lnTo>
                    <a:pt x="221" y="48"/>
                  </a:lnTo>
                  <a:lnTo>
                    <a:pt x="217" y="52"/>
                  </a:lnTo>
                  <a:lnTo>
                    <a:pt x="211" y="56"/>
                  </a:lnTo>
                  <a:lnTo>
                    <a:pt x="205" y="66"/>
                  </a:lnTo>
                  <a:lnTo>
                    <a:pt x="203" y="76"/>
                  </a:lnTo>
                  <a:lnTo>
                    <a:pt x="201" y="84"/>
                  </a:lnTo>
                  <a:lnTo>
                    <a:pt x="199" y="90"/>
                  </a:lnTo>
                  <a:lnTo>
                    <a:pt x="192" y="95"/>
                  </a:lnTo>
                  <a:lnTo>
                    <a:pt x="186" y="95"/>
                  </a:lnTo>
                  <a:lnTo>
                    <a:pt x="180" y="97"/>
                  </a:lnTo>
                  <a:lnTo>
                    <a:pt x="172" y="99"/>
                  </a:lnTo>
                  <a:lnTo>
                    <a:pt x="164" y="101"/>
                  </a:lnTo>
                  <a:lnTo>
                    <a:pt x="160" y="101"/>
                  </a:lnTo>
                  <a:lnTo>
                    <a:pt x="154" y="105"/>
                  </a:lnTo>
                  <a:lnTo>
                    <a:pt x="148" y="109"/>
                  </a:lnTo>
                  <a:lnTo>
                    <a:pt x="141" y="109"/>
                  </a:lnTo>
                  <a:lnTo>
                    <a:pt x="139" y="107"/>
                  </a:lnTo>
                  <a:lnTo>
                    <a:pt x="121" y="111"/>
                  </a:lnTo>
                  <a:lnTo>
                    <a:pt x="115" y="111"/>
                  </a:lnTo>
                  <a:lnTo>
                    <a:pt x="111" y="111"/>
                  </a:lnTo>
                  <a:lnTo>
                    <a:pt x="107" y="109"/>
                  </a:lnTo>
                  <a:lnTo>
                    <a:pt x="96" y="111"/>
                  </a:lnTo>
                  <a:lnTo>
                    <a:pt x="88" y="113"/>
                  </a:lnTo>
                  <a:lnTo>
                    <a:pt x="86" y="117"/>
                  </a:lnTo>
                  <a:lnTo>
                    <a:pt x="88" y="121"/>
                  </a:lnTo>
                  <a:lnTo>
                    <a:pt x="88" y="127"/>
                  </a:lnTo>
                  <a:lnTo>
                    <a:pt x="90" y="131"/>
                  </a:lnTo>
                  <a:lnTo>
                    <a:pt x="92" y="140"/>
                  </a:lnTo>
                  <a:lnTo>
                    <a:pt x="90" y="150"/>
                  </a:lnTo>
                  <a:lnTo>
                    <a:pt x="82" y="164"/>
                  </a:lnTo>
                  <a:lnTo>
                    <a:pt x="82" y="164"/>
                  </a:lnTo>
                  <a:lnTo>
                    <a:pt x="86" y="168"/>
                  </a:lnTo>
                  <a:lnTo>
                    <a:pt x="88" y="166"/>
                  </a:lnTo>
                  <a:lnTo>
                    <a:pt x="92" y="170"/>
                  </a:lnTo>
                  <a:lnTo>
                    <a:pt x="88" y="174"/>
                  </a:lnTo>
                  <a:lnTo>
                    <a:pt x="84" y="174"/>
                  </a:lnTo>
                  <a:lnTo>
                    <a:pt x="80" y="174"/>
                  </a:lnTo>
                  <a:lnTo>
                    <a:pt x="76" y="174"/>
                  </a:lnTo>
                  <a:lnTo>
                    <a:pt x="72" y="178"/>
                  </a:lnTo>
                  <a:lnTo>
                    <a:pt x="68" y="182"/>
                  </a:lnTo>
                  <a:lnTo>
                    <a:pt x="68" y="187"/>
                  </a:lnTo>
                  <a:lnTo>
                    <a:pt x="72" y="187"/>
                  </a:lnTo>
                  <a:lnTo>
                    <a:pt x="82" y="189"/>
                  </a:lnTo>
                  <a:lnTo>
                    <a:pt x="88" y="191"/>
                  </a:lnTo>
                  <a:lnTo>
                    <a:pt x="94" y="193"/>
                  </a:lnTo>
                  <a:lnTo>
                    <a:pt x="103" y="193"/>
                  </a:lnTo>
                  <a:lnTo>
                    <a:pt x="105" y="195"/>
                  </a:lnTo>
                  <a:lnTo>
                    <a:pt x="105" y="201"/>
                  </a:lnTo>
                  <a:lnTo>
                    <a:pt x="101" y="205"/>
                  </a:lnTo>
                  <a:lnTo>
                    <a:pt x="92" y="213"/>
                  </a:lnTo>
                  <a:lnTo>
                    <a:pt x="72" y="217"/>
                  </a:lnTo>
                  <a:lnTo>
                    <a:pt x="60" y="215"/>
                  </a:lnTo>
                  <a:lnTo>
                    <a:pt x="56" y="215"/>
                  </a:lnTo>
                  <a:lnTo>
                    <a:pt x="51" y="217"/>
                  </a:lnTo>
                  <a:lnTo>
                    <a:pt x="45" y="217"/>
                  </a:lnTo>
                  <a:lnTo>
                    <a:pt x="41" y="221"/>
                  </a:lnTo>
                  <a:lnTo>
                    <a:pt x="39" y="223"/>
                  </a:lnTo>
                  <a:lnTo>
                    <a:pt x="37" y="225"/>
                  </a:lnTo>
                  <a:lnTo>
                    <a:pt x="33" y="225"/>
                  </a:lnTo>
                  <a:lnTo>
                    <a:pt x="29" y="223"/>
                  </a:lnTo>
                  <a:lnTo>
                    <a:pt x="25" y="223"/>
                  </a:lnTo>
                  <a:lnTo>
                    <a:pt x="27" y="229"/>
                  </a:lnTo>
                  <a:lnTo>
                    <a:pt x="29" y="238"/>
                  </a:lnTo>
                  <a:lnTo>
                    <a:pt x="31" y="246"/>
                  </a:lnTo>
                  <a:lnTo>
                    <a:pt x="29" y="250"/>
                  </a:lnTo>
                  <a:lnTo>
                    <a:pt x="31" y="254"/>
                  </a:lnTo>
                  <a:lnTo>
                    <a:pt x="33" y="258"/>
                  </a:lnTo>
                  <a:lnTo>
                    <a:pt x="31" y="260"/>
                  </a:lnTo>
                  <a:lnTo>
                    <a:pt x="31" y="260"/>
                  </a:lnTo>
                  <a:lnTo>
                    <a:pt x="25" y="260"/>
                  </a:lnTo>
                  <a:lnTo>
                    <a:pt x="23" y="260"/>
                  </a:lnTo>
                  <a:lnTo>
                    <a:pt x="11" y="268"/>
                  </a:lnTo>
                  <a:lnTo>
                    <a:pt x="7" y="270"/>
                  </a:lnTo>
                  <a:lnTo>
                    <a:pt x="4" y="274"/>
                  </a:lnTo>
                  <a:lnTo>
                    <a:pt x="2" y="279"/>
                  </a:lnTo>
                  <a:lnTo>
                    <a:pt x="2" y="285"/>
                  </a:lnTo>
                  <a:lnTo>
                    <a:pt x="0" y="297"/>
                  </a:lnTo>
                  <a:lnTo>
                    <a:pt x="2" y="299"/>
                  </a:lnTo>
                  <a:lnTo>
                    <a:pt x="11" y="295"/>
                  </a:lnTo>
                  <a:lnTo>
                    <a:pt x="23" y="281"/>
                  </a:lnTo>
                  <a:lnTo>
                    <a:pt x="25" y="279"/>
                  </a:lnTo>
                  <a:lnTo>
                    <a:pt x="29" y="281"/>
                  </a:lnTo>
                  <a:lnTo>
                    <a:pt x="37" y="285"/>
                  </a:lnTo>
                  <a:lnTo>
                    <a:pt x="43" y="295"/>
                  </a:lnTo>
                  <a:lnTo>
                    <a:pt x="41" y="297"/>
                  </a:lnTo>
                  <a:lnTo>
                    <a:pt x="39" y="299"/>
                  </a:lnTo>
                  <a:lnTo>
                    <a:pt x="37" y="301"/>
                  </a:lnTo>
                  <a:lnTo>
                    <a:pt x="35" y="301"/>
                  </a:lnTo>
                  <a:lnTo>
                    <a:pt x="35" y="305"/>
                  </a:lnTo>
                  <a:lnTo>
                    <a:pt x="35" y="313"/>
                  </a:lnTo>
                  <a:lnTo>
                    <a:pt x="33" y="324"/>
                  </a:lnTo>
                  <a:lnTo>
                    <a:pt x="35" y="326"/>
                  </a:lnTo>
                  <a:lnTo>
                    <a:pt x="43" y="319"/>
                  </a:lnTo>
                  <a:lnTo>
                    <a:pt x="54" y="315"/>
                  </a:lnTo>
                  <a:lnTo>
                    <a:pt x="56" y="313"/>
                  </a:lnTo>
                  <a:lnTo>
                    <a:pt x="54" y="309"/>
                  </a:lnTo>
                  <a:lnTo>
                    <a:pt x="51" y="305"/>
                  </a:lnTo>
                  <a:lnTo>
                    <a:pt x="51" y="303"/>
                  </a:lnTo>
                  <a:lnTo>
                    <a:pt x="56" y="299"/>
                  </a:lnTo>
                  <a:lnTo>
                    <a:pt x="51" y="299"/>
                  </a:lnTo>
                  <a:lnTo>
                    <a:pt x="47" y="299"/>
                  </a:lnTo>
                  <a:lnTo>
                    <a:pt x="47" y="295"/>
                  </a:lnTo>
                  <a:lnTo>
                    <a:pt x="49" y="295"/>
                  </a:lnTo>
                  <a:lnTo>
                    <a:pt x="47" y="291"/>
                  </a:lnTo>
                  <a:lnTo>
                    <a:pt x="51" y="289"/>
                  </a:lnTo>
                  <a:lnTo>
                    <a:pt x="54" y="291"/>
                  </a:lnTo>
                  <a:lnTo>
                    <a:pt x="58" y="297"/>
                  </a:lnTo>
                  <a:lnTo>
                    <a:pt x="60" y="299"/>
                  </a:lnTo>
                  <a:lnTo>
                    <a:pt x="60" y="303"/>
                  </a:lnTo>
                  <a:lnTo>
                    <a:pt x="60" y="305"/>
                  </a:lnTo>
                  <a:lnTo>
                    <a:pt x="62" y="305"/>
                  </a:lnTo>
                  <a:lnTo>
                    <a:pt x="64" y="305"/>
                  </a:lnTo>
                  <a:lnTo>
                    <a:pt x="70" y="303"/>
                  </a:lnTo>
                  <a:lnTo>
                    <a:pt x="74" y="301"/>
                  </a:lnTo>
                  <a:lnTo>
                    <a:pt x="78" y="303"/>
                  </a:lnTo>
                  <a:lnTo>
                    <a:pt x="70" y="309"/>
                  </a:lnTo>
                  <a:lnTo>
                    <a:pt x="70" y="309"/>
                  </a:lnTo>
                  <a:lnTo>
                    <a:pt x="68" y="311"/>
                  </a:lnTo>
                  <a:lnTo>
                    <a:pt x="68" y="315"/>
                  </a:lnTo>
                  <a:lnTo>
                    <a:pt x="70" y="319"/>
                  </a:lnTo>
                  <a:lnTo>
                    <a:pt x="72" y="321"/>
                  </a:lnTo>
                  <a:lnTo>
                    <a:pt x="78" y="326"/>
                  </a:lnTo>
                  <a:lnTo>
                    <a:pt x="78" y="328"/>
                  </a:lnTo>
                  <a:lnTo>
                    <a:pt x="80" y="330"/>
                  </a:lnTo>
                  <a:lnTo>
                    <a:pt x="82" y="334"/>
                  </a:lnTo>
                  <a:lnTo>
                    <a:pt x="82" y="338"/>
                  </a:lnTo>
                  <a:lnTo>
                    <a:pt x="80" y="342"/>
                  </a:lnTo>
                  <a:lnTo>
                    <a:pt x="80" y="342"/>
                  </a:lnTo>
                  <a:lnTo>
                    <a:pt x="84" y="342"/>
                  </a:lnTo>
                  <a:lnTo>
                    <a:pt x="84" y="342"/>
                  </a:lnTo>
                  <a:lnTo>
                    <a:pt x="84" y="348"/>
                  </a:lnTo>
                  <a:lnTo>
                    <a:pt x="82" y="350"/>
                  </a:lnTo>
                  <a:lnTo>
                    <a:pt x="84" y="354"/>
                  </a:lnTo>
                  <a:lnTo>
                    <a:pt x="86" y="362"/>
                  </a:lnTo>
                  <a:lnTo>
                    <a:pt x="92" y="362"/>
                  </a:lnTo>
                  <a:lnTo>
                    <a:pt x="101" y="358"/>
                  </a:lnTo>
                  <a:lnTo>
                    <a:pt x="109" y="354"/>
                  </a:lnTo>
                  <a:lnTo>
                    <a:pt x="123" y="344"/>
                  </a:lnTo>
                  <a:lnTo>
                    <a:pt x="139" y="346"/>
                  </a:lnTo>
                  <a:lnTo>
                    <a:pt x="148" y="346"/>
                  </a:lnTo>
                  <a:lnTo>
                    <a:pt x="164" y="336"/>
                  </a:lnTo>
                  <a:lnTo>
                    <a:pt x="168" y="332"/>
                  </a:lnTo>
                  <a:lnTo>
                    <a:pt x="168" y="319"/>
                  </a:lnTo>
                  <a:lnTo>
                    <a:pt x="172" y="309"/>
                  </a:lnTo>
                  <a:lnTo>
                    <a:pt x="184" y="295"/>
                  </a:lnTo>
                  <a:lnTo>
                    <a:pt x="184" y="293"/>
                  </a:lnTo>
                  <a:lnTo>
                    <a:pt x="188" y="295"/>
                  </a:lnTo>
                  <a:lnTo>
                    <a:pt x="192" y="293"/>
                  </a:lnTo>
                  <a:lnTo>
                    <a:pt x="195" y="289"/>
                  </a:lnTo>
                  <a:lnTo>
                    <a:pt x="201" y="283"/>
                  </a:lnTo>
                  <a:lnTo>
                    <a:pt x="205" y="281"/>
                  </a:lnTo>
                  <a:lnTo>
                    <a:pt x="207" y="277"/>
                  </a:lnTo>
                  <a:lnTo>
                    <a:pt x="207" y="270"/>
                  </a:lnTo>
                  <a:lnTo>
                    <a:pt x="211" y="268"/>
                  </a:lnTo>
                  <a:lnTo>
                    <a:pt x="213" y="262"/>
                  </a:lnTo>
                  <a:lnTo>
                    <a:pt x="211" y="258"/>
                  </a:lnTo>
                  <a:lnTo>
                    <a:pt x="211" y="252"/>
                  </a:lnTo>
                  <a:lnTo>
                    <a:pt x="211" y="248"/>
                  </a:lnTo>
                  <a:lnTo>
                    <a:pt x="211" y="244"/>
                  </a:lnTo>
                  <a:lnTo>
                    <a:pt x="215" y="240"/>
                  </a:lnTo>
                  <a:lnTo>
                    <a:pt x="217" y="238"/>
                  </a:lnTo>
                  <a:lnTo>
                    <a:pt x="221" y="236"/>
                  </a:lnTo>
                  <a:lnTo>
                    <a:pt x="225" y="236"/>
                  </a:lnTo>
                  <a:lnTo>
                    <a:pt x="227" y="234"/>
                  </a:lnTo>
                  <a:lnTo>
                    <a:pt x="227" y="229"/>
                  </a:lnTo>
                  <a:lnTo>
                    <a:pt x="225" y="229"/>
                  </a:lnTo>
                  <a:lnTo>
                    <a:pt x="223" y="227"/>
                  </a:lnTo>
                  <a:lnTo>
                    <a:pt x="223" y="225"/>
                  </a:lnTo>
                  <a:lnTo>
                    <a:pt x="223" y="221"/>
                  </a:lnTo>
                  <a:lnTo>
                    <a:pt x="227" y="223"/>
                  </a:lnTo>
                  <a:lnTo>
                    <a:pt x="227" y="221"/>
                  </a:lnTo>
                  <a:lnTo>
                    <a:pt x="227" y="219"/>
                  </a:lnTo>
                  <a:lnTo>
                    <a:pt x="229" y="219"/>
                  </a:lnTo>
                  <a:lnTo>
                    <a:pt x="231" y="227"/>
                  </a:lnTo>
                  <a:lnTo>
                    <a:pt x="233" y="229"/>
                  </a:lnTo>
                  <a:lnTo>
                    <a:pt x="233" y="229"/>
                  </a:lnTo>
                  <a:lnTo>
                    <a:pt x="235" y="213"/>
                  </a:lnTo>
                  <a:lnTo>
                    <a:pt x="233" y="205"/>
                  </a:lnTo>
                  <a:lnTo>
                    <a:pt x="225" y="197"/>
                  </a:lnTo>
                  <a:lnTo>
                    <a:pt x="217" y="187"/>
                  </a:lnTo>
                  <a:lnTo>
                    <a:pt x="211" y="162"/>
                  </a:lnTo>
                  <a:lnTo>
                    <a:pt x="211" y="148"/>
                  </a:lnTo>
                  <a:lnTo>
                    <a:pt x="207" y="142"/>
                  </a:lnTo>
                  <a:lnTo>
                    <a:pt x="205" y="137"/>
                  </a:lnTo>
                  <a:lnTo>
                    <a:pt x="209" y="127"/>
                  </a:lnTo>
                  <a:lnTo>
                    <a:pt x="213" y="121"/>
                  </a:lnTo>
                  <a:lnTo>
                    <a:pt x="215" y="117"/>
                  </a:lnTo>
                  <a:lnTo>
                    <a:pt x="219" y="115"/>
                  </a:lnTo>
                  <a:lnTo>
                    <a:pt x="223" y="115"/>
                  </a:lnTo>
                  <a:lnTo>
                    <a:pt x="225" y="117"/>
                  </a:lnTo>
                  <a:lnTo>
                    <a:pt x="225" y="121"/>
                  </a:lnTo>
                  <a:lnTo>
                    <a:pt x="229" y="125"/>
                  </a:lnTo>
                  <a:lnTo>
                    <a:pt x="233" y="125"/>
                  </a:lnTo>
                  <a:lnTo>
                    <a:pt x="235" y="121"/>
                  </a:lnTo>
                  <a:lnTo>
                    <a:pt x="239" y="121"/>
                  </a:lnTo>
                  <a:lnTo>
                    <a:pt x="239" y="125"/>
                  </a:lnTo>
                  <a:lnTo>
                    <a:pt x="242" y="131"/>
                  </a:lnTo>
                  <a:lnTo>
                    <a:pt x="244" y="135"/>
                  </a:lnTo>
                  <a:lnTo>
                    <a:pt x="239" y="137"/>
                  </a:lnTo>
                  <a:lnTo>
                    <a:pt x="237" y="140"/>
                  </a:lnTo>
                  <a:lnTo>
                    <a:pt x="239" y="142"/>
                  </a:lnTo>
                  <a:lnTo>
                    <a:pt x="244" y="140"/>
                  </a:lnTo>
                  <a:lnTo>
                    <a:pt x="248" y="119"/>
                  </a:lnTo>
                  <a:lnTo>
                    <a:pt x="250" y="111"/>
                  </a:lnTo>
                  <a:lnTo>
                    <a:pt x="252" y="107"/>
                  </a:lnTo>
                  <a:lnTo>
                    <a:pt x="256" y="101"/>
                  </a:lnTo>
                  <a:lnTo>
                    <a:pt x="256" y="95"/>
                  </a:lnTo>
                  <a:lnTo>
                    <a:pt x="258" y="88"/>
                  </a:lnTo>
                  <a:lnTo>
                    <a:pt x="262" y="80"/>
                  </a:lnTo>
                  <a:lnTo>
                    <a:pt x="262" y="72"/>
                  </a:lnTo>
                  <a:lnTo>
                    <a:pt x="262" y="62"/>
                  </a:lnTo>
                  <a:lnTo>
                    <a:pt x="260" y="56"/>
                  </a:lnTo>
                  <a:lnTo>
                    <a:pt x="258" y="52"/>
                  </a:lnTo>
                  <a:lnTo>
                    <a:pt x="258" y="50"/>
                  </a:lnTo>
                  <a:lnTo>
                    <a:pt x="258" y="45"/>
                  </a:lnTo>
                  <a:lnTo>
                    <a:pt x="256" y="41"/>
                  </a:lnTo>
                  <a:lnTo>
                    <a:pt x="256" y="39"/>
                  </a:lnTo>
                  <a:lnTo>
                    <a:pt x="260" y="31"/>
                  </a:lnTo>
                  <a:lnTo>
                    <a:pt x="266" y="25"/>
                  </a:lnTo>
                  <a:lnTo>
                    <a:pt x="268" y="19"/>
                  </a:lnTo>
                  <a:lnTo>
                    <a:pt x="268" y="15"/>
                  </a:lnTo>
                  <a:lnTo>
                    <a:pt x="270" y="13"/>
                  </a:lnTo>
                  <a:lnTo>
                    <a:pt x="272" y="11"/>
                  </a:lnTo>
                  <a:lnTo>
                    <a:pt x="274" y="9"/>
                  </a:lnTo>
                  <a:lnTo>
                    <a:pt x="274" y="7"/>
                  </a:lnTo>
                  <a:lnTo>
                    <a:pt x="274" y="5"/>
                  </a:lnTo>
                  <a:lnTo>
                    <a:pt x="27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0" name="Freeform 690"/>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1" name="Freeform 691"/>
            <p:cNvSpPr>
              <a:spLocks/>
            </p:cNvSpPr>
            <p:nvPr/>
          </p:nvSpPr>
          <p:spPr bwMode="auto">
            <a:xfrm>
              <a:off x="9124950" y="1160463"/>
              <a:ext cx="260350" cy="139700"/>
            </a:xfrm>
            <a:custGeom>
              <a:avLst/>
              <a:gdLst>
                <a:gd name="T0" fmla="*/ 160 w 164"/>
                <a:gd name="T1" fmla="*/ 2 h 88"/>
                <a:gd name="T2" fmla="*/ 153 w 164"/>
                <a:gd name="T3" fmla="*/ 4 h 88"/>
                <a:gd name="T4" fmla="*/ 133 w 164"/>
                <a:gd name="T5" fmla="*/ 8 h 88"/>
                <a:gd name="T6" fmla="*/ 127 w 164"/>
                <a:gd name="T7" fmla="*/ 8 h 88"/>
                <a:gd name="T8" fmla="*/ 117 w 164"/>
                <a:gd name="T9" fmla="*/ 10 h 88"/>
                <a:gd name="T10" fmla="*/ 111 w 164"/>
                <a:gd name="T11" fmla="*/ 10 h 88"/>
                <a:gd name="T12" fmla="*/ 102 w 164"/>
                <a:gd name="T13" fmla="*/ 8 h 88"/>
                <a:gd name="T14" fmla="*/ 96 w 164"/>
                <a:gd name="T15" fmla="*/ 8 h 88"/>
                <a:gd name="T16" fmla="*/ 90 w 164"/>
                <a:gd name="T17" fmla="*/ 12 h 88"/>
                <a:gd name="T18" fmla="*/ 88 w 164"/>
                <a:gd name="T19" fmla="*/ 16 h 88"/>
                <a:gd name="T20" fmla="*/ 86 w 164"/>
                <a:gd name="T21" fmla="*/ 20 h 88"/>
                <a:gd name="T22" fmla="*/ 80 w 164"/>
                <a:gd name="T23" fmla="*/ 24 h 88"/>
                <a:gd name="T24" fmla="*/ 74 w 164"/>
                <a:gd name="T25" fmla="*/ 24 h 88"/>
                <a:gd name="T26" fmla="*/ 68 w 164"/>
                <a:gd name="T27" fmla="*/ 24 h 88"/>
                <a:gd name="T28" fmla="*/ 61 w 164"/>
                <a:gd name="T29" fmla="*/ 26 h 88"/>
                <a:gd name="T30" fmla="*/ 53 w 164"/>
                <a:gd name="T31" fmla="*/ 29 h 88"/>
                <a:gd name="T32" fmla="*/ 49 w 164"/>
                <a:gd name="T33" fmla="*/ 29 h 88"/>
                <a:gd name="T34" fmla="*/ 43 w 164"/>
                <a:gd name="T35" fmla="*/ 31 h 88"/>
                <a:gd name="T36" fmla="*/ 29 w 164"/>
                <a:gd name="T37" fmla="*/ 37 h 88"/>
                <a:gd name="T38" fmla="*/ 25 w 164"/>
                <a:gd name="T39" fmla="*/ 47 h 88"/>
                <a:gd name="T40" fmla="*/ 23 w 164"/>
                <a:gd name="T41" fmla="*/ 51 h 88"/>
                <a:gd name="T42" fmla="*/ 19 w 164"/>
                <a:gd name="T43" fmla="*/ 55 h 88"/>
                <a:gd name="T44" fmla="*/ 14 w 164"/>
                <a:gd name="T45" fmla="*/ 59 h 88"/>
                <a:gd name="T46" fmla="*/ 4 w 164"/>
                <a:gd name="T47" fmla="*/ 67 h 88"/>
                <a:gd name="T48" fmla="*/ 0 w 164"/>
                <a:gd name="T49" fmla="*/ 76 h 88"/>
                <a:gd name="T50" fmla="*/ 2 w 164"/>
                <a:gd name="T51" fmla="*/ 82 h 88"/>
                <a:gd name="T52" fmla="*/ 6 w 164"/>
                <a:gd name="T53" fmla="*/ 88 h 88"/>
                <a:gd name="T54" fmla="*/ 131 w 164"/>
                <a:gd name="T55" fmla="*/ 88 h 88"/>
                <a:gd name="T56" fmla="*/ 133 w 164"/>
                <a:gd name="T57" fmla="*/ 84 h 88"/>
                <a:gd name="T58" fmla="*/ 135 w 164"/>
                <a:gd name="T59" fmla="*/ 78 h 88"/>
                <a:gd name="T60" fmla="*/ 137 w 164"/>
                <a:gd name="T61" fmla="*/ 69 h 88"/>
                <a:gd name="T62" fmla="*/ 137 w 164"/>
                <a:gd name="T63" fmla="*/ 65 h 88"/>
                <a:gd name="T64" fmla="*/ 137 w 164"/>
                <a:gd name="T65" fmla="*/ 53 h 88"/>
                <a:gd name="T66" fmla="*/ 135 w 164"/>
                <a:gd name="T67" fmla="*/ 51 h 88"/>
                <a:gd name="T68" fmla="*/ 131 w 164"/>
                <a:gd name="T69" fmla="*/ 49 h 88"/>
                <a:gd name="T70" fmla="*/ 127 w 164"/>
                <a:gd name="T71" fmla="*/ 47 h 88"/>
                <a:gd name="T72" fmla="*/ 127 w 164"/>
                <a:gd name="T73" fmla="*/ 45 h 88"/>
                <a:gd name="T74" fmla="*/ 129 w 164"/>
                <a:gd name="T75" fmla="*/ 43 h 88"/>
                <a:gd name="T76" fmla="*/ 131 w 164"/>
                <a:gd name="T77" fmla="*/ 41 h 88"/>
                <a:gd name="T78" fmla="*/ 133 w 164"/>
                <a:gd name="T79" fmla="*/ 41 h 88"/>
                <a:gd name="T80" fmla="*/ 137 w 164"/>
                <a:gd name="T81" fmla="*/ 37 h 88"/>
                <a:gd name="T82" fmla="*/ 145 w 164"/>
                <a:gd name="T83" fmla="*/ 33 h 88"/>
                <a:gd name="T84" fmla="*/ 149 w 164"/>
                <a:gd name="T85" fmla="*/ 33 h 88"/>
                <a:gd name="T86" fmla="*/ 153 w 164"/>
                <a:gd name="T87" fmla="*/ 31 h 88"/>
                <a:gd name="T88" fmla="*/ 162 w 164"/>
                <a:gd name="T89" fmla="*/ 31 h 88"/>
                <a:gd name="T90" fmla="*/ 164 w 164"/>
                <a:gd name="T91" fmla="*/ 29 h 88"/>
                <a:gd name="T92" fmla="*/ 164 w 164"/>
                <a:gd name="T93" fmla="*/ 0 h 88"/>
                <a:gd name="T94" fmla="*/ 160 w 164"/>
                <a:gd name="T9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4" h="88">
                  <a:moveTo>
                    <a:pt x="160" y="2"/>
                  </a:moveTo>
                  <a:lnTo>
                    <a:pt x="153" y="4"/>
                  </a:lnTo>
                  <a:lnTo>
                    <a:pt x="133" y="8"/>
                  </a:lnTo>
                  <a:lnTo>
                    <a:pt x="127" y="8"/>
                  </a:lnTo>
                  <a:lnTo>
                    <a:pt x="117" y="10"/>
                  </a:lnTo>
                  <a:lnTo>
                    <a:pt x="111" y="10"/>
                  </a:lnTo>
                  <a:lnTo>
                    <a:pt x="102" y="8"/>
                  </a:lnTo>
                  <a:lnTo>
                    <a:pt x="96" y="8"/>
                  </a:lnTo>
                  <a:lnTo>
                    <a:pt x="90" y="12"/>
                  </a:lnTo>
                  <a:lnTo>
                    <a:pt x="88" y="16"/>
                  </a:lnTo>
                  <a:lnTo>
                    <a:pt x="86" y="20"/>
                  </a:lnTo>
                  <a:lnTo>
                    <a:pt x="80" y="24"/>
                  </a:lnTo>
                  <a:lnTo>
                    <a:pt x="74" y="24"/>
                  </a:lnTo>
                  <a:lnTo>
                    <a:pt x="68" y="24"/>
                  </a:lnTo>
                  <a:lnTo>
                    <a:pt x="61" y="26"/>
                  </a:lnTo>
                  <a:lnTo>
                    <a:pt x="53" y="29"/>
                  </a:lnTo>
                  <a:lnTo>
                    <a:pt x="49" y="29"/>
                  </a:lnTo>
                  <a:lnTo>
                    <a:pt x="43" y="31"/>
                  </a:lnTo>
                  <a:lnTo>
                    <a:pt x="29" y="37"/>
                  </a:lnTo>
                  <a:lnTo>
                    <a:pt x="25" y="47"/>
                  </a:lnTo>
                  <a:lnTo>
                    <a:pt x="23" y="51"/>
                  </a:lnTo>
                  <a:lnTo>
                    <a:pt x="19" y="55"/>
                  </a:lnTo>
                  <a:lnTo>
                    <a:pt x="14" y="59"/>
                  </a:lnTo>
                  <a:lnTo>
                    <a:pt x="4" y="67"/>
                  </a:lnTo>
                  <a:lnTo>
                    <a:pt x="0" y="76"/>
                  </a:lnTo>
                  <a:lnTo>
                    <a:pt x="2" y="82"/>
                  </a:lnTo>
                  <a:lnTo>
                    <a:pt x="6" y="88"/>
                  </a:lnTo>
                  <a:lnTo>
                    <a:pt x="131" y="88"/>
                  </a:lnTo>
                  <a:lnTo>
                    <a:pt x="133" y="84"/>
                  </a:lnTo>
                  <a:lnTo>
                    <a:pt x="135" y="78"/>
                  </a:lnTo>
                  <a:lnTo>
                    <a:pt x="137" y="69"/>
                  </a:lnTo>
                  <a:lnTo>
                    <a:pt x="137" y="65"/>
                  </a:lnTo>
                  <a:lnTo>
                    <a:pt x="137" y="53"/>
                  </a:lnTo>
                  <a:lnTo>
                    <a:pt x="135" y="51"/>
                  </a:lnTo>
                  <a:lnTo>
                    <a:pt x="131" y="49"/>
                  </a:lnTo>
                  <a:lnTo>
                    <a:pt x="127" y="47"/>
                  </a:lnTo>
                  <a:lnTo>
                    <a:pt x="127" y="45"/>
                  </a:lnTo>
                  <a:lnTo>
                    <a:pt x="129" y="43"/>
                  </a:lnTo>
                  <a:lnTo>
                    <a:pt x="131" y="41"/>
                  </a:lnTo>
                  <a:lnTo>
                    <a:pt x="133" y="41"/>
                  </a:lnTo>
                  <a:lnTo>
                    <a:pt x="137" y="37"/>
                  </a:lnTo>
                  <a:lnTo>
                    <a:pt x="145" y="33"/>
                  </a:lnTo>
                  <a:lnTo>
                    <a:pt x="149" y="33"/>
                  </a:lnTo>
                  <a:lnTo>
                    <a:pt x="153" y="31"/>
                  </a:lnTo>
                  <a:lnTo>
                    <a:pt x="162" y="31"/>
                  </a:lnTo>
                  <a:lnTo>
                    <a:pt x="164" y="29"/>
                  </a:lnTo>
                  <a:lnTo>
                    <a:pt x="164" y="0"/>
                  </a:lnTo>
                  <a:lnTo>
                    <a:pt x="16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2" name="Freeform 692"/>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3" name="Freeform 693"/>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4" name="Freeform 694"/>
            <p:cNvSpPr>
              <a:spLocks/>
            </p:cNvSpPr>
            <p:nvPr/>
          </p:nvSpPr>
          <p:spPr bwMode="auto">
            <a:xfrm>
              <a:off x="9124950" y="1154113"/>
              <a:ext cx="317500" cy="161925"/>
            </a:xfrm>
            <a:custGeom>
              <a:avLst/>
              <a:gdLst>
                <a:gd name="T0" fmla="*/ 192 w 200"/>
                <a:gd name="T1" fmla="*/ 4 h 102"/>
                <a:gd name="T2" fmla="*/ 180 w 200"/>
                <a:gd name="T3" fmla="*/ 4 h 102"/>
                <a:gd name="T4" fmla="*/ 172 w 200"/>
                <a:gd name="T5" fmla="*/ 0 h 102"/>
                <a:gd name="T6" fmla="*/ 160 w 200"/>
                <a:gd name="T7" fmla="*/ 6 h 102"/>
                <a:gd name="T8" fmla="*/ 133 w 200"/>
                <a:gd name="T9" fmla="*/ 12 h 102"/>
                <a:gd name="T10" fmla="*/ 117 w 200"/>
                <a:gd name="T11" fmla="*/ 14 h 102"/>
                <a:gd name="T12" fmla="*/ 102 w 200"/>
                <a:gd name="T13" fmla="*/ 12 h 102"/>
                <a:gd name="T14" fmla="*/ 90 w 200"/>
                <a:gd name="T15" fmla="*/ 16 h 102"/>
                <a:gd name="T16" fmla="*/ 86 w 200"/>
                <a:gd name="T17" fmla="*/ 24 h 102"/>
                <a:gd name="T18" fmla="*/ 74 w 200"/>
                <a:gd name="T19" fmla="*/ 28 h 102"/>
                <a:gd name="T20" fmla="*/ 61 w 200"/>
                <a:gd name="T21" fmla="*/ 30 h 102"/>
                <a:gd name="T22" fmla="*/ 49 w 200"/>
                <a:gd name="T23" fmla="*/ 33 h 102"/>
                <a:gd name="T24" fmla="*/ 29 w 200"/>
                <a:gd name="T25" fmla="*/ 41 h 102"/>
                <a:gd name="T26" fmla="*/ 23 w 200"/>
                <a:gd name="T27" fmla="*/ 55 h 102"/>
                <a:gd name="T28" fmla="*/ 14 w 200"/>
                <a:gd name="T29" fmla="*/ 63 h 102"/>
                <a:gd name="T30" fmla="*/ 0 w 200"/>
                <a:gd name="T31" fmla="*/ 80 h 102"/>
                <a:gd name="T32" fmla="*/ 8 w 200"/>
                <a:gd name="T33" fmla="*/ 94 h 102"/>
                <a:gd name="T34" fmla="*/ 21 w 200"/>
                <a:gd name="T35" fmla="*/ 98 h 102"/>
                <a:gd name="T36" fmla="*/ 31 w 200"/>
                <a:gd name="T37" fmla="*/ 98 h 102"/>
                <a:gd name="T38" fmla="*/ 41 w 200"/>
                <a:gd name="T39" fmla="*/ 98 h 102"/>
                <a:gd name="T40" fmla="*/ 45 w 200"/>
                <a:gd name="T41" fmla="*/ 98 h 102"/>
                <a:gd name="T42" fmla="*/ 51 w 200"/>
                <a:gd name="T43" fmla="*/ 100 h 102"/>
                <a:gd name="T44" fmla="*/ 66 w 200"/>
                <a:gd name="T45" fmla="*/ 98 h 102"/>
                <a:gd name="T46" fmla="*/ 72 w 200"/>
                <a:gd name="T47" fmla="*/ 102 h 102"/>
                <a:gd name="T48" fmla="*/ 80 w 200"/>
                <a:gd name="T49" fmla="*/ 100 h 102"/>
                <a:gd name="T50" fmla="*/ 88 w 200"/>
                <a:gd name="T51" fmla="*/ 98 h 102"/>
                <a:gd name="T52" fmla="*/ 96 w 200"/>
                <a:gd name="T53" fmla="*/ 96 h 102"/>
                <a:gd name="T54" fmla="*/ 115 w 200"/>
                <a:gd name="T55" fmla="*/ 100 h 102"/>
                <a:gd name="T56" fmla="*/ 125 w 200"/>
                <a:gd name="T57" fmla="*/ 96 h 102"/>
                <a:gd name="T58" fmla="*/ 135 w 200"/>
                <a:gd name="T59" fmla="*/ 82 h 102"/>
                <a:gd name="T60" fmla="*/ 137 w 200"/>
                <a:gd name="T61" fmla="*/ 69 h 102"/>
                <a:gd name="T62" fmla="*/ 135 w 200"/>
                <a:gd name="T63" fmla="*/ 55 h 102"/>
                <a:gd name="T64" fmla="*/ 127 w 200"/>
                <a:gd name="T65" fmla="*/ 51 h 102"/>
                <a:gd name="T66" fmla="*/ 129 w 200"/>
                <a:gd name="T67" fmla="*/ 47 h 102"/>
                <a:gd name="T68" fmla="*/ 133 w 200"/>
                <a:gd name="T69" fmla="*/ 45 h 102"/>
                <a:gd name="T70" fmla="*/ 145 w 200"/>
                <a:gd name="T71" fmla="*/ 37 h 102"/>
                <a:gd name="T72" fmla="*/ 153 w 200"/>
                <a:gd name="T73" fmla="*/ 35 h 102"/>
                <a:gd name="T74" fmla="*/ 166 w 200"/>
                <a:gd name="T75" fmla="*/ 33 h 102"/>
                <a:gd name="T76" fmla="*/ 174 w 200"/>
                <a:gd name="T77" fmla="*/ 30 h 102"/>
                <a:gd name="T78" fmla="*/ 180 w 200"/>
                <a:gd name="T79" fmla="*/ 33 h 102"/>
                <a:gd name="T80" fmla="*/ 186 w 200"/>
                <a:gd name="T81" fmla="*/ 33 h 102"/>
                <a:gd name="T82" fmla="*/ 188 w 200"/>
                <a:gd name="T83" fmla="*/ 28 h 102"/>
                <a:gd name="T84" fmla="*/ 192 w 200"/>
                <a:gd name="T85" fmla="*/ 24 h 102"/>
                <a:gd name="T86" fmla="*/ 192 w 200"/>
                <a:gd name="T87" fmla="*/ 28 h 102"/>
                <a:gd name="T88" fmla="*/ 196 w 200"/>
                <a:gd name="T89" fmla="*/ 35 h 102"/>
                <a:gd name="T90" fmla="*/ 196 w 200"/>
                <a:gd name="T91" fmla="*/ 45 h 102"/>
                <a:gd name="T92" fmla="*/ 200 w 200"/>
                <a:gd name="T93" fmla="*/ 43 h 102"/>
                <a:gd name="T94" fmla="*/ 198 w 200"/>
                <a:gd name="T95" fmla="*/ 28 h 102"/>
                <a:gd name="T96" fmla="*/ 198 w 200"/>
                <a:gd name="T97" fmla="*/ 12 h 102"/>
                <a:gd name="T98" fmla="*/ 198 w 200"/>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102">
                  <a:moveTo>
                    <a:pt x="198" y="4"/>
                  </a:moveTo>
                  <a:lnTo>
                    <a:pt x="192" y="4"/>
                  </a:lnTo>
                  <a:lnTo>
                    <a:pt x="184" y="6"/>
                  </a:lnTo>
                  <a:lnTo>
                    <a:pt x="180" y="4"/>
                  </a:lnTo>
                  <a:lnTo>
                    <a:pt x="176" y="2"/>
                  </a:lnTo>
                  <a:lnTo>
                    <a:pt x="172" y="0"/>
                  </a:lnTo>
                  <a:lnTo>
                    <a:pt x="164" y="2"/>
                  </a:lnTo>
                  <a:lnTo>
                    <a:pt x="160" y="6"/>
                  </a:lnTo>
                  <a:lnTo>
                    <a:pt x="153" y="8"/>
                  </a:lnTo>
                  <a:lnTo>
                    <a:pt x="133" y="12"/>
                  </a:lnTo>
                  <a:lnTo>
                    <a:pt x="127" y="12"/>
                  </a:lnTo>
                  <a:lnTo>
                    <a:pt x="117" y="14"/>
                  </a:lnTo>
                  <a:lnTo>
                    <a:pt x="111" y="14"/>
                  </a:lnTo>
                  <a:lnTo>
                    <a:pt x="102" y="12"/>
                  </a:lnTo>
                  <a:lnTo>
                    <a:pt x="96" y="12"/>
                  </a:lnTo>
                  <a:lnTo>
                    <a:pt x="90" y="16"/>
                  </a:lnTo>
                  <a:lnTo>
                    <a:pt x="88" y="20"/>
                  </a:lnTo>
                  <a:lnTo>
                    <a:pt x="86" y="24"/>
                  </a:lnTo>
                  <a:lnTo>
                    <a:pt x="80" y="28"/>
                  </a:lnTo>
                  <a:lnTo>
                    <a:pt x="74" y="28"/>
                  </a:lnTo>
                  <a:lnTo>
                    <a:pt x="68" y="28"/>
                  </a:lnTo>
                  <a:lnTo>
                    <a:pt x="61" y="30"/>
                  </a:lnTo>
                  <a:lnTo>
                    <a:pt x="53" y="33"/>
                  </a:lnTo>
                  <a:lnTo>
                    <a:pt x="49" y="33"/>
                  </a:lnTo>
                  <a:lnTo>
                    <a:pt x="43" y="35"/>
                  </a:lnTo>
                  <a:lnTo>
                    <a:pt x="29" y="41"/>
                  </a:lnTo>
                  <a:lnTo>
                    <a:pt x="25" y="51"/>
                  </a:lnTo>
                  <a:lnTo>
                    <a:pt x="23" y="55"/>
                  </a:lnTo>
                  <a:lnTo>
                    <a:pt x="19" y="59"/>
                  </a:lnTo>
                  <a:lnTo>
                    <a:pt x="14" y="63"/>
                  </a:lnTo>
                  <a:lnTo>
                    <a:pt x="4" y="71"/>
                  </a:lnTo>
                  <a:lnTo>
                    <a:pt x="0" y="80"/>
                  </a:lnTo>
                  <a:lnTo>
                    <a:pt x="2" y="86"/>
                  </a:lnTo>
                  <a:lnTo>
                    <a:pt x="8" y="94"/>
                  </a:lnTo>
                  <a:lnTo>
                    <a:pt x="14" y="96"/>
                  </a:lnTo>
                  <a:lnTo>
                    <a:pt x="21" y="98"/>
                  </a:lnTo>
                  <a:lnTo>
                    <a:pt x="25" y="100"/>
                  </a:lnTo>
                  <a:lnTo>
                    <a:pt x="31" y="98"/>
                  </a:lnTo>
                  <a:lnTo>
                    <a:pt x="35" y="98"/>
                  </a:lnTo>
                  <a:lnTo>
                    <a:pt x="41" y="98"/>
                  </a:lnTo>
                  <a:lnTo>
                    <a:pt x="43" y="100"/>
                  </a:lnTo>
                  <a:lnTo>
                    <a:pt x="45" y="98"/>
                  </a:lnTo>
                  <a:lnTo>
                    <a:pt x="47" y="102"/>
                  </a:lnTo>
                  <a:lnTo>
                    <a:pt x="51" y="100"/>
                  </a:lnTo>
                  <a:lnTo>
                    <a:pt x="61" y="100"/>
                  </a:lnTo>
                  <a:lnTo>
                    <a:pt x="66" y="98"/>
                  </a:lnTo>
                  <a:lnTo>
                    <a:pt x="68" y="100"/>
                  </a:lnTo>
                  <a:lnTo>
                    <a:pt x="72" y="102"/>
                  </a:lnTo>
                  <a:lnTo>
                    <a:pt x="74" y="102"/>
                  </a:lnTo>
                  <a:lnTo>
                    <a:pt x="80" y="100"/>
                  </a:lnTo>
                  <a:lnTo>
                    <a:pt x="84" y="98"/>
                  </a:lnTo>
                  <a:lnTo>
                    <a:pt x="88" y="98"/>
                  </a:lnTo>
                  <a:lnTo>
                    <a:pt x="92" y="98"/>
                  </a:lnTo>
                  <a:lnTo>
                    <a:pt x="96" y="96"/>
                  </a:lnTo>
                  <a:lnTo>
                    <a:pt x="106" y="98"/>
                  </a:lnTo>
                  <a:lnTo>
                    <a:pt x="115" y="100"/>
                  </a:lnTo>
                  <a:lnTo>
                    <a:pt x="121" y="98"/>
                  </a:lnTo>
                  <a:lnTo>
                    <a:pt x="125" y="96"/>
                  </a:lnTo>
                  <a:lnTo>
                    <a:pt x="133" y="88"/>
                  </a:lnTo>
                  <a:lnTo>
                    <a:pt x="135" y="82"/>
                  </a:lnTo>
                  <a:lnTo>
                    <a:pt x="137" y="73"/>
                  </a:lnTo>
                  <a:lnTo>
                    <a:pt x="137" y="69"/>
                  </a:lnTo>
                  <a:lnTo>
                    <a:pt x="137" y="57"/>
                  </a:lnTo>
                  <a:lnTo>
                    <a:pt x="135" y="55"/>
                  </a:lnTo>
                  <a:lnTo>
                    <a:pt x="131" y="53"/>
                  </a:lnTo>
                  <a:lnTo>
                    <a:pt x="127" y="51"/>
                  </a:lnTo>
                  <a:lnTo>
                    <a:pt x="127" y="49"/>
                  </a:lnTo>
                  <a:lnTo>
                    <a:pt x="129" y="47"/>
                  </a:lnTo>
                  <a:lnTo>
                    <a:pt x="131" y="45"/>
                  </a:lnTo>
                  <a:lnTo>
                    <a:pt x="133" y="45"/>
                  </a:lnTo>
                  <a:lnTo>
                    <a:pt x="137" y="41"/>
                  </a:lnTo>
                  <a:lnTo>
                    <a:pt x="145" y="37"/>
                  </a:lnTo>
                  <a:lnTo>
                    <a:pt x="149" y="37"/>
                  </a:lnTo>
                  <a:lnTo>
                    <a:pt x="153" y="35"/>
                  </a:lnTo>
                  <a:lnTo>
                    <a:pt x="162" y="35"/>
                  </a:lnTo>
                  <a:lnTo>
                    <a:pt x="166" y="33"/>
                  </a:lnTo>
                  <a:lnTo>
                    <a:pt x="170" y="30"/>
                  </a:lnTo>
                  <a:lnTo>
                    <a:pt x="174" y="30"/>
                  </a:lnTo>
                  <a:lnTo>
                    <a:pt x="176" y="33"/>
                  </a:lnTo>
                  <a:lnTo>
                    <a:pt x="180" y="33"/>
                  </a:lnTo>
                  <a:lnTo>
                    <a:pt x="186" y="33"/>
                  </a:lnTo>
                  <a:lnTo>
                    <a:pt x="186" y="33"/>
                  </a:lnTo>
                  <a:lnTo>
                    <a:pt x="186" y="30"/>
                  </a:lnTo>
                  <a:lnTo>
                    <a:pt x="188" y="28"/>
                  </a:lnTo>
                  <a:lnTo>
                    <a:pt x="188" y="28"/>
                  </a:lnTo>
                  <a:lnTo>
                    <a:pt x="192" y="24"/>
                  </a:lnTo>
                  <a:lnTo>
                    <a:pt x="192" y="26"/>
                  </a:lnTo>
                  <a:lnTo>
                    <a:pt x="192" y="28"/>
                  </a:lnTo>
                  <a:lnTo>
                    <a:pt x="194" y="30"/>
                  </a:lnTo>
                  <a:lnTo>
                    <a:pt x="196" y="35"/>
                  </a:lnTo>
                  <a:lnTo>
                    <a:pt x="196" y="39"/>
                  </a:lnTo>
                  <a:lnTo>
                    <a:pt x="196" y="45"/>
                  </a:lnTo>
                  <a:lnTo>
                    <a:pt x="196" y="47"/>
                  </a:lnTo>
                  <a:lnTo>
                    <a:pt x="200" y="43"/>
                  </a:lnTo>
                  <a:lnTo>
                    <a:pt x="198" y="33"/>
                  </a:lnTo>
                  <a:lnTo>
                    <a:pt x="198" y="28"/>
                  </a:lnTo>
                  <a:lnTo>
                    <a:pt x="198" y="16"/>
                  </a:lnTo>
                  <a:lnTo>
                    <a:pt x="198" y="12"/>
                  </a:lnTo>
                  <a:lnTo>
                    <a:pt x="200" y="10"/>
                  </a:lnTo>
                  <a:lnTo>
                    <a:pt x="198"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5" name="Freeform 695"/>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6" name="Freeform 696"/>
            <p:cNvSpPr>
              <a:spLocks/>
            </p:cNvSpPr>
            <p:nvPr/>
          </p:nvSpPr>
          <p:spPr bwMode="auto">
            <a:xfrm>
              <a:off x="9134475" y="1160463"/>
              <a:ext cx="257175" cy="139700"/>
            </a:xfrm>
            <a:custGeom>
              <a:avLst/>
              <a:gdLst>
                <a:gd name="T0" fmla="*/ 158 w 162"/>
                <a:gd name="T1" fmla="*/ 2 h 88"/>
                <a:gd name="T2" fmla="*/ 152 w 162"/>
                <a:gd name="T3" fmla="*/ 4 h 88"/>
                <a:gd name="T4" fmla="*/ 131 w 162"/>
                <a:gd name="T5" fmla="*/ 8 h 88"/>
                <a:gd name="T6" fmla="*/ 125 w 162"/>
                <a:gd name="T7" fmla="*/ 8 h 88"/>
                <a:gd name="T8" fmla="*/ 115 w 162"/>
                <a:gd name="T9" fmla="*/ 10 h 88"/>
                <a:gd name="T10" fmla="*/ 109 w 162"/>
                <a:gd name="T11" fmla="*/ 10 h 88"/>
                <a:gd name="T12" fmla="*/ 102 w 162"/>
                <a:gd name="T13" fmla="*/ 8 h 88"/>
                <a:gd name="T14" fmla="*/ 96 w 162"/>
                <a:gd name="T15" fmla="*/ 8 h 88"/>
                <a:gd name="T16" fmla="*/ 90 w 162"/>
                <a:gd name="T17" fmla="*/ 12 h 88"/>
                <a:gd name="T18" fmla="*/ 88 w 162"/>
                <a:gd name="T19" fmla="*/ 16 h 88"/>
                <a:gd name="T20" fmla="*/ 84 w 162"/>
                <a:gd name="T21" fmla="*/ 20 h 88"/>
                <a:gd name="T22" fmla="*/ 80 w 162"/>
                <a:gd name="T23" fmla="*/ 24 h 88"/>
                <a:gd name="T24" fmla="*/ 72 w 162"/>
                <a:gd name="T25" fmla="*/ 24 h 88"/>
                <a:gd name="T26" fmla="*/ 68 w 162"/>
                <a:gd name="T27" fmla="*/ 24 h 88"/>
                <a:gd name="T28" fmla="*/ 60 w 162"/>
                <a:gd name="T29" fmla="*/ 26 h 88"/>
                <a:gd name="T30" fmla="*/ 53 w 162"/>
                <a:gd name="T31" fmla="*/ 29 h 88"/>
                <a:gd name="T32" fmla="*/ 47 w 162"/>
                <a:gd name="T33" fmla="*/ 29 h 88"/>
                <a:gd name="T34" fmla="*/ 41 w 162"/>
                <a:gd name="T35" fmla="*/ 31 h 88"/>
                <a:gd name="T36" fmla="*/ 29 w 162"/>
                <a:gd name="T37" fmla="*/ 37 h 88"/>
                <a:gd name="T38" fmla="*/ 25 w 162"/>
                <a:gd name="T39" fmla="*/ 47 h 88"/>
                <a:gd name="T40" fmla="*/ 21 w 162"/>
                <a:gd name="T41" fmla="*/ 51 h 88"/>
                <a:gd name="T42" fmla="*/ 19 w 162"/>
                <a:gd name="T43" fmla="*/ 55 h 88"/>
                <a:gd name="T44" fmla="*/ 15 w 162"/>
                <a:gd name="T45" fmla="*/ 59 h 88"/>
                <a:gd name="T46" fmla="*/ 4 w 162"/>
                <a:gd name="T47" fmla="*/ 67 h 88"/>
                <a:gd name="T48" fmla="*/ 0 w 162"/>
                <a:gd name="T49" fmla="*/ 76 h 88"/>
                <a:gd name="T50" fmla="*/ 0 w 162"/>
                <a:gd name="T51" fmla="*/ 82 h 88"/>
                <a:gd name="T52" fmla="*/ 6 w 162"/>
                <a:gd name="T53" fmla="*/ 88 h 88"/>
                <a:gd name="T54" fmla="*/ 129 w 162"/>
                <a:gd name="T55" fmla="*/ 88 h 88"/>
                <a:gd name="T56" fmla="*/ 131 w 162"/>
                <a:gd name="T57" fmla="*/ 84 h 88"/>
                <a:gd name="T58" fmla="*/ 135 w 162"/>
                <a:gd name="T59" fmla="*/ 78 h 88"/>
                <a:gd name="T60" fmla="*/ 137 w 162"/>
                <a:gd name="T61" fmla="*/ 69 h 88"/>
                <a:gd name="T62" fmla="*/ 137 w 162"/>
                <a:gd name="T63" fmla="*/ 65 h 88"/>
                <a:gd name="T64" fmla="*/ 135 w 162"/>
                <a:gd name="T65" fmla="*/ 53 h 88"/>
                <a:gd name="T66" fmla="*/ 135 w 162"/>
                <a:gd name="T67" fmla="*/ 51 h 88"/>
                <a:gd name="T68" fmla="*/ 131 w 162"/>
                <a:gd name="T69" fmla="*/ 49 h 88"/>
                <a:gd name="T70" fmla="*/ 127 w 162"/>
                <a:gd name="T71" fmla="*/ 47 h 88"/>
                <a:gd name="T72" fmla="*/ 125 w 162"/>
                <a:gd name="T73" fmla="*/ 45 h 88"/>
                <a:gd name="T74" fmla="*/ 129 w 162"/>
                <a:gd name="T75" fmla="*/ 43 h 88"/>
                <a:gd name="T76" fmla="*/ 131 w 162"/>
                <a:gd name="T77" fmla="*/ 41 h 88"/>
                <a:gd name="T78" fmla="*/ 133 w 162"/>
                <a:gd name="T79" fmla="*/ 41 h 88"/>
                <a:gd name="T80" fmla="*/ 135 w 162"/>
                <a:gd name="T81" fmla="*/ 37 h 88"/>
                <a:gd name="T82" fmla="*/ 143 w 162"/>
                <a:gd name="T83" fmla="*/ 33 h 88"/>
                <a:gd name="T84" fmla="*/ 149 w 162"/>
                <a:gd name="T85" fmla="*/ 33 h 88"/>
                <a:gd name="T86" fmla="*/ 154 w 162"/>
                <a:gd name="T87" fmla="*/ 31 h 88"/>
                <a:gd name="T88" fmla="*/ 160 w 162"/>
                <a:gd name="T89" fmla="*/ 31 h 88"/>
                <a:gd name="T90" fmla="*/ 162 w 162"/>
                <a:gd name="T91" fmla="*/ 29 h 88"/>
                <a:gd name="T92" fmla="*/ 162 w 162"/>
                <a:gd name="T93" fmla="*/ 0 h 88"/>
                <a:gd name="T94" fmla="*/ 158 w 162"/>
                <a:gd name="T95" fmla="*/ 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2" h="88">
                  <a:moveTo>
                    <a:pt x="158" y="2"/>
                  </a:moveTo>
                  <a:lnTo>
                    <a:pt x="152" y="4"/>
                  </a:lnTo>
                  <a:lnTo>
                    <a:pt x="131" y="8"/>
                  </a:lnTo>
                  <a:lnTo>
                    <a:pt x="125" y="8"/>
                  </a:lnTo>
                  <a:lnTo>
                    <a:pt x="115" y="10"/>
                  </a:lnTo>
                  <a:lnTo>
                    <a:pt x="109" y="10"/>
                  </a:lnTo>
                  <a:lnTo>
                    <a:pt x="102" y="8"/>
                  </a:lnTo>
                  <a:lnTo>
                    <a:pt x="96" y="8"/>
                  </a:lnTo>
                  <a:lnTo>
                    <a:pt x="90" y="12"/>
                  </a:lnTo>
                  <a:lnTo>
                    <a:pt x="88" y="16"/>
                  </a:lnTo>
                  <a:lnTo>
                    <a:pt x="84" y="20"/>
                  </a:lnTo>
                  <a:lnTo>
                    <a:pt x="80" y="24"/>
                  </a:lnTo>
                  <a:lnTo>
                    <a:pt x="72" y="24"/>
                  </a:lnTo>
                  <a:lnTo>
                    <a:pt x="68" y="24"/>
                  </a:lnTo>
                  <a:lnTo>
                    <a:pt x="60" y="26"/>
                  </a:lnTo>
                  <a:lnTo>
                    <a:pt x="53" y="29"/>
                  </a:lnTo>
                  <a:lnTo>
                    <a:pt x="47" y="29"/>
                  </a:lnTo>
                  <a:lnTo>
                    <a:pt x="41" y="31"/>
                  </a:lnTo>
                  <a:lnTo>
                    <a:pt x="29" y="37"/>
                  </a:lnTo>
                  <a:lnTo>
                    <a:pt x="25" y="47"/>
                  </a:lnTo>
                  <a:lnTo>
                    <a:pt x="21" y="51"/>
                  </a:lnTo>
                  <a:lnTo>
                    <a:pt x="19" y="55"/>
                  </a:lnTo>
                  <a:lnTo>
                    <a:pt x="15" y="59"/>
                  </a:lnTo>
                  <a:lnTo>
                    <a:pt x="4" y="67"/>
                  </a:lnTo>
                  <a:lnTo>
                    <a:pt x="0" y="76"/>
                  </a:lnTo>
                  <a:lnTo>
                    <a:pt x="0" y="82"/>
                  </a:lnTo>
                  <a:lnTo>
                    <a:pt x="6" y="88"/>
                  </a:lnTo>
                  <a:lnTo>
                    <a:pt x="129" y="88"/>
                  </a:lnTo>
                  <a:lnTo>
                    <a:pt x="131" y="84"/>
                  </a:lnTo>
                  <a:lnTo>
                    <a:pt x="135" y="78"/>
                  </a:lnTo>
                  <a:lnTo>
                    <a:pt x="137" y="69"/>
                  </a:lnTo>
                  <a:lnTo>
                    <a:pt x="137" y="65"/>
                  </a:lnTo>
                  <a:lnTo>
                    <a:pt x="135" y="53"/>
                  </a:lnTo>
                  <a:lnTo>
                    <a:pt x="135" y="51"/>
                  </a:lnTo>
                  <a:lnTo>
                    <a:pt x="131" y="49"/>
                  </a:lnTo>
                  <a:lnTo>
                    <a:pt x="127" y="47"/>
                  </a:lnTo>
                  <a:lnTo>
                    <a:pt x="125" y="45"/>
                  </a:lnTo>
                  <a:lnTo>
                    <a:pt x="129" y="43"/>
                  </a:lnTo>
                  <a:lnTo>
                    <a:pt x="131" y="41"/>
                  </a:lnTo>
                  <a:lnTo>
                    <a:pt x="133" y="41"/>
                  </a:lnTo>
                  <a:lnTo>
                    <a:pt x="135" y="37"/>
                  </a:lnTo>
                  <a:lnTo>
                    <a:pt x="143" y="33"/>
                  </a:lnTo>
                  <a:lnTo>
                    <a:pt x="149" y="33"/>
                  </a:lnTo>
                  <a:lnTo>
                    <a:pt x="154" y="31"/>
                  </a:lnTo>
                  <a:lnTo>
                    <a:pt x="160" y="31"/>
                  </a:lnTo>
                  <a:lnTo>
                    <a:pt x="162" y="29"/>
                  </a:lnTo>
                  <a:lnTo>
                    <a:pt x="162" y="0"/>
                  </a:lnTo>
                  <a:lnTo>
                    <a:pt x="158"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7" name="Freeform 697"/>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8" name="Freeform 698"/>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09" name="Freeform 699"/>
            <p:cNvSpPr>
              <a:spLocks/>
            </p:cNvSpPr>
            <p:nvPr/>
          </p:nvSpPr>
          <p:spPr bwMode="auto">
            <a:xfrm>
              <a:off x="9134475" y="1154113"/>
              <a:ext cx="315913" cy="161925"/>
            </a:xfrm>
            <a:custGeom>
              <a:avLst/>
              <a:gdLst>
                <a:gd name="T0" fmla="*/ 190 w 199"/>
                <a:gd name="T1" fmla="*/ 4 h 102"/>
                <a:gd name="T2" fmla="*/ 178 w 199"/>
                <a:gd name="T3" fmla="*/ 4 h 102"/>
                <a:gd name="T4" fmla="*/ 172 w 199"/>
                <a:gd name="T5" fmla="*/ 0 h 102"/>
                <a:gd name="T6" fmla="*/ 158 w 199"/>
                <a:gd name="T7" fmla="*/ 6 h 102"/>
                <a:gd name="T8" fmla="*/ 131 w 199"/>
                <a:gd name="T9" fmla="*/ 12 h 102"/>
                <a:gd name="T10" fmla="*/ 115 w 199"/>
                <a:gd name="T11" fmla="*/ 14 h 102"/>
                <a:gd name="T12" fmla="*/ 102 w 199"/>
                <a:gd name="T13" fmla="*/ 12 h 102"/>
                <a:gd name="T14" fmla="*/ 90 w 199"/>
                <a:gd name="T15" fmla="*/ 16 h 102"/>
                <a:gd name="T16" fmla="*/ 84 w 199"/>
                <a:gd name="T17" fmla="*/ 24 h 102"/>
                <a:gd name="T18" fmla="*/ 72 w 199"/>
                <a:gd name="T19" fmla="*/ 28 h 102"/>
                <a:gd name="T20" fmla="*/ 60 w 199"/>
                <a:gd name="T21" fmla="*/ 30 h 102"/>
                <a:gd name="T22" fmla="*/ 47 w 199"/>
                <a:gd name="T23" fmla="*/ 33 h 102"/>
                <a:gd name="T24" fmla="*/ 29 w 199"/>
                <a:gd name="T25" fmla="*/ 41 h 102"/>
                <a:gd name="T26" fmla="*/ 21 w 199"/>
                <a:gd name="T27" fmla="*/ 55 h 102"/>
                <a:gd name="T28" fmla="*/ 15 w 199"/>
                <a:gd name="T29" fmla="*/ 63 h 102"/>
                <a:gd name="T30" fmla="*/ 0 w 199"/>
                <a:gd name="T31" fmla="*/ 80 h 102"/>
                <a:gd name="T32" fmla="*/ 6 w 199"/>
                <a:gd name="T33" fmla="*/ 94 h 102"/>
                <a:gd name="T34" fmla="*/ 19 w 199"/>
                <a:gd name="T35" fmla="*/ 98 h 102"/>
                <a:gd name="T36" fmla="*/ 29 w 199"/>
                <a:gd name="T37" fmla="*/ 98 h 102"/>
                <a:gd name="T38" fmla="*/ 39 w 199"/>
                <a:gd name="T39" fmla="*/ 98 h 102"/>
                <a:gd name="T40" fmla="*/ 45 w 199"/>
                <a:gd name="T41" fmla="*/ 98 h 102"/>
                <a:gd name="T42" fmla="*/ 49 w 199"/>
                <a:gd name="T43" fmla="*/ 100 h 102"/>
                <a:gd name="T44" fmla="*/ 66 w 199"/>
                <a:gd name="T45" fmla="*/ 98 h 102"/>
                <a:gd name="T46" fmla="*/ 70 w 199"/>
                <a:gd name="T47" fmla="*/ 102 h 102"/>
                <a:gd name="T48" fmla="*/ 78 w 199"/>
                <a:gd name="T49" fmla="*/ 100 h 102"/>
                <a:gd name="T50" fmla="*/ 88 w 199"/>
                <a:gd name="T51" fmla="*/ 98 h 102"/>
                <a:gd name="T52" fmla="*/ 96 w 199"/>
                <a:gd name="T53" fmla="*/ 96 h 102"/>
                <a:gd name="T54" fmla="*/ 113 w 199"/>
                <a:gd name="T55" fmla="*/ 100 h 102"/>
                <a:gd name="T56" fmla="*/ 125 w 199"/>
                <a:gd name="T57" fmla="*/ 96 h 102"/>
                <a:gd name="T58" fmla="*/ 135 w 199"/>
                <a:gd name="T59" fmla="*/ 82 h 102"/>
                <a:gd name="T60" fmla="*/ 137 w 199"/>
                <a:gd name="T61" fmla="*/ 69 h 102"/>
                <a:gd name="T62" fmla="*/ 135 w 199"/>
                <a:gd name="T63" fmla="*/ 55 h 102"/>
                <a:gd name="T64" fmla="*/ 127 w 199"/>
                <a:gd name="T65" fmla="*/ 51 h 102"/>
                <a:gd name="T66" fmla="*/ 129 w 199"/>
                <a:gd name="T67" fmla="*/ 47 h 102"/>
                <a:gd name="T68" fmla="*/ 133 w 199"/>
                <a:gd name="T69" fmla="*/ 45 h 102"/>
                <a:gd name="T70" fmla="*/ 143 w 199"/>
                <a:gd name="T71" fmla="*/ 37 h 102"/>
                <a:gd name="T72" fmla="*/ 154 w 199"/>
                <a:gd name="T73" fmla="*/ 35 h 102"/>
                <a:gd name="T74" fmla="*/ 166 w 199"/>
                <a:gd name="T75" fmla="*/ 33 h 102"/>
                <a:gd name="T76" fmla="*/ 172 w 199"/>
                <a:gd name="T77" fmla="*/ 30 h 102"/>
                <a:gd name="T78" fmla="*/ 180 w 199"/>
                <a:gd name="T79" fmla="*/ 33 h 102"/>
                <a:gd name="T80" fmla="*/ 186 w 199"/>
                <a:gd name="T81" fmla="*/ 33 h 102"/>
                <a:gd name="T82" fmla="*/ 186 w 199"/>
                <a:gd name="T83" fmla="*/ 28 h 102"/>
                <a:gd name="T84" fmla="*/ 190 w 199"/>
                <a:gd name="T85" fmla="*/ 24 h 102"/>
                <a:gd name="T86" fmla="*/ 190 w 199"/>
                <a:gd name="T87" fmla="*/ 28 h 102"/>
                <a:gd name="T88" fmla="*/ 194 w 199"/>
                <a:gd name="T89" fmla="*/ 35 h 102"/>
                <a:gd name="T90" fmla="*/ 194 w 199"/>
                <a:gd name="T91" fmla="*/ 45 h 102"/>
                <a:gd name="T92" fmla="*/ 199 w 199"/>
                <a:gd name="T93" fmla="*/ 43 h 102"/>
                <a:gd name="T94" fmla="*/ 196 w 199"/>
                <a:gd name="T95" fmla="*/ 28 h 102"/>
                <a:gd name="T96" fmla="*/ 199 w 199"/>
                <a:gd name="T97" fmla="*/ 12 h 102"/>
                <a:gd name="T98" fmla="*/ 196 w 199"/>
                <a:gd name="T99" fmla="*/ 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9" h="102">
                  <a:moveTo>
                    <a:pt x="196" y="4"/>
                  </a:moveTo>
                  <a:lnTo>
                    <a:pt x="190" y="4"/>
                  </a:lnTo>
                  <a:lnTo>
                    <a:pt x="184" y="6"/>
                  </a:lnTo>
                  <a:lnTo>
                    <a:pt x="178" y="4"/>
                  </a:lnTo>
                  <a:lnTo>
                    <a:pt x="176" y="2"/>
                  </a:lnTo>
                  <a:lnTo>
                    <a:pt x="172" y="0"/>
                  </a:lnTo>
                  <a:lnTo>
                    <a:pt x="164" y="2"/>
                  </a:lnTo>
                  <a:lnTo>
                    <a:pt x="158" y="6"/>
                  </a:lnTo>
                  <a:lnTo>
                    <a:pt x="152" y="8"/>
                  </a:lnTo>
                  <a:lnTo>
                    <a:pt x="131" y="12"/>
                  </a:lnTo>
                  <a:lnTo>
                    <a:pt x="125" y="12"/>
                  </a:lnTo>
                  <a:lnTo>
                    <a:pt x="115" y="14"/>
                  </a:lnTo>
                  <a:lnTo>
                    <a:pt x="109" y="14"/>
                  </a:lnTo>
                  <a:lnTo>
                    <a:pt x="102" y="12"/>
                  </a:lnTo>
                  <a:lnTo>
                    <a:pt x="96" y="12"/>
                  </a:lnTo>
                  <a:lnTo>
                    <a:pt x="90" y="16"/>
                  </a:lnTo>
                  <a:lnTo>
                    <a:pt x="88" y="20"/>
                  </a:lnTo>
                  <a:lnTo>
                    <a:pt x="84" y="24"/>
                  </a:lnTo>
                  <a:lnTo>
                    <a:pt x="80" y="28"/>
                  </a:lnTo>
                  <a:lnTo>
                    <a:pt x="72" y="28"/>
                  </a:lnTo>
                  <a:lnTo>
                    <a:pt x="68" y="28"/>
                  </a:lnTo>
                  <a:lnTo>
                    <a:pt x="60" y="30"/>
                  </a:lnTo>
                  <a:lnTo>
                    <a:pt x="53" y="33"/>
                  </a:lnTo>
                  <a:lnTo>
                    <a:pt x="47" y="33"/>
                  </a:lnTo>
                  <a:lnTo>
                    <a:pt x="41" y="35"/>
                  </a:lnTo>
                  <a:lnTo>
                    <a:pt x="29" y="41"/>
                  </a:lnTo>
                  <a:lnTo>
                    <a:pt x="25" y="51"/>
                  </a:lnTo>
                  <a:lnTo>
                    <a:pt x="21" y="55"/>
                  </a:lnTo>
                  <a:lnTo>
                    <a:pt x="19" y="59"/>
                  </a:lnTo>
                  <a:lnTo>
                    <a:pt x="15" y="63"/>
                  </a:lnTo>
                  <a:lnTo>
                    <a:pt x="4" y="71"/>
                  </a:lnTo>
                  <a:lnTo>
                    <a:pt x="0" y="80"/>
                  </a:lnTo>
                  <a:lnTo>
                    <a:pt x="0" y="86"/>
                  </a:lnTo>
                  <a:lnTo>
                    <a:pt x="6" y="94"/>
                  </a:lnTo>
                  <a:lnTo>
                    <a:pt x="15" y="96"/>
                  </a:lnTo>
                  <a:lnTo>
                    <a:pt x="19" y="98"/>
                  </a:lnTo>
                  <a:lnTo>
                    <a:pt x="23" y="100"/>
                  </a:lnTo>
                  <a:lnTo>
                    <a:pt x="29" y="98"/>
                  </a:lnTo>
                  <a:lnTo>
                    <a:pt x="35" y="98"/>
                  </a:lnTo>
                  <a:lnTo>
                    <a:pt x="39" y="98"/>
                  </a:lnTo>
                  <a:lnTo>
                    <a:pt x="43" y="100"/>
                  </a:lnTo>
                  <a:lnTo>
                    <a:pt x="45" y="98"/>
                  </a:lnTo>
                  <a:lnTo>
                    <a:pt x="47" y="102"/>
                  </a:lnTo>
                  <a:lnTo>
                    <a:pt x="49" y="100"/>
                  </a:lnTo>
                  <a:lnTo>
                    <a:pt x="60" y="100"/>
                  </a:lnTo>
                  <a:lnTo>
                    <a:pt x="66" y="98"/>
                  </a:lnTo>
                  <a:lnTo>
                    <a:pt x="68" y="100"/>
                  </a:lnTo>
                  <a:lnTo>
                    <a:pt x="70" y="102"/>
                  </a:lnTo>
                  <a:lnTo>
                    <a:pt x="74" y="102"/>
                  </a:lnTo>
                  <a:lnTo>
                    <a:pt x="78" y="100"/>
                  </a:lnTo>
                  <a:lnTo>
                    <a:pt x="84" y="98"/>
                  </a:lnTo>
                  <a:lnTo>
                    <a:pt x="88" y="98"/>
                  </a:lnTo>
                  <a:lnTo>
                    <a:pt x="92" y="98"/>
                  </a:lnTo>
                  <a:lnTo>
                    <a:pt x="96" y="96"/>
                  </a:lnTo>
                  <a:lnTo>
                    <a:pt x="107" y="98"/>
                  </a:lnTo>
                  <a:lnTo>
                    <a:pt x="113" y="100"/>
                  </a:lnTo>
                  <a:lnTo>
                    <a:pt x="121" y="98"/>
                  </a:lnTo>
                  <a:lnTo>
                    <a:pt x="125" y="96"/>
                  </a:lnTo>
                  <a:lnTo>
                    <a:pt x="131" y="88"/>
                  </a:lnTo>
                  <a:lnTo>
                    <a:pt x="135" y="82"/>
                  </a:lnTo>
                  <a:lnTo>
                    <a:pt x="137" y="73"/>
                  </a:lnTo>
                  <a:lnTo>
                    <a:pt x="137" y="69"/>
                  </a:lnTo>
                  <a:lnTo>
                    <a:pt x="135" y="57"/>
                  </a:lnTo>
                  <a:lnTo>
                    <a:pt x="135" y="55"/>
                  </a:lnTo>
                  <a:lnTo>
                    <a:pt x="131" y="53"/>
                  </a:lnTo>
                  <a:lnTo>
                    <a:pt x="127" y="51"/>
                  </a:lnTo>
                  <a:lnTo>
                    <a:pt x="125" y="49"/>
                  </a:lnTo>
                  <a:lnTo>
                    <a:pt x="129" y="47"/>
                  </a:lnTo>
                  <a:lnTo>
                    <a:pt x="131" y="45"/>
                  </a:lnTo>
                  <a:lnTo>
                    <a:pt x="133" y="45"/>
                  </a:lnTo>
                  <a:lnTo>
                    <a:pt x="135" y="41"/>
                  </a:lnTo>
                  <a:lnTo>
                    <a:pt x="143" y="37"/>
                  </a:lnTo>
                  <a:lnTo>
                    <a:pt x="149" y="37"/>
                  </a:lnTo>
                  <a:lnTo>
                    <a:pt x="154" y="35"/>
                  </a:lnTo>
                  <a:lnTo>
                    <a:pt x="160" y="35"/>
                  </a:lnTo>
                  <a:lnTo>
                    <a:pt x="166" y="33"/>
                  </a:lnTo>
                  <a:lnTo>
                    <a:pt x="170" y="30"/>
                  </a:lnTo>
                  <a:lnTo>
                    <a:pt x="172" y="30"/>
                  </a:lnTo>
                  <a:lnTo>
                    <a:pt x="176" y="33"/>
                  </a:lnTo>
                  <a:lnTo>
                    <a:pt x="180" y="33"/>
                  </a:lnTo>
                  <a:lnTo>
                    <a:pt x="184" y="33"/>
                  </a:lnTo>
                  <a:lnTo>
                    <a:pt x="186" y="33"/>
                  </a:lnTo>
                  <a:lnTo>
                    <a:pt x="184" y="30"/>
                  </a:lnTo>
                  <a:lnTo>
                    <a:pt x="186" y="28"/>
                  </a:lnTo>
                  <a:lnTo>
                    <a:pt x="188" y="28"/>
                  </a:lnTo>
                  <a:lnTo>
                    <a:pt x="190" y="24"/>
                  </a:lnTo>
                  <a:lnTo>
                    <a:pt x="192" y="26"/>
                  </a:lnTo>
                  <a:lnTo>
                    <a:pt x="190" y="28"/>
                  </a:lnTo>
                  <a:lnTo>
                    <a:pt x="192" y="30"/>
                  </a:lnTo>
                  <a:lnTo>
                    <a:pt x="194" y="35"/>
                  </a:lnTo>
                  <a:lnTo>
                    <a:pt x="196" y="39"/>
                  </a:lnTo>
                  <a:lnTo>
                    <a:pt x="194" y="45"/>
                  </a:lnTo>
                  <a:lnTo>
                    <a:pt x="196" y="47"/>
                  </a:lnTo>
                  <a:lnTo>
                    <a:pt x="199" y="43"/>
                  </a:lnTo>
                  <a:lnTo>
                    <a:pt x="199" y="33"/>
                  </a:lnTo>
                  <a:lnTo>
                    <a:pt x="196" y="28"/>
                  </a:lnTo>
                  <a:lnTo>
                    <a:pt x="199" y="16"/>
                  </a:lnTo>
                  <a:lnTo>
                    <a:pt x="199" y="12"/>
                  </a:lnTo>
                  <a:lnTo>
                    <a:pt x="199" y="10"/>
                  </a:lnTo>
                  <a:lnTo>
                    <a:pt x="19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0" name="Freeform 700"/>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1" name="Freeform 701"/>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2" name="Rectangle 702"/>
            <p:cNvSpPr>
              <a:spLocks noChangeArrowheads="1"/>
            </p:cNvSpPr>
            <p:nvPr/>
          </p:nvSpPr>
          <p:spPr bwMode="auto">
            <a:xfrm>
              <a:off x="9151938" y="1300163"/>
              <a:ext cx="28575" cy="190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13" name="Freeform 703"/>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4" name="Freeform 704"/>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5" name="Freeform 705"/>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6" name="Freeform 706"/>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7" name="Freeform 707"/>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18" name="Rectangle 708"/>
            <p:cNvSpPr>
              <a:spLocks noChangeArrowheads="1"/>
            </p:cNvSpPr>
            <p:nvPr/>
          </p:nvSpPr>
          <p:spPr bwMode="auto">
            <a:xfrm>
              <a:off x="9151938" y="1300163"/>
              <a:ext cx="28575" cy="1905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19" name="Freeform 709"/>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0" name="Freeform 710"/>
            <p:cNvSpPr>
              <a:spLocks/>
            </p:cNvSpPr>
            <p:nvPr/>
          </p:nvSpPr>
          <p:spPr bwMode="auto">
            <a:xfrm>
              <a:off x="9205913" y="1316038"/>
              <a:ext cx="30163" cy="19050"/>
            </a:xfrm>
            <a:custGeom>
              <a:avLst/>
              <a:gdLst>
                <a:gd name="T0" fmla="*/ 13 w 19"/>
                <a:gd name="T1" fmla="*/ 0 h 12"/>
                <a:gd name="T2" fmla="*/ 6 w 19"/>
                <a:gd name="T3" fmla="*/ 0 h 12"/>
                <a:gd name="T4" fmla="*/ 4 w 19"/>
                <a:gd name="T5" fmla="*/ 0 h 12"/>
                <a:gd name="T6" fmla="*/ 2 w 19"/>
                <a:gd name="T7" fmla="*/ 0 h 12"/>
                <a:gd name="T8" fmla="*/ 0 w 19"/>
                <a:gd name="T9" fmla="*/ 2 h 12"/>
                <a:gd name="T10" fmla="*/ 0 w 19"/>
                <a:gd name="T11" fmla="*/ 6 h 12"/>
                <a:gd name="T12" fmla="*/ 2 w 19"/>
                <a:gd name="T13" fmla="*/ 8 h 12"/>
                <a:gd name="T14" fmla="*/ 6 w 19"/>
                <a:gd name="T15" fmla="*/ 8 h 12"/>
                <a:gd name="T16" fmla="*/ 8 w 19"/>
                <a:gd name="T17" fmla="*/ 10 h 12"/>
                <a:gd name="T18" fmla="*/ 8 w 19"/>
                <a:gd name="T19" fmla="*/ 10 h 12"/>
                <a:gd name="T20" fmla="*/ 8 w 19"/>
                <a:gd name="T21" fmla="*/ 12 h 12"/>
                <a:gd name="T22" fmla="*/ 10 w 19"/>
                <a:gd name="T23" fmla="*/ 12 h 12"/>
                <a:gd name="T24" fmla="*/ 13 w 19"/>
                <a:gd name="T25" fmla="*/ 10 h 12"/>
                <a:gd name="T26" fmla="*/ 13 w 19"/>
                <a:gd name="T27" fmla="*/ 8 h 12"/>
                <a:gd name="T28" fmla="*/ 15 w 19"/>
                <a:gd name="T29" fmla="*/ 8 h 12"/>
                <a:gd name="T30" fmla="*/ 17 w 19"/>
                <a:gd name="T31" fmla="*/ 6 h 12"/>
                <a:gd name="T32" fmla="*/ 19 w 19"/>
                <a:gd name="T33" fmla="*/ 6 h 12"/>
                <a:gd name="T34" fmla="*/ 19 w 19"/>
                <a:gd name="T35" fmla="*/ 4 h 12"/>
                <a:gd name="T36" fmla="*/ 17 w 19"/>
                <a:gd name="T37" fmla="*/ 2 h 12"/>
                <a:gd name="T38" fmla="*/ 17 w 19"/>
                <a:gd name="T39" fmla="*/ 2 h 12"/>
                <a:gd name="T40" fmla="*/ 15 w 19"/>
                <a:gd name="T41" fmla="*/ 0 h 12"/>
                <a:gd name="T42" fmla="*/ 13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3" y="0"/>
                  </a:move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lnTo>
                    <a:pt x="13"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1" name="Freeform 711"/>
            <p:cNvSpPr>
              <a:spLocks/>
            </p:cNvSpPr>
            <p:nvPr/>
          </p:nvSpPr>
          <p:spPr bwMode="auto">
            <a:xfrm>
              <a:off x="9205913" y="1316038"/>
              <a:ext cx="30163" cy="19050"/>
            </a:xfrm>
            <a:custGeom>
              <a:avLst/>
              <a:gdLst>
                <a:gd name="T0" fmla="*/ 15 w 19"/>
                <a:gd name="T1" fmla="*/ 0 h 12"/>
                <a:gd name="T2" fmla="*/ 13 w 19"/>
                <a:gd name="T3" fmla="*/ 0 h 12"/>
                <a:gd name="T4" fmla="*/ 6 w 19"/>
                <a:gd name="T5" fmla="*/ 0 h 12"/>
                <a:gd name="T6" fmla="*/ 4 w 19"/>
                <a:gd name="T7" fmla="*/ 0 h 12"/>
                <a:gd name="T8" fmla="*/ 2 w 19"/>
                <a:gd name="T9" fmla="*/ 0 h 12"/>
                <a:gd name="T10" fmla="*/ 0 w 19"/>
                <a:gd name="T11" fmla="*/ 2 h 12"/>
                <a:gd name="T12" fmla="*/ 0 w 19"/>
                <a:gd name="T13" fmla="*/ 6 h 12"/>
                <a:gd name="T14" fmla="*/ 2 w 19"/>
                <a:gd name="T15" fmla="*/ 8 h 12"/>
                <a:gd name="T16" fmla="*/ 6 w 19"/>
                <a:gd name="T17" fmla="*/ 8 h 12"/>
                <a:gd name="T18" fmla="*/ 8 w 19"/>
                <a:gd name="T19" fmla="*/ 10 h 12"/>
                <a:gd name="T20" fmla="*/ 8 w 19"/>
                <a:gd name="T21" fmla="*/ 10 h 12"/>
                <a:gd name="T22" fmla="*/ 8 w 19"/>
                <a:gd name="T23" fmla="*/ 12 h 12"/>
                <a:gd name="T24" fmla="*/ 10 w 19"/>
                <a:gd name="T25" fmla="*/ 12 h 12"/>
                <a:gd name="T26" fmla="*/ 13 w 19"/>
                <a:gd name="T27" fmla="*/ 10 h 12"/>
                <a:gd name="T28" fmla="*/ 13 w 19"/>
                <a:gd name="T29" fmla="*/ 8 h 12"/>
                <a:gd name="T30" fmla="*/ 15 w 19"/>
                <a:gd name="T31" fmla="*/ 8 h 12"/>
                <a:gd name="T32" fmla="*/ 17 w 19"/>
                <a:gd name="T33" fmla="*/ 6 h 12"/>
                <a:gd name="T34" fmla="*/ 19 w 19"/>
                <a:gd name="T35" fmla="*/ 6 h 12"/>
                <a:gd name="T36" fmla="*/ 19 w 19"/>
                <a:gd name="T37" fmla="*/ 4 h 12"/>
                <a:gd name="T38" fmla="*/ 17 w 19"/>
                <a:gd name="T39" fmla="*/ 2 h 12"/>
                <a:gd name="T40" fmla="*/ 17 w 19"/>
                <a:gd name="T41" fmla="*/ 2 h 12"/>
                <a:gd name="T42" fmla="*/ 15 w 19"/>
                <a:gd name="T43"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 h="12">
                  <a:moveTo>
                    <a:pt x="15" y="0"/>
                  </a:moveTo>
                  <a:lnTo>
                    <a:pt x="13" y="0"/>
                  </a:lnTo>
                  <a:lnTo>
                    <a:pt x="6" y="0"/>
                  </a:lnTo>
                  <a:lnTo>
                    <a:pt x="4" y="0"/>
                  </a:lnTo>
                  <a:lnTo>
                    <a:pt x="2" y="0"/>
                  </a:lnTo>
                  <a:lnTo>
                    <a:pt x="0" y="2"/>
                  </a:lnTo>
                  <a:lnTo>
                    <a:pt x="0" y="6"/>
                  </a:lnTo>
                  <a:lnTo>
                    <a:pt x="2" y="8"/>
                  </a:lnTo>
                  <a:lnTo>
                    <a:pt x="6" y="8"/>
                  </a:lnTo>
                  <a:lnTo>
                    <a:pt x="8" y="10"/>
                  </a:lnTo>
                  <a:lnTo>
                    <a:pt x="8" y="10"/>
                  </a:lnTo>
                  <a:lnTo>
                    <a:pt x="8" y="12"/>
                  </a:lnTo>
                  <a:lnTo>
                    <a:pt x="10" y="12"/>
                  </a:lnTo>
                  <a:lnTo>
                    <a:pt x="13" y="10"/>
                  </a:lnTo>
                  <a:lnTo>
                    <a:pt x="13" y="8"/>
                  </a:lnTo>
                  <a:lnTo>
                    <a:pt x="15" y="8"/>
                  </a:lnTo>
                  <a:lnTo>
                    <a:pt x="17" y="6"/>
                  </a:lnTo>
                  <a:lnTo>
                    <a:pt x="19" y="6"/>
                  </a:lnTo>
                  <a:lnTo>
                    <a:pt x="19" y="4"/>
                  </a:lnTo>
                  <a:lnTo>
                    <a:pt x="17" y="2"/>
                  </a:lnTo>
                  <a:lnTo>
                    <a:pt x="17" y="2"/>
                  </a:lnTo>
                  <a:lnTo>
                    <a:pt x="15"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2" name="Freeform 712"/>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3" name="Freeform 713"/>
            <p:cNvSpPr>
              <a:spLocks/>
            </p:cNvSpPr>
            <p:nvPr/>
          </p:nvSpPr>
          <p:spPr bwMode="auto">
            <a:xfrm>
              <a:off x="9226550" y="1316038"/>
              <a:ext cx="34925" cy="22225"/>
            </a:xfrm>
            <a:custGeom>
              <a:avLst/>
              <a:gdLst>
                <a:gd name="T0" fmla="*/ 20 w 22"/>
                <a:gd name="T1" fmla="*/ 0 h 14"/>
                <a:gd name="T2" fmla="*/ 18 w 22"/>
                <a:gd name="T3" fmla="*/ 2 h 14"/>
                <a:gd name="T4" fmla="*/ 16 w 22"/>
                <a:gd name="T5" fmla="*/ 2 h 14"/>
                <a:gd name="T6" fmla="*/ 12 w 22"/>
                <a:gd name="T7" fmla="*/ 4 h 14"/>
                <a:gd name="T8" fmla="*/ 8 w 22"/>
                <a:gd name="T9" fmla="*/ 6 h 14"/>
                <a:gd name="T10" fmla="*/ 8 w 22"/>
                <a:gd name="T11" fmla="*/ 8 h 14"/>
                <a:gd name="T12" fmla="*/ 6 w 22"/>
                <a:gd name="T13" fmla="*/ 8 h 14"/>
                <a:gd name="T14" fmla="*/ 2 w 22"/>
                <a:gd name="T15" fmla="*/ 8 h 14"/>
                <a:gd name="T16" fmla="*/ 0 w 22"/>
                <a:gd name="T17" fmla="*/ 12 h 14"/>
                <a:gd name="T18" fmla="*/ 0 w 22"/>
                <a:gd name="T19" fmla="*/ 14 h 14"/>
                <a:gd name="T20" fmla="*/ 22 w 22"/>
                <a:gd name="T21" fmla="*/ 14 h 14"/>
                <a:gd name="T22" fmla="*/ 22 w 22"/>
                <a:gd name="T23" fmla="*/ 0 h 14"/>
                <a:gd name="T24" fmla="*/ 20 w 22"/>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4">
                  <a:moveTo>
                    <a:pt x="20" y="0"/>
                  </a:moveTo>
                  <a:lnTo>
                    <a:pt x="18" y="2"/>
                  </a:lnTo>
                  <a:lnTo>
                    <a:pt x="16" y="2"/>
                  </a:lnTo>
                  <a:lnTo>
                    <a:pt x="12" y="4"/>
                  </a:lnTo>
                  <a:lnTo>
                    <a:pt x="8" y="6"/>
                  </a:lnTo>
                  <a:lnTo>
                    <a:pt x="8" y="8"/>
                  </a:lnTo>
                  <a:lnTo>
                    <a:pt x="6" y="8"/>
                  </a:lnTo>
                  <a:lnTo>
                    <a:pt x="2" y="8"/>
                  </a:lnTo>
                  <a:lnTo>
                    <a:pt x="0" y="12"/>
                  </a:lnTo>
                  <a:lnTo>
                    <a:pt x="0" y="14"/>
                  </a:lnTo>
                  <a:lnTo>
                    <a:pt x="22" y="14"/>
                  </a:lnTo>
                  <a:lnTo>
                    <a:pt x="22" y="0"/>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4" name="Freeform 714"/>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5" name="Freeform 715"/>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6" name="Freeform 716"/>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7" name="Freeform 717"/>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8" name="Freeform 718"/>
            <p:cNvSpPr>
              <a:spLocks/>
            </p:cNvSpPr>
            <p:nvPr/>
          </p:nvSpPr>
          <p:spPr bwMode="auto">
            <a:xfrm>
              <a:off x="9226550" y="1316038"/>
              <a:ext cx="34925" cy="22225"/>
            </a:xfrm>
            <a:custGeom>
              <a:avLst/>
              <a:gdLst>
                <a:gd name="T0" fmla="*/ 20 w 22"/>
                <a:gd name="T1" fmla="*/ 0 h 14"/>
                <a:gd name="T2" fmla="*/ 18 w 22"/>
                <a:gd name="T3" fmla="*/ 2 h 14"/>
                <a:gd name="T4" fmla="*/ 16 w 22"/>
                <a:gd name="T5" fmla="*/ 2 h 14"/>
                <a:gd name="T6" fmla="*/ 12 w 22"/>
                <a:gd name="T7" fmla="*/ 4 h 14"/>
                <a:gd name="T8" fmla="*/ 8 w 22"/>
                <a:gd name="T9" fmla="*/ 6 h 14"/>
                <a:gd name="T10" fmla="*/ 8 w 22"/>
                <a:gd name="T11" fmla="*/ 8 h 14"/>
                <a:gd name="T12" fmla="*/ 6 w 22"/>
                <a:gd name="T13" fmla="*/ 8 h 14"/>
                <a:gd name="T14" fmla="*/ 2 w 22"/>
                <a:gd name="T15" fmla="*/ 8 h 14"/>
                <a:gd name="T16" fmla="*/ 0 w 22"/>
                <a:gd name="T17" fmla="*/ 12 h 14"/>
                <a:gd name="T18" fmla="*/ 0 w 22"/>
                <a:gd name="T19" fmla="*/ 14 h 14"/>
                <a:gd name="T20" fmla="*/ 22 w 22"/>
                <a:gd name="T21" fmla="*/ 14 h 14"/>
                <a:gd name="T22" fmla="*/ 22 w 22"/>
                <a:gd name="T23" fmla="*/ 0 h 14"/>
                <a:gd name="T24" fmla="*/ 20 w 22"/>
                <a:gd name="T2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14">
                  <a:moveTo>
                    <a:pt x="20" y="0"/>
                  </a:moveTo>
                  <a:lnTo>
                    <a:pt x="18" y="2"/>
                  </a:lnTo>
                  <a:lnTo>
                    <a:pt x="16" y="2"/>
                  </a:lnTo>
                  <a:lnTo>
                    <a:pt x="12" y="4"/>
                  </a:lnTo>
                  <a:lnTo>
                    <a:pt x="8" y="6"/>
                  </a:lnTo>
                  <a:lnTo>
                    <a:pt x="8" y="8"/>
                  </a:lnTo>
                  <a:lnTo>
                    <a:pt x="6" y="8"/>
                  </a:lnTo>
                  <a:lnTo>
                    <a:pt x="2" y="8"/>
                  </a:lnTo>
                  <a:lnTo>
                    <a:pt x="0" y="12"/>
                  </a:lnTo>
                  <a:lnTo>
                    <a:pt x="0" y="14"/>
                  </a:lnTo>
                  <a:lnTo>
                    <a:pt x="22" y="14"/>
                  </a:lnTo>
                  <a:lnTo>
                    <a:pt x="22" y="0"/>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29" name="Freeform 719"/>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0" name="Freeform 720"/>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1" name="Freeform 721"/>
            <p:cNvSpPr>
              <a:spLocks/>
            </p:cNvSpPr>
            <p:nvPr/>
          </p:nvSpPr>
          <p:spPr bwMode="auto">
            <a:xfrm>
              <a:off x="9221788" y="1316038"/>
              <a:ext cx="95250" cy="42863"/>
            </a:xfrm>
            <a:custGeom>
              <a:avLst/>
              <a:gdLst>
                <a:gd name="T0" fmla="*/ 58 w 60"/>
                <a:gd name="T1" fmla="*/ 0 h 27"/>
                <a:gd name="T2" fmla="*/ 52 w 60"/>
                <a:gd name="T3" fmla="*/ 2 h 27"/>
                <a:gd name="T4" fmla="*/ 43 w 60"/>
                <a:gd name="T5" fmla="*/ 0 h 27"/>
                <a:gd name="T6" fmla="*/ 39 w 60"/>
                <a:gd name="T7" fmla="*/ 0 h 27"/>
                <a:gd name="T8" fmla="*/ 33 w 60"/>
                <a:gd name="T9" fmla="*/ 0 h 27"/>
                <a:gd name="T10" fmla="*/ 29 w 60"/>
                <a:gd name="T11" fmla="*/ 0 h 27"/>
                <a:gd name="T12" fmla="*/ 23 w 60"/>
                <a:gd name="T13" fmla="*/ 0 h 27"/>
                <a:gd name="T14" fmla="*/ 21 w 60"/>
                <a:gd name="T15" fmla="*/ 2 h 27"/>
                <a:gd name="T16" fmla="*/ 19 w 60"/>
                <a:gd name="T17" fmla="*/ 2 h 27"/>
                <a:gd name="T18" fmla="*/ 15 w 60"/>
                <a:gd name="T19" fmla="*/ 4 h 27"/>
                <a:gd name="T20" fmla="*/ 11 w 60"/>
                <a:gd name="T21" fmla="*/ 6 h 27"/>
                <a:gd name="T22" fmla="*/ 11 w 60"/>
                <a:gd name="T23" fmla="*/ 8 h 27"/>
                <a:gd name="T24" fmla="*/ 9 w 60"/>
                <a:gd name="T25" fmla="*/ 8 h 27"/>
                <a:gd name="T26" fmla="*/ 5 w 60"/>
                <a:gd name="T27" fmla="*/ 8 h 27"/>
                <a:gd name="T28" fmla="*/ 3 w 60"/>
                <a:gd name="T29" fmla="*/ 12 h 27"/>
                <a:gd name="T30" fmla="*/ 0 w 60"/>
                <a:gd name="T31" fmla="*/ 16 h 27"/>
                <a:gd name="T32" fmla="*/ 0 w 60"/>
                <a:gd name="T33" fmla="*/ 23 h 27"/>
                <a:gd name="T34" fmla="*/ 5 w 60"/>
                <a:gd name="T35" fmla="*/ 25 h 27"/>
                <a:gd name="T36" fmla="*/ 7 w 60"/>
                <a:gd name="T37" fmla="*/ 27 h 27"/>
                <a:gd name="T38" fmla="*/ 9 w 60"/>
                <a:gd name="T39" fmla="*/ 25 h 27"/>
                <a:gd name="T40" fmla="*/ 11 w 60"/>
                <a:gd name="T41" fmla="*/ 23 h 27"/>
                <a:gd name="T42" fmla="*/ 13 w 60"/>
                <a:gd name="T43" fmla="*/ 23 h 27"/>
                <a:gd name="T44" fmla="*/ 15 w 60"/>
                <a:gd name="T45" fmla="*/ 25 h 27"/>
                <a:gd name="T46" fmla="*/ 17 w 60"/>
                <a:gd name="T47" fmla="*/ 27 h 27"/>
                <a:gd name="T48" fmla="*/ 19 w 60"/>
                <a:gd name="T49" fmla="*/ 25 h 27"/>
                <a:gd name="T50" fmla="*/ 21 w 60"/>
                <a:gd name="T51" fmla="*/ 27 h 27"/>
                <a:gd name="T52" fmla="*/ 25 w 60"/>
                <a:gd name="T53" fmla="*/ 27 h 27"/>
                <a:gd name="T54" fmla="*/ 25 w 60"/>
                <a:gd name="T55" fmla="*/ 25 h 27"/>
                <a:gd name="T56" fmla="*/ 27 w 60"/>
                <a:gd name="T57" fmla="*/ 23 h 27"/>
                <a:gd name="T58" fmla="*/ 29 w 60"/>
                <a:gd name="T59" fmla="*/ 25 h 27"/>
                <a:gd name="T60" fmla="*/ 31 w 60"/>
                <a:gd name="T61" fmla="*/ 23 h 27"/>
                <a:gd name="T62" fmla="*/ 35 w 60"/>
                <a:gd name="T63" fmla="*/ 16 h 27"/>
                <a:gd name="T64" fmla="*/ 43 w 60"/>
                <a:gd name="T65" fmla="*/ 12 h 27"/>
                <a:gd name="T66" fmla="*/ 52 w 60"/>
                <a:gd name="T67" fmla="*/ 10 h 27"/>
                <a:gd name="T68" fmla="*/ 58 w 60"/>
                <a:gd name="T69" fmla="*/ 6 h 27"/>
                <a:gd name="T70" fmla="*/ 60 w 60"/>
                <a:gd name="T71" fmla="*/ 4 h 27"/>
                <a:gd name="T72" fmla="*/ 58 w 60"/>
                <a:gd name="T7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27">
                  <a:moveTo>
                    <a:pt x="58" y="0"/>
                  </a:moveTo>
                  <a:lnTo>
                    <a:pt x="52" y="2"/>
                  </a:lnTo>
                  <a:lnTo>
                    <a:pt x="43" y="0"/>
                  </a:lnTo>
                  <a:lnTo>
                    <a:pt x="39" y="0"/>
                  </a:lnTo>
                  <a:lnTo>
                    <a:pt x="33" y="0"/>
                  </a:lnTo>
                  <a:lnTo>
                    <a:pt x="29" y="0"/>
                  </a:lnTo>
                  <a:lnTo>
                    <a:pt x="23" y="0"/>
                  </a:lnTo>
                  <a:lnTo>
                    <a:pt x="21" y="2"/>
                  </a:lnTo>
                  <a:lnTo>
                    <a:pt x="19" y="2"/>
                  </a:lnTo>
                  <a:lnTo>
                    <a:pt x="15" y="4"/>
                  </a:lnTo>
                  <a:lnTo>
                    <a:pt x="11" y="6"/>
                  </a:lnTo>
                  <a:lnTo>
                    <a:pt x="11" y="8"/>
                  </a:lnTo>
                  <a:lnTo>
                    <a:pt x="9" y="8"/>
                  </a:lnTo>
                  <a:lnTo>
                    <a:pt x="5" y="8"/>
                  </a:lnTo>
                  <a:lnTo>
                    <a:pt x="3" y="12"/>
                  </a:lnTo>
                  <a:lnTo>
                    <a:pt x="0" y="16"/>
                  </a:lnTo>
                  <a:lnTo>
                    <a:pt x="0" y="23"/>
                  </a:lnTo>
                  <a:lnTo>
                    <a:pt x="5" y="25"/>
                  </a:lnTo>
                  <a:lnTo>
                    <a:pt x="7" y="27"/>
                  </a:lnTo>
                  <a:lnTo>
                    <a:pt x="9" y="25"/>
                  </a:lnTo>
                  <a:lnTo>
                    <a:pt x="11" y="23"/>
                  </a:lnTo>
                  <a:lnTo>
                    <a:pt x="13" y="23"/>
                  </a:lnTo>
                  <a:lnTo>
                    <a:pt x="15" y="25"/>
                  </a:lnTo>
                  <a:lnTo>
                    <a:pt x="17" y="27"/>
                  </a:lnTo>
                  <a:lnTo>
                    <a:pt x="19" y="25"/>
                  </a:lnTo>
                  <a:lnTo>
                    <a:pt x="21" y="27"/>
                  </a:lnTo>
                  <a:lnTo>
                    <a:pt x="25" y="27"/>
                  </a:lnTo>
                  <a:lnTo>
                    <a:pt x="25" y="25"/>
                  </a:lnTo>
                  <a:lnTo>
                    <a:pt x="27" y="23"/>
                  </a:lnTo>
                  <a:lnTo>
                    <a:pt x="29" y="25"/>
                  </a:lnTo>
                  <a:lnTo>
                    <a:pt x="31" y="23"/>
                  </a:lnTo>
                  <a:lnTo>
                    <a:pt x="35" y="16"/>
                  </a:lnTo>
                  <a:lnTo>
                    <a:pt x="43" y="12"/>
                  </a:lnTo>
                  <a:lnTo>
                    <a:pt x="52" y="10"/>
                  </a:lnTo>
                  <a:lnTo>
                    <a:pt x="58" y="6"/>
                  </a:lnTo>
                  <a:lnTo>
                    <a:pt x="60" y="4"/>
                  </a:lnTo>
                  <a:lnTo>
                    <a:pt x="58"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2" name="Freeform 722"/>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3" name="Freeform 723"/>
            <p:cNvSpPr>
              <a:spLocks/>
            </p:cNvSpPr>
            <p:nvPr/>
          </p:nvSpPr>
          <p:spPr bwMode="auto">
            <a:xfrm>
              <a:off x="9251950" y="1365250"/>
              <a:ext cx="41275" cy="25400"/>
            </a:xfrm>
            <a:custGeom>
              <a:avLst/>
              <a:gdLst>
                <a:gd name="T0" fmla="*/ 16 w 26"/>
                <a:gd name="T1" fmla="*/ 2 h 16"/>
                <a:gd name="T2" fmla="*/ 6 w 26"/>
                <a:gd name="T3" fmla="*/ 4 h 16"/>
                <a:gd name="T4" fmla="*/ 2 w 26"/>
                <a:gd name="T5" fmla="*/ 6 h 16"/>
                <a:gd name="T6" fmla="*/ 0 w 26"/>
                <a:gd name="T7" fmla="*/ 10 h 16"/>
                <a:gd name="T8" fmla="*/ 0 w 26"/>
                <a:gd name="T9" fmla="*/ 12 h 16"/>
                <a:gd name="T10" fmla="*/ 0 w 26"/>
                <a:gd name="T11" fmla="*/ 16 h 16"/>
                <a:gd name="T12" fmla="*/ 2 w 26"/>
                <a:gd name="T13" fmla="*/ 16 h 16"/>
                <a:gd name="T14" fmla="*/ 4 w 26"/>
                <a:gd name="T15" fmla="*/ 16 h 16"/>
                <a:gd name="T16" fmla="*/ 12 w 26"/>
                <a:gd name="T17" fmla="*/ 12 h 16"/>
                <a:gd name="T18" fmla="*/ 20 w 26"/>
                <a:gd name="T19" fmla="*/ 12 h 16"/>
                <a:gd name="T20" fmla="*/ 24 w 26"/>
                <a:gd name="T21" fmla="*/ 10 h 16"/>
                <a:gd name="T22" fmla="*/ 26 w 26"/>
                <a:gd name="T23" fmla="*/ 8 h 16"/>
                <a:gd name="T24" fmla="*/ 26 w 26"/>
                <a:gd name="T25" fmla="*/ 6 h 16"/>
                <a:gd name="T26" fmla="*/ 24 w 26"/>
                <a:gd name="T27" fmla="*/ 4 h 16"/>
                <a:gd name="T28" fmla="*/ 20 w 26"/>
                <a:gd name="T29" fmla="*/ 0 h 16"/>
                <a:gd name="T30" fmla="*/ 18 w 26"/>
                <a:gd name="T31" fmla="*/ 0 h 16"/>
                <a:gd name="T32" fmla="*/ 16 w 26"/>
                <a:gd name="T3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16" y="2"/>
                  </a:move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lnTo>
                    <a:pt x="18" y="0"/>
                  </a:lnTo>
                  <a:lnTo>
                    <a:pt x="16"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4" name="Rectangle 724"/>
            <p:cNvSpPr>
              <a:spLocks noChangeArrowheads="1"/>
            </p:cNvSpPr>
            <p:nvPr/>
          </p:nvSpPr>
          <p:spPr bwMode="auto">
            <a:xfrm>
              <a:off x="9196388" y="1344613"/>
              <a:ext cx="39688" cy="26988"/>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35" name="Freeform 725"/>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6" name="Freeform 726"/>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7" name="Freeform 727"/>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8" name="Freeform 728"/>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39" name="Freeform 729"/>
            <p:cNvSpPr>
              <a:spLocks/>
            </p:cNvSpPr>
            <p:nvPr/>
          </p:nvSpPr>
          <p:spPr bwMode="auto">
            <a:xfrm>
              <a:off x="9251950" y="1365250"/>
              <a:ext cx="41275" cy="25400"/>
            </a:xfrm>
            <a:custGeom>
              <a:avLst/>
              <a:gdLst>
                <a:gd name="T0" fmla="*/ 16 w 26"/>
                <a:gd name="T1" fmla="*/ 2 h 16"/>
                <a:gd name="T2" fmla="*/ 6 w 26"/>
                <a:gd name="T3" fmla="*/ 4 h 16"/>
                <a:gd name="T4" fmla="*/ 2 w 26"/>
                <a:gd name="T5" fmla="*/ 6 h 16"/>
                <a:gd name="T6" fmla="*/ 0 w 26"/>
                <a:gd name="T7" fmla="*/ 10 h 16"/>
                <a:gd name="T8" fmla="*/ 0 w 26"/>
                <a:gd name="T9" fmla="*/ 12 h 16"/>
                <a:gd name="T10" fmla="*/ 0 w 26"/>
                <a:gd name="T11" fmla="*/ 16 h 16"/>
                <a:gd name="T12" fmla="*/ 2 w 26"/>
                <a:gd name="T13" fmla="*/ 16 h 16"/>
                <a:gd name="T14" fmla="*/ 4 w 26"/>
                <a:gd name="T15" fmla="*/ 16 h 16"/>
                <a:gd name="T16" fmla="*/ 12 w 26"/>
                <a:gd name="T17" fmla="*/ 12 h 16"/>
                <a:gd name="T18" fmla="*/ 20 w 26"/>
                <a:gd name="T19" fmla="*/ 12 h 16"/>
                <a:gd name="T20" fmla="*/ 24 w 26"/>
                <a:gd name="T21" fmla="*/ 10 h 16"/>
                <a:gd name="T22" fmla="*/ 26 w 26"/>
                <a:gd name="T23" fmla="*/ 8 h 16"/>
                <a:gd name="T24" fmla="*/ 26 w 26"/>
                <a:gd name="T25" fmla="*/ 6 h 16"/>
                <a:gd name="T26" fmla="*/ 24 w 26"/>
                <a:gd name="T27" fmla="*/ 4 h 16"/>
                <a:gd name="T28" fmla="*/ 20 w 26"/>
                <a:gd name="T29" fmla="*/ 0 h 16"/>
                <a:gd name="T30" fmla="*/ 18 w 26"/>
                <a:gd name="T31" fmla="*/ 0 h 16"/>
                <a:gd name="T32" fmla="*/ 16 w 26"/>
                <a:gd name="T3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16" y="2"/>
                  </a:move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lnTo>
                    <a:pt x="18" y="0"/>
                  </a:lnTo>
                  <a:lnTo>
                    <a:pt x="16"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0" name="Rectangle 730"/>
            <p:cNvSpPr>
              <a:spLocks noChangeArrowheads="1"/>
            </p:cNvSpPr>
            <p:nvPr/>
          </p:nvSpPr>
          <p:spPr bwMode="auto">
            <a:xfrm>
              <a:off x="9196388" y="1344613"/>
              <a:ext cx="39688" cy="26988"/>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41" name="Freeform 731"/>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2" name="Freeform 732"/>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3" name="Freeform 733"/>
            <p:cNvSpPr>
              <a:spLocks/>
            </p:cNvSpPr>
            <p:nvPr/>
          </p:nvSpPr>
          <p:spPr bwMode="auto">
            <a:xfrm>
              <a:off x="9251950" y="1365250"/>
              <a:ext cx="41275" cy="25400"/>
            </a:xfrm>
            <a:custGeom>
              <a:avLst/>
              <a:gdLst>
                <a:gd name="T0" fmla="*/ 20 w 26"/>
                <a:gd name="T1" fmla="*/ 0 h 16"/>
                <a:gd name="T2" fmla="*/ 18 w 26"/>
                <a:gd name="T3" fmla="*/ 0 h 16"/>
                <a:gd name="T4" fmla="*/ 16 w 26"/>
                <a:gd name="T5" fmla="*/ 2 h 16"/>
                <a:gd name="T6" fmla="*/ 6 w 26"/>
                <a:gd name="T7" fmla="*/ 4 h 16"/>
                <a:gd name="T8" fmla="*/ 2 w 26"/>
                <a:gd name="T9" fmla="*/ 6 h 16"/>
                <a:gd name="T10" fmla="*/ 0 w 26"/>
                <a:gd name="T11" fmla="*/ 10 h 16"/>
                <a:gd name="T12" fmla="*/ 0 w 26"/>
                <a:gd name="T13" fmla="*/ 12 h 16"/>
                <a:gd name="T14" fmla="*/ 0 w 26"/>
                <a:gd name="T15" fmla="*/ 16 h 16"/>
                <a:gd name="T16" fmla="*/ 2 w 26"/>
                <a:gd name="T17" fmla="*/ 16 h 16"/>
                <a:gd name="T18" fmla="*/ 4 w 26"/>
                <a:gd name="T19" fmla="*/ 16 h 16"/>
                <a:gd name="T20" fmla="*/ 12 w 26"/>
                <a:gd name="T21" fmla="*/ 12 h 16"/>
                <a:gd name="T22" fmla="*/ 20 w 26"/>
                <a:gd name="T23" fmla="*/ 12 h 16"/>
                <a:gd name="T24" fmla="*/ 24 w 26"/>
                <a:gd name="T25" fmla="*/ 10 h 16"/>
                <a:gd name="T26" fmla="*/ 26 w 26"/>
                <a:gd name="T27" fmla="*/ 8 h 16"/>
                <a:gd name="T28" fmla="*/ 26 w 26"/>
                <a:gd name="T29" fmla="*/ 6 h 16"/>
                <a:gd name="T30" fmla="*/ 24 w 26"/>
                <a:gd name="T31" fmla="*/ 4 h 16"/>
                <a:gd name="T32" fmla="*/ 20 w 26"/>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 h="16">
                  <a:moveTo>
                    <a:pt x="20" y="0"/>
                  </a:moveTo>
                  <a:lnTo>
                    <a:pt x="18" y="0"/>
                  </a:lnTo>
                  <a:lnTo>
                    <a:pt x="16" y="2"/>
                  </a:lnTo>
                  <a:lnTo>
                    <a:pt x="6" y="4"/>
                  </a:lnTo>
                  <a:lnTo>
                    <a:pt x="2" y="6"/>
                  </a:lnTo>
                  <a:lnTo>
                    <a:pt x="0" y="10"/>
                  </a:lnTo>
                  <a:lnTo>
                    <a:pt x="0" y="12"/>
                  </a:lnTo>
                  <a:lnTo>
                    <a:pt x="0" y="16"/>
                  </a:lnTo>
                  <a:lnTo>
                    <a:pt x="2" y="16"/>
                  </a:lnTo>
                  <a:lnTo>
                    <a:pt x="4" y="16"/>
                  </a:lnTo>
                  <a:lnTo>
                    <a:pt x="12" y="12"/>
                  </a:lnTo>
                  <a:lnTo>
                    <a:pt x="20" y="12"/>
                  </a:lnTo>
                  <a:lnTo>
                    <a:pt x="24" y="10"/>
                  </a:lnTo>
                  <a:lnTo>
                    <a:pt x="26" y="8"/>
                  </a:lnTo>
                  <a:lnTo>
                    <a:pt x="26" y="6"/>
                  </a:lnTo>
                  <a:lnTo>
                    <a:pt x="24" y="4"/>
                  </a:lnTo>
                  <a:lnTo>
                    <a:pt x="2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4" name="Freeform 734"/>
            <p:cNvSpPr>
              <a:spLocks/>
            </p:cNvSpPr>
            <p:nvPr/>
          </p:nvSpPr>
          <p:spPr bwMode="auto">
            <a:xfrm>
              <a:off x="6448425" y="1468438"/>
              <a:ext cx="876300" cy="895350"/>
            </a:xfrm>
            <a:custGeom>
              <a:avLst/>
              <a:gdLst>
                <a:gd name="T0" fmla="*/ 9 w 552"/>
                <a:gd name="T1" fmla="*/ 413 h 564"/>
                <a:gd name="T2" fmla="*/ 56 w 552"/>
                <a:gd name="T3" fmla="*/ 295 h 564"/>
                <a:gd name="T4" fmla="*/ 103 w 552"/>
                <a:gd name="T5" fmla="*/ 221 h 564"/>
                <a:gd name="T6" fmla="*/ 170 w 552"/>
                <a:gd name="T7" fmla="*/ 131 h 564"/>
                <a:gd name="T8" fmla="*/ 235 w 552"/>
                <a:gd name="T9" fmla="*/ 45 h 564"/>
                <a:gd name="T10" fmla="*/ 241 w 552"/>
                <a:gd name="T11" fmla="*/ 41 h 564"/>
                <a:gd name="T12" fmla="*/ 254 w 552"/>
                <a:gd name="T13" fmla="*/ 37 h 564"/>
                <a:gd name="T14" fmla="*/ 321 w 552"/>
                <a:gd name="T15" fmla="*/ 66 h 564"/>
                <a:gd name="T16" fmla="*/ 464 w 552"/>
                <a:gd name="T17" fmla="*/ 6 h 564"/>
                <a:gd name="T18" fmla="*/ 511 w 552"/>
                <a:gd name="T19" fmla="*/ 2 h 564"/>
                <a:gd name="T20" fmla="*/ 530 w 552"/>
                <a:gd name="T21" fmla="*/ 86 h 564"/>
                <a:gd name="T22" fmla="*/ 548 w 552"/>
                <a:gd name="T23" fmla="*/ 131 h 564"/>
                <a:gd name="T24" fmla="*/ 528 w 552"/>
                <a:gd name="T25" fmla="*/ 160 h 564"/>
                <a:gd name="T26" fmla="*/ 509 w 552"/>
                <a:gd name="T27" fmla="*/ 172 h 564"/>
                <a:gd name="T28" fmla="*/ 470 w 552"/>
                <a:gd name="T29" fmla="*/ 174 h 564"/>
                <a:gd name="T30" fmla="*/ 438 w 552"/>
                <a:gd name="T31" fmla="*/ 192 h 564"/>
                <a:gd name="T32" fmla="*/ 427 w 552"/>
                <a:gd name="T33" fmla="*/ 203 h 564"/>
                <a:gd name="T34" fmla="*/ 401 w 552"/>
                <a:gd name="T35" fmla="*/ 192 h 564"/>
                <a:gd name="T36" fmla="*/ 385 w 552"/>
                <a:gd name="T37" fmla="*/ 192 h 564"/>
                <a:gd name="T38" fmla="*/ 393 w 552"/>
                <a:gd name="T39" fmla="*/ 207 h 564"/>
                <a:gd name="T40" fmla="*/ 385 w 552"/>
                <a:gd name="T41" fmla="*/ 219 h 564"/>
                <a:gd name="T42" fmla="*/ 364 w 552"/>
                <a:gd name="T43" fmla="*/ 227 h 564"/>
                <a:gd name="T44" fmla="*/ 356 w 552"/>
                <a:gd name="T45" fmla="*/ 239 h 564"/>
                <a:gd name="T46" fmla="*/ 319 w 552"/>
                <a:gd name="T47" fmla="*/ 241 h 564"/>
                <a:gd name="T48" fmla="*/ 301 w 552"/>
                <a:gd name="T49" fmla="*/ 237 h 564"/>
                <a:gd name="T50" fmla="*/ 282 w 552"/>
                <a:gd name="T51" fmla="*/ 241 h 564"/>
                <a:gd name="T52" fmla="*/ 276 w 552"/>
                <a:gd name="T53" fmla="*/ 264 h 564"/>
                <a:gd name="T54" fmla="*/ 270 w 552"/>
                <a:gd name="T55" fmla="*/ 278 h 564"/>
                <a:gd name="T56" fmla="*/ 256 w 552"/>
                <a:gd name="T57" fmla="*/ 313 h 564"/>
                <a:gd name="T58" fmla="*/ 248 w 552"/>
                <a:gd name="T59" fmla="*/ 358 h 564"/>
                <a:gd name="T60" fmla="*/ 225 w 552"/>
                <a:gd name="T61" fmla="*/ 389 h 564"/>
                <a:gd name="T62" fmla="*/ 197 w 552"/>
                <a:gd name="T63" fmla="*/ 397 h 564"/>
                <a:gd name="T64" fmla="*/ 174 w 552"/>
                <a:gd name="T65" fmla="*/ 413 h 564"/>
                <a:gd name="T66" fmla="*/ 156 w 552"/>
                <a:gd name="T67" fmla="*/ 436 h 564"/>
                <a:gd name="T68" fmla="*/ 176 w 552"/>
                <a:gd name="T69" fmla="*/ 460 h 564"/>
                <a:gd name="T70" fmla="*/ 170 w 552"/>
                <a:gd name="T71" fmla="*/ 468 h 564"/>
                <a:gd name="T72" fmla="*/ 160 w 552"/>
                <a:gd name="T73" fmla="*/ 501 h 564"/>
                <a:gd name="T74" fmla="*/ 178 w 552"/>
                <a:gd name="T75" fmla="*/ 505 h 564"/>
                <a:gd name="T76" fmla="*/ 186 w 552"/>
                <a:gd name="T77" fmla="*/ 511 h 564"/>
                <a:gd name="T78" fmla="*/ 192 w 552"/>
                <a:gd name="T79" fmla="*/ 528 h 564"/>
                <a:gd name="T80" fmla="*/ 176 w 552"/>
                <a:gd name="T81" fmla="*/ 544 h 564"/>
                <a:gd name="T82" fmla="*/ 156 w 552"/>
                <a:gd name="T83" fmla="*/ 532 h 564"/>
                <a:gd name="T84" fmla="*/ 137 w 552"/>
                <a:gd name="T85" fmla="*/ 532 h 564"/>
                <a:gd name="T86" fmla="*/ 125 w 552"/>
                <a:gd name="T87" fmla="*/ 542 h 564"/>
                <a:gd name="T88" fmla="*/ 113 w 552"/>
                <a:gd name="T89" fmla="*/ 546 h 564"/>
                <a:gd name="T90" fmla="*/ 115 w 552"/>
                <a:gd name="T91" fmla="*/ 556 h 564"/>
                <a:gd name="T92" fmla="*/ 103 w 552"/>
                <a:gd name="T93" fmla="*/ 558 h 564"/>
                <a:gd name="T94" fmla="*/ 80 w 552"/>
                <a:gd name="T95" fmla="*/ 534 h 564"/>
                <a:gd name="T96" fmla="*/ 70 w 552"/>
                <a:gd name="T97" fmla="*/ 511 h 564"/>
                <a:gd name="T98" fmla="*/ 49 w 552"/>
                <a:gd name="T99" fmla="*/ 460 h 564"/>
                <a:gd name="T100" fmla="*/ 29 w 552"/>
                <a:gd name="T101" fmla="*/ 440 h 564"/>
                <a:gd name="T102" fmla="*/ 15 w 552"/>
                <a:gd name="T103" fmla="*/ 436 h 564"/>
                <a:gd name="T104" fmla="*/ 11 w 552"/>
                <a:gd name="T105" fmla="*/ 458 h 564"/>
                <a:gd name="T106" fmla="*/ 11 w 552"/>
                <a:gd name="T107" fmla="*/ 474 h 564"/>
                <a:gd name="T108" fmla="*/ 23 w 552"/>
                <a:gd name="T109" fmla="*/ 495 h 564"/>
                <a:gd name="T110" fmla="*/ 15 w 552"/>
                <a:gd name="T111" fmla="*/ 521 h 564"/>
                <a:gd name="T112" fmla="*/ 11 w 552"/>
                <a:gd name="T113" fmla="*/ 521 h 564"/>
                <a:gd name="T114" fmla="*/ 6 w 552"/>
                <a:gd name="T115" fmla="*/ 499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2" h="564">
                  <a:moveTo>
                    <a:pt x="0" y="495"/>
                  </a:moveTo>
                  <a:lnTo>
                    <a:pt x="2" y="474"/>
                  </a:lnTo>
                  <a:lnTo>
                    <a:pt x="2" y="456"/>
                  </a:lnTo>
                  <a:lnTo>
                    <a:pt x="4" y="436"/>
                  </a:lnTo>
                  <a:lnTo>
                    <a:pt x="9" y="413"/>
                  </a:lnTo>
                  <a:lnTo>
                    <a:pt x="17" y="387"/>
                  </a:lnTo>
                  <a:lnTo>
                    <a:pt x="25" y="362"/>
                  </a:lnTo>
                  <a:lnTo>
                    <a:pt x="41" y="325"/>
                  </a:lnTo>
                  <a:lnTo>
                    <a:pt x="49" y="311"/>
                  </a:lnTo>
                  <a:lnTo>
                    <a:pt x="56" y="295"/>
                  </a:lnTo>
                  <a:lnTo>
                    <a:pt x="76" y="256"/>
                  </a:lnTo>
                  <a:lnTo>
                    <a:pt x="90" y="233"/>
                  </a:lnTo>
                  <a:lnTo>
                    <a:pt x="92" y="227"/>
                  </a:lnTo>
                  <a:lnTo>
                    <a:pt x="96" y="225"/>
                  </a:lnTo>
                  <a:lnTo>
                    <a:pt x="103" y="221"/>
                  </a:lnTo>
                  <a:lnTo>
                    <a:pt x="123" y="194"/>
                  </a:lnTo>
                  <a:lnTo>
                    <a:pt x="131" y="184"/>
                  </a:lnTo>
                  <a:lnTo>
                    <a:pt x="137" y="174"/>
                  </a:lnTo>
                  <a:lnTo>
                    <a:pt x="166" y="131"/>
                  </a:lnTo>
                  <a:lnTo>
                    <a:pt x="170" y="131"/>
                  </a:lnTo>
                  <a:lnTo>
                    <a:pt x="176" y="129"/>
                  </a:lnTo>
                  <a:lnTo>
                    <a:pt x="197" y="108"/>
                  </a:lnTo>
                  <a:lnTo>
                    <a:pt x="209" y="88"/>
                  </a:lnTo>
                  <a:lnTo>
                    <a:pt x="235" y="47"/>
                  </a:lnTo>
                  <a:lnTo>
                    <a:pt x="235" y="45"/>
                  </a:lnTo>
                  <a:lnTo>
                    <a:pt x="235" y="43"/>
                  </a:lnTo>
                  <a:lnTo>
                    <a:pt x="237" y="41"/>
                  </a:lnTo>
                  <a:lnTo>
                    <a:pt x="237" y="43"/>
                  </a:lnTo>
                  <a:lnTo>
                    <a:pt x="239" y="43"/>
                  </a:lnTo>
                  <a:lnTo>
                    <a:pt x="241" y="41"/>
                  </a:lnTo>
                  <a:lnTo>
                    <a:pt x="239" y="39"/>
                  </a:lnTo>
                  <a:lnTo>
                    <a:pt x="241" y="39"/>
                  </a:lnTo>
                  <a:lnTo>
                    <a:pt x="244" y="41"/>
                  </a:lnTo>
                  <a:lnTo>
                    <a:pt x="252" y="37"/>
                  </a:lnTo>
                  <a:lnTo>
                    <a:pt x="254" y="37"/>
                  </a:lnTo>
                  <a:lnTo>
                    <a:pt x="258" y="41"/>
                  </a:lnTo>
                  <a:lnTo>
                    <a:pt x="274" y="45"/>
                  </a:lnTo>
                  <a:lnTo>
                    <a:pt x="303" y="57"/>
                  </a:lnTo>
                  <a:lnTo>
                    <a:pt x="317" y="66"/>
                  </a:lnTo>
                  <a:lnTo>
                    <a:pt x="321" y="66"/>
                  </a:lnTo>
                  <a:lnTo>
                    <a:pt x="354" y="63"/>
                  </a:lnTo>
                  <a:lnTo>
                    <a:pt x="376" y="59"/>
                  </a:lnTo>
                  <a:lnTo>
                    <a:pt x="421" y="41"/>
                  </a:lnTo>
                  <a:lnTo>
                    <a:pt x="434" y="31"/>
                  </a:lnTo>
                  <a:lnTo>
                    <a:pt x="464" y="6"/>
                  </a:lnTo>
                  <a:lnTo>
                    <a:pt x="479" y="4"/>
                  </a:lnTo>
                  <a:lnTo>
                    <a:pt x="491" y="6"/>
                  </a:lnTo>
                  <a:lnTo>
                    <a:pt x="497" y="4"/>
                  </a:lnTo>
                  <a:lnTo>
                    <a:pt x="507" y="0"/>
                  </a:lnTo>
                  <a:lnTo>
                    <a:pt x="511" y="2"/>
                  </a:lnTo>
                  <a:lnTo>
                    <a:pt x="519" y="6"/>
                  </a:lnTo>
                  <a:lnTo>
                    <a:pt x="517" y="39"/>
                  </a:lnTo>
                  <a:lnTo>
                    <a:pt x="528" y="53"/>
                  </a:lnTo>
                  <a:lnTo>
                    <a:pt x="532" y="72"/>
                  </a:lnTo>
                  <a:lnTo>
                    <a:pt x="530" y="86"/>
                  </a:lnTo>
                  <a:lnTo>
                    <a:pt x="532" y="106"/>
                  </a:lnTo>
                  <a:lnTo>
                    <a:pt x="534" y="117"/>
                  </a:lnTo>
                  <a:lnTo>
                    <a:pt x="536" y="121"/>
                  </a:lnTo>
                  <a:lnTo>
                    <a:pt x="544" y="121"/>
                  </a:lnTo>
                  <a:lnTo>
                    <a:pt x="548" y="131"/>
                  </a:lnTo>
                  <a:lnTo>
                    <a:pt x="552" y="137"/>
                  </a:lnTo>
                  <a:lnTo>
                    <a:pt x="552" y="145"/>
                  </a:lnTo>
                  <a:lnTo>
                    <a:pt x="552" y="149"/>
                  </a:lnTo>
                  <a:lnTo>
                    <a:pt x="530" y="158"/>
                  </a:lnTo>
                  <a:lnTo>
                    <a:pt x="528" y="160"/>
                  </a:lnTo>
                  <a:lnTo>
                    <a:pt x="534" y="160"/>
                  </a:lnTo>
                  <a:lnTo>
                    <a:pt x="515" y="174"/>
                  </a:lnTo>
                  <a:lnTo>
                    <a:pt x="511" y="176"/>
                  </a:lnTo>
                  <a:lnTo>
                    <a:pt x="511" y="176"/>
                  </a:lnTo>
                  <a:lnTo>
                    <a:pt x="509" y="172"/>
                  </a:lnTo>
                  <a:lnTo>
                    <a:pt x="509" y="166"/>
                  </a:lnTo>
                  <a:lnTo>
                    <a:pt x="507" y="162"/>
                  </a:lnTo>
                  <a:lnTo>
                    <a:pt x="497" y="160"/>
                  </a:lnTo>
                  <a:lnTo>
                    <a:pt x="476" y="170"/>
                  </a:lnTo>
                  <a:lnTo>
                    <a:pt x="470" y="174"/>
                  </a:lnTo>
                  <a:lnTo>
                    <a:pt x="468" y="176"/>
                  </a:lnTo>
                  <a:lnTo>
                    <a:pt x="462" y="178"/>
                  </a:lnTo>
                  <a:lnTo>
                    <a:pt x="454" y="176"/>
                  </a:lnTo>
                  <a:lnTo>
                    <a:pt x="444" y="184"/>
                  </a:lnTo>
                  <a:lnTo>
                    <a:pt x="438" y="192"/>
                  </a:lnTo>
                  <a:lnTo>
                    <a:pt x="438" y="198"/>
                  </a:lnTo>
                  <a:lnTo>
                    <a:pt x="438" y="205"/>
                  </a:lnTo>
                  <a:lnTo>
                    <a:pt x="434" y="205"/>
                  </a:lnTo>
                  <a:lnTo>
                    <a:pt x="432" y="205"/>
                  </a:lnTo>
                  <a:lnTo>
                    <a:pt x="427" y="203"/>
                  </a:lnTo>
                  <a:lnTo>
                    <a:pt x="423" y="200"/>
                  </a:lnTo>
                  <a:lnTo>
                    <a:pt x="421" y="194"/>
                  </a:lnTo>
                  <a:lnTo>
                    <a:pt x="405" y="190"/>
                  </a:lnTo>
                  <a:lnTo>
                    <a:pt x="403" y="192"/>
                  </a:lnTo>
                  <a:lnTo>
                    <a:pt x="401" y="192"/>
                  </a:lnTo>
                  <a:lnTo>
                    <a:pt x="399" y="192"/>
                  </a:lnTo>
                  <a:lnTo>
                    <a:pt x="399" y="188"/>
                  </a:lnTo>
                  <a:lnTo>
                    <a:pt x="393" y="188"/>
                  </a:lnTo>
                  <a:lnTo>
                    <a:pt x="391" y="192"/>
                  </a:lnTo>
                  <a:lnTo>
                    <a:pt x="385" y="192"/>
                  </a:lnTo>
                  <a:lnTo>
                    <a:pt x="385" y="194"/>
                  </a:lnTo>
                  <a:lnTo>
                    <a:pt x="382" y="198"/>
                  </a:lnTo>
                  <a:lnTo>
                    <a:pt x="385" y="200"/>
                  </a:lnTo>
                  <a:lnTo>
                    <a:pt x="391" y="205"/>
                  </a:lnTo>
                  <a:lnTo>
                    <a:pt x="393" y="207"/>
                  </a:lnTo>
                  <a:lnTo>
                    <a:pt x="393" y="207"/>
                  </a:lnTo>
                  <a:lnTo>
                    <a:pt x="393" y="209"/>
                  </a:lnTo>
                  <a:lnTo>
                    <a:pt x="389" y="213"/>
                  </a:lnTo>
                  <a:lnTo>
                    <a:pt x="385" y="217"/>
                  </a:lnTo>
                  <a:lnTo>
                    <a:pt x="385" y="219"/>
                  </a:lnTo>
                  <a:lnTo>
                    <a:pt x="382" y="221"/>
                  </a:lnTo>
                  <a:lnTo>
                    <a:pt x="380" y="223"/>
                  </a:lnTo>
                  <a:lnTo>
                    <a:pt x="380" y="225"/>
                  </a:lnTo>
                  <a:lnTo>
                    <a:pt x="366" y="225"/>
                  </a:lnTo>
                  <a:lnTo>
                    <a:pt x="364" y="227"/>
                  </a:lnTo>
                  <a:lnTo>
                    <a:pt x="360" y="229"/>
                  </a:lnTo>
                  <a:lnTo>
                    <a:pt x="358" y="231"/>
                  </a:lnTo>
                  <a:lnTo>
                    <a:pt x="358" y="235"/>
                  </a:lnTo>
                  <a:lnTo>
                    <a:pt x="358" y="237"/>
                  </a:lnTo>
                  <a:lnTo>
                    <a:pt x="356" y="239"/>
                  </a:lnTo>
                  <a:lnTo>
                    <a:pt x="352" y="241"/>
                  </a:lnTo>
                  <a:lnTo>
                    <a:pt x="340" y="248"/>
                  </a:lnTo>
                  <a:lnTo>
                    <a:pt x="338" y="248"/>
                  </a:lnTo>
                  <a:lnTo>
                    <a:pt x="323" y="241"/>
                  </a:lnTo>
                  <a:lnTo>
                    <a:pt x="319" y="241"/>
                  </a:lnTo>
                  <a:lnTo>
                    <a:pt x="313" y="241"/>
                  </a:lnTo>
                  <a:lnTo>
                    <a:pt x="307" y="239"/>
                  </a:lnTo>
                  <a:lnTo>
                    <a:pt x="305" y="237"/>
                  </a:lnTo>
                  <a:lnTo>
                    <a:pt x="303" y="237"/>
                  </a:lnTo>
                  <a:lnTo>
                    <a:pt x="301" y="237"/>
                  </a:lnTo>
                  <a:lnTo>
                    <a:pt x="299" y="237"/>
                  </a:lnTo>
                  <a:lnTo>
                    <a:pt x="297" y="241"/>
                  </a:lnTo>
                  <a:lnTo>
                    <a:pt x="288" y="241"/>
                  </a:lnTo>
                  <a:lnTo>
                    <a:pt x="284" y="241"/>
                  </a:lnTo>
                  <a:lnTo>
                    <a:pt x="282" y="241"/>
                  </a:lnTo>
                  <a:lnTo>
                    <a:pt x="278" y="245"/>
                  </a:lnTo>
                  <a:lnTo>
                    <a:pt x="276" y="250"/>
                  </a:lnTo>
                  <a:lnTo>
                    <a:pt x="276" y="254"/>
                  </a:lnTo>
                  <a:lnTo>
                    <a:pt x="274" y="262"/>
                  </a:lnTo>
                  <a:lnTo>
                    <a:pt x="276" y="264"/>
                  </a:lnTo>
                  <a:lnTo>
                    <a:pt x="276" y="266"/>
                  </a:lnTo>
                  <a:lnTo>
                    <a:pt x="276" y="270"/>
                  </a:lnTo>
                  <a:lnTo>
                    <a:pt x="276" y="272"/>
                  </a:lnTo>
                  <a:lnTo>
                    <a:pt x="272" y="274"/>
                  </a:lnTo>
                  <a:lnTo>
                    <a:pt x="270" y="278"/>
                  </a:lnTo>
                  <a:lnTo>
                    <a:pt x="268" y="280"/>
                  </a:lnTo>
                  <a:lnTo>
                    <a:pt x="266" y="284"/>
                  </a:lnTo>
                  <a:lnTo>
                    <a:pt x="266" y="290"/>
                  </a:lnTo>
                  <a:lnTo>
                    <a:pt x="258" y="305"/>
                  </a:lnTo>
                  <a:lnTo>
                    <a:pt x="256" y="313"/>
                  </a:lnTo>
                  <a:lnTo>
                    <a:pt x="256" y="319"/>
                  </a:lnTo>
                  <a:lnTo>
                    <a:pt x="258" y="327"/>
                  </a:lnTo>
                  <a:lnTo>
                    <a:pt x="256" y="335"/>
                  </a:lnTo>
                  <a:lnTo>
                    <a:pt x="256" y="342"/>
                  </a:lnTo>
                  <a:lnTo>
                    <a:pt x="248" y="358"/>
                  </a:lnTo>
                  <a:lnTo>
                    <a:pt x="244" y="356"/>
                  </a:lnTo>
                  <a:lnTo>
                    <a:pt x="248" y="358"/>
                  </a:lnTo>
                  <a:lnTo>
                    <a:pt x="246" y="360"/>
                  </a:lnTo>
                  <a:lnTo>
                    <a:pt x="229" y="380"/>
                  </a:lnTo>
                  <a:lnTo>
                    <a:pt x="225" y="389"/>
                  </a:lnTo>
                  <a:lnTo>
                    <a:pt x="221" y="393"/>
                  </a:lnTo>
                  <a:lnTo>
                    <a:pt x="211" y="393"/>
                  </a:lnTo>
                  <a:lnTo>
                    <a:pt x="203" y="393"/>
                  </a:lnTo>
                  <a:lnTo>
                    <a:pt x="197" y="393"/>
                  </a:lnTo>
                  <a:lnTo>
                    <a:pt x="197" y="397"/>
                  </a:lnTo>
                  <a:lnTo>
                    <a:pt x="199" y="401"/>
                  </a:lnTo>
                  <a:lnTo>
                    <a:pt x="197" y="405"/>
                  </a:lnTo>
                  <a:lnTo>
                    <a:pt x="188" y="403"/>
                  </a:lnTo>
                  <a:lnTo>
                    <a:pt x="180" y="409"/>
                  </a:lnTo>
                  <a:lnTo>
                    <a:pt x="174" y="413"/>
                  </a:lnTo>
                  <a:lnTo>
                    <a:pt x="168" y="417"/>
                  </a:lnTo>
                  <a:lnTo>
                    <a:pt x="162" y="423"/>
                  </a:lnTo>
                  <a:lnTo>
                    <a:pt x="158" y="427"/>
                  </a:lnTo>
                  <a:lnTo>
                    <a:pt x="156" y="432"/>
                  </a:lnTo>
                  <a:lnTo>
                    <a:pt x="156" y="436"/>
                  </a:lnTo>
                  <a:lnTo>
                    <a:pt x="156" y="440"/>
                  </a:lnTo>
                  <a:lnTo>
                    <a:pt x="160" y="444"/>
                  </a:lnTo>
                  <a:lnTo>
                    <a:pt x="166" y="448"/>
                  </a:lnTo>
                  <a:lnTo>
                    <a:pt x="168" y="454"/>
                  </a:lnTo>
                  <a:lnTo>
                    <a:pt x="176" y="460"/>
                  </a:lnTo>
                  <a:lnTo>
                    <a:pt x="176" y="462"/>
                  </a:lnTo>
                  <a:lnTo>
                    <a:pt x="176" y="462"/>
                  </a:lnTo>
                  <a:lnTo>
                    <a:pt x="174" y="464"/>
                  </a:lnTo>
                  <a:lnTo>
                    <a:pt x="172" y="466"/>
                  </a:lnTo>
                  <a:lnTo>
                    <a:pt x="170" y="468"/>
                  </a:lnTo>
                  <a:lnTo>
                    <a:pt x="168" y="477"/>
                  </a:lnTo>
                  <a:lnTo>
                    <a:pt x="166" y="483"/>
                  </a:lnTo>
                  <a:lnTo>
                    <a:pt x="166" y="489"/>
                  </a:lnTo>
                  <a:lnTo>
                    <a:pt x="162" y="495"/>
                  </a:lnTo>
                  <a:lnTo>
                    <a:pt x="160" y="501"/>
                  </a:lnTo>
                  <a:lnTo>
                    <a:pt x="158" y="505"/>
                  </a:lnTo>
                  <a:lnTo>
                    <a:pt x="158" y="507"/>
                  </a:lnTo>
                  <a:lnTo>
                    <a:pt x="160" y="509"/>
                  </a:lnTo>
                  <a:lnTo>
                    <a:pt x="164" y="507"/>
                  </a:lnTo>
                  <a:lnTo>
                    <a:pt x="178" y="505"/>
                  </a:lnTo>
                  <a:lnTo>
                    <a:pt x="178" y="509"/>
                  </a:lnTo>
                  <a:lnTo>
                    <a:pt x="180" y="507"/>
                  </a:lnTo>
                  <a:lnTo>
                    <a:pt x="184" y="507"/>
                  </a:lnTo>
                  <a:lnTo>
                    <a:pt x="186" y="509"/>
                  </a:lnTo>
                  <a:lnTo>
                    <a:pt x="186" y="511"/>
                  </a:lnTo>
                  <a:lnTo>
                    <a:pt x="184" y="515"/>
                  </a:lnTo>
                  <a:lnTo>
                    <a:pt x="182" y="521"/>
                  </a:lnTo>
                  <a:lnTo>
                    <a:pt x="188" y="521"/>
                  </a:lnTo>
                  <a:lnTo>
                    <a:pt x="192" y="524"/>
                  </a:lnTo>
                  <a:lnTo>
                    <a:pt x="192" y="528"/>
                  </a:lnTo>
                  <a:lnTo>
                    <a:pt x="188" y="532"/>
                  </a:lnTo>
                  <a:lnTo>
                    <a:pt x="184" y="536"/>
                  </a:lnTo>
                  <a:lnTo>
                    <a:pt x="182" y="540"/>
                  </a:lnTo>
                  <a:lnTo>
                    <a:pt x="182" y="548"/>
                  </a:lnTo>
                  <a:lnTo>
                    <a:pt x="176" y="544"/>
                  </a:lnTo>
                  <a:lnTo>
                    <a:pt x="170" y="542"/>
                  </a:lnTo>
                  <a:lnTo>
                    <a:pt x="166" y="540"/>
                  </a:lnTo>
                  <a:lnTo>
                    <a:pt x="164" y="536"/>
                  </a:lnTo>
                  <a:lnTo>
                    <a:pt x="162" y="534"/>
                  </a:lnTo>
                  <a:lnTo>
                    <a:pt x="156" y="532"/>
                  </a:lnTo>
                  <a:lnTo>
                    <a:pt x="150" y="528"/>
                  </a:lnTo>
                  <a:lnTo>
                    <a:pt x="147" y="528"/>
                  </a:lnTo>
                  <a:lnTo>
                    <a:pt x="145" y="528"/>
                  </a:lnTo>
                  <a:lnTo>
                    <a:pt x="145" y="528"/>
                  </a:lnTo>
                  <a:lnTo>
                    <a:pt x="137" y="532"/>
                  </a:lnTo>
                  <a:lnTo>
                    <a:pt x="133" y="534"/>
                  </a:lnTo>
                  <a:lnTo>
                    <a:pt x="131" y="536"/>
                  </a:lnTo>
                  <a:lnTo>
                    <a:pt x="129" y="540"/>
                  </a:lnTo>
                  <a:lnTo>
                    <a:pt x="129" y="542"/>
                  </a:lnTo>
                  <a:lnTo>
                    <a:pt x="125" y="542"/>
                  </a:lnTo>
                  <a:lnTo>
                    <a:pt x="125" y="544"/>
                  </a:lnTo>
                  <a:lnTo>
                    <a:pt x="119" y="544"/>
                  </a:lnTo>
                  <a:lnTo>
                    <a:pt x="117" y="542"/>
                  </a:lnTo>
                  <a:lnTo>
                    <a:pt x="113" y="544"/>
                  </a:lnTo>
                  <a:lnTo>
                    <a:pt x="113" y="546"/>
                  </a:lnTo>
                  <a:lnTo>
                    <a:pt x="111" y="548"/>
                  </a:lnTo>
                  <a:lnTo>
                    <a:pt x="113" y="550"/>
                  </a:lnTo>
                  <a:lnTo>
                    <a:pt x="117" y="552"/>
                  </a:lnTo>
                  <a:lnTo>
                    <a:pt x="117" y="552"/>
                  </a:lnTo>
                  <a:lnTo>
                    <a:pt x="115" y="556"/>
                  </a:lnTo>
                  <a:lnTo>
                    <a:pt x="115" y="558"/>
                  </a:lnTo>
                  <a:lnTo>
                    <a:pt x="115" y="560"/>
                  </a:lnTo>
                  <a:lnTo>
                    <a:pt x="115" y="564"/>
                  </a:lnTo>
                  <a:lnTo>
                    <a:pt x="115" y="564"/>
                  </a:lnTo>
                  <a:lnTo>
                    <a:pt x="103" y="558"/>
                  </a:lnTo>
                  <a:lnTo>
                    <a:pt x="84" y="550"/>
                  </a:lnTo>
                  <a:lnTo>
                    <a:pt x="82" y="548"/>
                  </a:lnTo>
                  <a:lnTo>
                    <a:pt x="84" y="544"/>
                  </a:lnTo>
                  <a:lnTo>
                    <a:pt x="84" y="542"/>
                  </a:lnTo>
                  <a:lnTo>
                    <a:pt x="80" y="534"/>
                  </a:lnTo>
                  <a:lnTo>
                    <a:pt x="78" y="530"/>
                  </a:lnTo>
                  <a:lnTo>
                    <a:pt x="74" y="524"/>
                  </a:lnTo>
                  <a:lnTo>
                    <a:pt x="72" y="519"/>
                  </a:lnTo>
                  <a:lnTo>
                    <a:pt x="72" y="515"/>
                  </a:lnTo>
                  <a:lnTo>
                    <a:pt x="70" y="511"/>
                  </a:lnTo>
                  <a:lnTo>
                    <a:pt x="62" y="505"/>
                  </a:lnTo>
                  <a:lnTo>
                    <a:pt x="56" y="493"/>
                  </a:lnTo>
                  <a:lnTo>
                    <a:pt x="53" y="481"/>
                  </a:lnTo>
                  <a:lnTo>
                    <a:pt x="49" y="468"/>
                  </a:lnTo>
                  <a:lnTo>
                    <a:pt x="49" y="460"/>
                  </a:lnTo>
                  <a:lnTo>
                    <a:pt x="45" y="452"/>
                  </a:lnTo>
                  <a:lnTo>
                    <a:pt x="39" y="446"/>
                  </a:lnTo>
                  <a:lnTo>
                    <a:pt x="35" y="444"/>
                  </a:lnTo>
                  <a:lnTo>
                    <a:pt x="31" y="442"/>
                  </a:lnTo>
                  <a:lnTo>
                    <a:pt x="29" y="440"/>
                  </a:lnTo>
                  <a:lnTo>
                    <a:pt x="27" y="438"/>
                  </a:lnTo>
                  <a:lnTo>
                    <a:pt x="23" y="436"/>
                  </a:lnTo>
                  <a:lnTo>
                    <a:pt x="21" y="438"/>
                  </a:lnTo>
                  <a:lnTo>
                    <a:pt x="19" y="440"/>
                  </a:lnTo>
                  <a:lnTo>
                    <a:pt x="15" y="436"/>
                  </a:lnTo>
                  <a:lnTo>
                    <a:pt x="11" y="438"/>
                  </a:lnTo>
                  <a:lnTo>
                    <a:pt x="11" y="442"/>
                  </a:lnTo>
                  <a:lnTo>
                    <a:pt x="13" y="446"/>
                  </a:lnTo>
                  <a:lnTo>
                    <a:pt x="13" y="452"/>
                  </a:lnTo>
                  <a:lnTo>
                    <a:pt x="11" y="458"/>
                  </a:lnTo>
                  <a:lnTo>
                    <a:pt x="9" y="464"/>
                  </a:lnTo>
                  <a:lnTo>
                    <a:pt x="6" y="468"/>
                  </a:lnTo>
                  <a:lnTo>
                    <a:pt x="9" y="472"/>
                  </a:lnTo>
                  <a:lnTo>
                    <a:pt x="11" y="472"/>
                  </a:lnTo>
                  <a:lnTo>
                    <a:pt x="11" y="474"/>
                  </a:lnTo>
                  <a:lnTo>
                    <a:pt x="13" y="481"/>
                  </a:lnTo>
                  <a:lnTo>
                    <a:pt x="15" y="483"/>
                  </a:lnTo>
                  <a:lnTo>
                    <a:pt x="19" y="487"/>
                  </a:lnTo>
                  <a:lnTo>
                    <a:pt x="21" y="489"/>
                  </a:lnTo>
                  <a:lnTo>
                    <a:pt x="23" y="495"/>
                  </a:lnTo>
                  <a:lnTo>
                    <a:pt x="21" y="499"/>
                  </a:lnTo>
                  <a:lnTo>
                    <a:pt x="19" y="503"/>
                  </a:lnTo>
                  <a:lnTo>
                    <a:pt x="19" y="509"/>
                  </a:lnTo>
                  <a:lnTo>
                    <a:pt x="19" y="519"/>
                  </a:lnTo>
                  <a:lnTo>
                    <a:pt x="15" y="521"/>
                  </a:lnTo>
                  <a:lnTo>
                    <a:pt x="13" y="521"/>
                  </a:lnTo>
                  <a:lnTo>
                    <a:pt x="15" y="513"/>
                  </a:lnTo>
                  <a:lnTo>
                    <a:pt x="13" y="509"/>
                  </a:lnTo>
                  <a:lnTo>
                    <a:pt x="11" y="515"/>
                  </a:lnTo>
                  <a:lnTo>
                    <a:pt x="11" y="521"/>
                  </a:lnTo>
                  <a:lnTo>
                    <a:pt x="11" y="524"/>
                  </a:lnTo>
                  <a:lnTo>
                    <a:pt x="9" y="524"/>
                  </a:lnTo>
                  <a:lnTo>
                    <a:pt x="11" y="509"/>
                  </a:lnTo>
                  <a:lnTo>
                    <a:pt x="9" y="505"/>
                  </a:lnTo>
                  <a:lnTo>
                    <a:pt x="6" y="499"/>
                  </a:lnTo>
                  <a:lnTo>
                    <a:pt x="6" y="497"/>
                  </a:lnTo>
                  <a:lnTo>
                    <a:pt x="2" y="497"/>
                  </a:lnTo>
                  <a:lnTo>
                    <a:pt x="0" y="495"/>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5" name="Freeform 735"/>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6" name="Freeform 736"/>
            <p:cNvSpPr>
              <a:spLocks noEditPoints="1"/>
            </p:cNvSpPr>
            <p:nvPr/>
          </p:nvSpPr>
          <p:spPr bwMode="auto">
            <a:xfrm>
              <a:off x="7726363" y="2000250"/>
              <a:ext cx="785813" cy="527050"/>
            </a:xfrm>
            <a:custGeom>
              <a:avLst/>
              <a:gdLst>
                <a:gd name="T0" fmla="*/ 425 w 495"/>
                <a:gd name="T1" fmla="*/ 13 h 332"/>
                <a:gd name="T2" fmla="*/ 442 w 495"/>
                <a:gd name="T3" fmla="*/ 43 h 332"/>
                <a:gd name="T4" fmla="*/ 417 w 495"/>
                <a:gd name="T5" fmla="*/ 74 h 332"/>
                <a:gd name="T6" fmla="*/ 385 w 495"/>
                <a:gd name="T7" fmla="*/ 105 h 332"/>
                <a:gd name="T8" fmla="*/ 364 w 495"/>
                <a:gd name="T9" fmla="*/ 113 h 332"/>
                <a:gd name="T10" fmla="*/ 331 w 495"/>
                <a:gd name="T11" fmla="*/ 105 h 332"/>
                <a:gd name="T12" fmla="*/ 315 w 495"/>
                <a:gd name="T13" fmla="*/ 80 h 332"/>
                <a:gd name="T14" fmla="*/ 274 w 495"/>
                <a:gd name="T15" fmla="*/ 78 h 332"/>
                <a:gd name="T16" fmla="*/ 256 w 495"/>
                <a:gd name="T17" fmla="*/ 68 h 332"/>
                <a:gd name="T18" fmla="*/ 225 w 495"/>
                <a:gd name="T19" fmla="*/ 76 h 332"/>
                <a:gd name="T20" fmla="*/ 180 w 495"/>
                <a:gd name="T21" fmla="*/ 62 h 332"/>
                <a:gd name="T22" fmla="*/ 172 w 495"/>
                <a:gd name="T23" fmla="*/ 101 h 332"/>
                <a:gd name="T24" fmla="*/ 178 w 495"/>
                <a:gd name="T25" fmla="*/ 131 h 332"/>
                <a:gd name="T26" fmla="*/ 162 w 495"/>
                <a:gd name="T27" fmla="*/ 152 h 332"/>
                <a:gd name="T28" fmla="*/ 150 w 495"/>
                <a:gd name="T29" fmla="*/ 178 h 332"/>
                <a:gd name="T30" fmla="*/ 129 w 495"/>
                <a:gd name="T31" fmla="*/ 211 h 332"/>
                <a:gd name="T32" fmla="*/ 117 w 495"/>
                <a:gd name="T33" fmla="*/ 252 h 332"/>
                <a:gd name="T34" fmla="*/ 90 w 495"/>
                <a:gd name="T35" fmla="*/ 231 h 332"/>
                <a:gd name="T36" fmla="*/ 0 w 495"/>
                <a:gd name="T37" fmla="*/ 252 h 332"/>
                <a:gd name="T38" fmla="*/ 33 w 495"/>
                <a:gd name="T39" fmla="*/ 266 h 332"/>
                <a:gd name="T40" fmla="*/ 82 w 495"/>
                <a:gd name="T41" fmla="*/ 268 h 332"/>
                <a:gd name="T42" fmla="*/ 105 w 495"/>
                <a:gd name="T43" fmla="*/ 291 h 332"/>
                <a:gd name="T44" fmla="*/ 88 w 495"/>
                <a:gd name="T45" fmla="*/ 326 h 332"/>
                <a:gd name="T46" fmla="*/ 121 w 495"/>
                <a:gd name="T47" fmla="*/ 315 h 332"/>
                <a:gd name="T48" fmla="*/ 260 w 495"/>
                <a:gd name="T49" fmla="*/ 332 h 332"/>
                <a:gd name="T50" fmla="*/ 313 w 495"/>
                <a:gd name="T51" fmla="*/ 309 h 332"/>
                <a:gd name="T52" fmla="*/ 354 w 495"/>
                <a:gd name="T53" fmla="*/ 285 h 332"/>
                <a:gd name="T54" fmla="*/ 383 w 495"/>
                <a:gd name="T55" fmla="*/ 262 h 332"/>
                <a:gd name="T56" fmla="*/ 407 w 495"/>
                <a:gd name="T57" fmla="*/ 234 h 332"/>
                <a:gd name="T58" fmla="*/ 436 w 495"/>
                <a:gd name="T59" fmla="*/ 207 h 332"/>
                <a:gd name="T60" fmla="*/ 405 w 495"/>
                <a:gd name="T61" fmla="*/ 174 h 332"/>
                <a:gd name="T62" fmla="*/ 385 w 495"/>
                <a:gd name="T63" fmla="*/ 174 h 332"/>
                <a:gd name="T64" fmla="*/ 352 w 495"/>
                <a:gd name="T65" fmla="*/ 197 h 332"/>
                <a:gd name="T66" fmla="*/ 331 w 495"/>
                <a:gd name="T67" fmla="*/ 209 h 332"/>
                <a:gd name="T68" fmla="*/ 313 w 495"/>
                <a:gd name="T69" fmla="*/ 223 h 332"/>
                <a:gd name="T70" fmla="*/ 301 w 495"/>
                <a:gd name="T71" fmla="*/ 238 h 332"/>
                <a:gd name="T72" fmla="*/ 278 w 495"/>
                <a:gd name="T73" fmla="*/ 246 h 332"/>
                <a:gd name="T74" fmla="*/ 250 w 495"/>
                <a:gd name="T75" fmla="*/ 248 h 332"/>
                <a:gd name="T76" fmla="*/ 207 w 495"/>
                <a:gd name="T77" fmla="*/ 256 h 332"/>
                <a:gd name="T78" fmla="*/ 205 w 495"/>
                <a:gd name="T79" fmla="*/ 250 h 332"/>
                <a:gd name="T80" fmla="*/ 229 w 495"/>
                <a:gd name="T81" fmla="*/ 246 h 332"/>
                <a:gd name="T82" fmla="*/ 260 w 495"/>
                <a:gd name="T83" fmla="*/ 246 h 332"/>
                <a:gd name="T84" fmla="*/ 278 w 495"/>
                <a:gd name="T85" fmla="*/ 236 h 332"/>
                <a:gd name="T86" fmla="*/ 278 w 495"/>
                <a:gd name="T87" fmla="*/ 227 h 332"/>
                <a:gd name="T88" fmla="*/ 276 w 495"/>
                <a:gd name="T89" fmla="*/ 221 h 332"/>
                <a:gd name="T90" fmla="*/ 295 w 495"/>
                <a:gd name="T91" fmla="*/ 217 h 332"/>
                <a:gd name="T92" fmla="*/ 317 w 495"/>
                <a:gd name="T93" fmla="*/ 205 h 332"/>
                <a:gd name="T94" fmla="*/ 325 w 495"/>
                <a:gd name="T95" fmla="*/ 191 h 332"/>
                <a:gd name="T96" fmla="*/ 350 w 495"/>
                <a:gd name="T97" fmla="*/ 182 h 332"/>
                <a:gd name="T98" fmla="*/ 364 w 495"/>
                <a:gd name="T99" fmla="*/ 189 h 332"/>
                <a:gd name="T100" fmla="*/ 376 w 495"/>
                <a:gd name="T101" fmla="*/ 174 h 332"/>
                <a:gd name="T102" fmla="*/ 403 w 495"/>
                <a:gd name="T103" fmla="*/ 160 h 332"/>
                <a:gd name="T104" fmla="*/ 413 w 495"/>
                <a:gd name="T105" fmla="*/ 166 h 332"/>
                <a:gd name="T106" fmla="*/ 436 w 495"/>
                <a:gd name="T107" fmla="*/ 178 h 332"/>
                <a:gd name="T108" fmla="*/ 456 w 495"/>
                <a:gd name="T109" fmla="*/ 160 h 332"/>
                <a:gd name="T110" fmla="*/ 483 w 495"/>
                <a:gd name="T111" fmla="*/ 168 h 332"/>
                <a:gd name="T112" fmla="*/ 491 w 495"/>
                <a:gd name="T113" fmla="*/ 90 h 332"/>
                <a:gd name="T114" fmla="*/ 485 w 495"/>
                <a:gd name="T115" fmla="*/ 60 h 332"/>
                <a:gd name="T116" fmla="*/ 477 w 495"/>
                <a:gd name="T117" fmla="*/ 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5" h="332">
                  <a:moveTo>
                    <a:pt x="90" y="231"/>
                  </a:moveTo>
                  <a:lnTo>
                    <a:pt x="84" y="223"/>
                  </a:lnTo>
                  <a:lnTo>
                    <a:pt x="90" y="231"/>
                  </a:lnTo>
                  <a:close/>
                  <a:moveTo>
                    <a:pt x="436" y="2"/>
                  </a:moveTo>
                  <a:lnTo>
                    <a:pt x="430" y="7"/>
                  </a:lnTo>
                  <a:lnTo>
                    <a:pt x="425" y="13"/>
                  </a:lnTo>
                  <a:lnTo>
                    <a:pt x="423" y="21"/>
                  </a:lnTo>
                  <a:lnTo>
                    <a:pt x="430" y="25"/>
                  </a:lnTo>
                  <a:lnTo>
                    <a:pt x="434" y="25"/>
                  </a:lnTo>
                  <a:lnTo>
                    <a:pt x="438" y="25"/>
                  </a:lnTo>
                  <a:lnTo>
                    <a:pt x="440" y="29"/>
                  </a:lnTo>
                  <a:lnTo>
                    <a:pt x="442" y="43"/>
                  </a:lnTo>
                  <a:lnTo>
                    <a:pt x="440" y="56"/>
                  </a:lnTo>
                  <a:lnTo>
                    <a:pt x="434" y="60"/>
                  </a:lnTo>
                  <a:lnTo>
                    <a:pt x="436" y="64"/>
                  </a:lnTo>
                  <a:lnTo>
                    <a:pt x="446" y="74"/>
                  </a:lnTo>
                  <a:lnTo>
                    <a:pt x="446" y="80"/>
                  </a:lnTo>
                  <a:lnTo>
                    <a:pt x="417" y="74"/>
                  </a:lnTo>
                  <a:lnTo>
                    <a:pt x="407" y="86"/>
                  </a:lnTo>
                  <a:lnTo>
                    <a:pt x="399" y="90"/>
                  </a:lnTo>
                  <a:lnTo>
                    <a:pt x="399" y="92"/>
                  </a:lnTo>
                  <a:lnTo>
                    <a:pt x="395" y="94"/>
                  </a:lnTo>
                  <a:lnTo>
                    <a:pt x="393" y="99"/>
                  </a:lnTo>
                  <a:lnTo>
                    <a:pt x="385" y="105"/>
                  </a:lnTo>
                  <a:lnTo>
                    <a:pt x="381" y="113"/>
                  </a:lnTo>
                  <a:lnTo>
                    <a:pt x="378" y="113"/>
                  </a:lnTo>
                  <a:lnTo>
                    <a:pt x="378" y="113"/>
                  </a:lnTo>
                  <a:lnTo>
                    <a:pt x="374" y="111"/>
                  </a:lnTo>
                  <a:lnTo>
                    <a:pt x="368" y="113"/>
                  </a:lnTo>
                  <a:lnTo>
                    <a:pt x="364" y="113"/>
                  </a:lnTo>
                  <a:lnTo>
                    <a:pt x="360" y="115"/>
                  </a:lnTo>
                  <a:lnTo>
                    <a:pt x="354" y="119"/>
                  </a:lnTo>
                  <a:lnTo>
                    <a:pt x="350" y="121"/>
                  </a:lnTo>
                  <a:lnTo>
                    <a:pt x="342" y="119"/>
                  </a:lnTo>
                  <a:lnTo>
                    <a:pt x="338" y="115"/>
                  </a:lnTo>
                  <a:lnTo>
                    <a:pt x="331" y="105"/>
                  </a:lnTo>
                  <a:lnTo>
                    <a:pt x="340" y="92"/>
                  </a:lnTo>
                  <a:lnTo>
                    <a:pt x="338" y="86"/>
                  </a:lnTo>
                  <a:lnTo>
                    <a:pt x="338" y="80"/>
                  </a:lnTo>
                  <a:lnTo>
                    <a:pt x="325" y="78"/>
                  </a:lnTo>
                  <a:lnTo>
                    <a:pt x="317" y="78"/>
                  </a:lnTo>
                  <a:lnTo>
                    <a:pt x="315" y="80"/>
                  </a:lnTo>
                  <a:lnTo>
                    <a:pt x="313" y="80"/>
                  </a:lnTo>
                  <a:lnTo>
                    <a:pt x="301" y="84"/>
                  </a:lnTo>
                  <a:lnTo>
                    <a:pt x="295" y="84"/>
                  </a:lnTo>
                  <a:lnTo>
                    <a:pt x="293" y="82"/>
                  </a:lnTo>
                  <a:lnTo>
                    <a:pt x="287" y="80"/>
                  </a:lnTo>
                  <a:lnTo>
                    <a:pt x="274" y="78"/>
                  </a:lnTo>
                  <a:lnTo>
                    <a:pt x="270" y="72"/>
                  </a:lnTo>
                  <a:lnTo>
                    <a:pt x="268" y="70"/>
                  </a:lnTo>
                  <a:lnTo>
                    <a:pt x="266" y="66"/>
                  </a:lnTo>
                  <a:lnTo>
                    <a:pt x="260" y="62"/>
                  </a:lnTo>
                  <a:lnTo>
                    <a:pt x="258" y="62"/>
                  </a:lnTo>
                  <a:lnTo>
                    <a:pt x="256" y="68"/>
                  </a:lnTo>
                  <a:lnTo>
                    <a:pt x="254" y="74"/>
                  </a:lnTo>
                  <a:lnTo>
                    <a:pt x="248" y="74"/>
                  </a:lnTo>
                  <a:lnTo>
                    <a:pt x="244" y="74"/>
                  </a:lnTo>
                  <a:lnTo>
                    <a:pt x="237" y="76"/>
                  </a:lnTo>
                  <a:lnTo>
                    <a:pt x="231" y="76"/>
                  </a:lnTo>
                  <a:lnTo>
                    <a:pt x="225" y="76"/>
                  </a:lnTo>
                  <a:lnTo>
                    <a:pt x="217" y="72"/>
                  </a:lnTo>
                  <a:lnTo>
                    <a:pt x="209" y="74"/>
                  </a:lnTo>
                  <a:lnTo>
                    <a:pt x="205" y="74"/>
                  </a:lnTo>
                  <a:lnTo>
                    <a:pt x="190" y="70"/>
                  </a:lnTo>
                  <a:lnTo>
                    <a:pt x="188" y="70"/>
                  </a:lnTo>
                  <a:lnTo>
                    <a:pt x="180" y="62"/>
                  </a:lnTo>
                  <a:lnTo>
                    <a:pt x="178" y="62"/>
                  </a:lnTo>
                  <a:lnTo>
                    <a:pt x="174" y="68"/>
                  </a:lnTo>
                  <a:lnTo>
                    <a:pt x="168" y="78"/>
                  </a:lnTo>
                  <a:lnTo>
                    <a:pt x="164" y="86"/>
                  </a:lnTo>
                  <a:lnTo>
                    <a:pt x="164" y="86"/>
                  </a:lnTo>
                  <a:lnTo>
                    <a:pt x="172" y="101"/>
                  </a:lnTo>
                  <a:lnTo>
                    <a:pt x="170" y="103"/>
                  </a:lnTo>
                  <a:lnTo>
                    <a:pt x="166" y="105"/>
                  </a:lnTo>
                  <a:lnTo>
                    <a:pt x="160" y="115"/>
                  </a:lnTo>
                  <a:lnTo>
                    <a:pt x="168" y="119"/>
                  </a:lnTo>
                  <a:lnTo>
                    <a:pt x="172" y="125"/>
                  </a:lnTo>
                  <a:lnTo>
                    <a:pt x="178" y="131"/>
                  </a:lnTo>
                  <a:lnTo>
                    <a:pt x="184" y="131"/>
                  </a:lnTo>
                  <a:lnTo>
                    <a:pt x="186" y="133"/>
                  </a:lnTo>
                  <a:lnTo>
                    <a:pt x="182" y="142"/>
                  </a:lnTo>
                  <a:lnTo>
                    <a:pt x="180" y="152"/>
                  </a:lnTo>
                  <a:lnTo>
                    <a:pt x="176" y="152"/>
                  </a:lnTo>
                  <a:lnTo>
                    <a:pt x="162" y="152"/>
                  </a:lnTo>
                  <a:lnTo>
                    <a:pt x="156" y="152"/>
                  </a:lnTo>
                  <a:lnTo>
                    <a:pt x="154" y="158"/>
                  </a:lnTo>
                  <a:lnTo>
                    <a:pt x="150" y="164"/>
                  </a:lnTo>
                  <a:lnTo>
                    <a:pt x="148" y="172"/>
                  </a:lnTo>
                  <a:lnTo>
                    <a:pt x="150" y="176"/>
                  </a:lnTo>
                  <a:lnTo>
                    <a:pt x="150" y="178"/>
                  </a:lnTo>
                  <a:lnTo>
                    <a:pt x="148" y="182"/>
                  </a:lnTo>
                  <a:lnTo>
                    <a:pt x="143" y="182"/>
                  </a:lnTo>
                  <a:lnTo>
                    <a:pt x="135" y="189"/>
                  </a:lnTo>
                  <a:lnTo>
                    <a:pt x="133" y="195"/>
                  </a:lnTo>
                  <a:lnTo>
                    <a:pt x="127" y="205"/>
                  </a:lnTo>
                  <a:lnTo>
                    <a:pt x="129" y="211"/>
                  </a:lnTo>
                  <a:lnTo>
                    <a:pt x="133" y="213"/>
                  </a:lnTo>
                  <a:lnTo>
                    <a:pt x="129" y="229"/>
                  </a:lnTo>
                  <a:lnTo>
                    <a:pt x="129" y="238"/>
                  </a:lnTo>
                  <a:lnTo>
                    <a:pt x="127" y="250"/>
                  </a:lnTo>
                  <a:lnTo>
                    <a:pt x="121" y="252"/>
                  </a:lnTo>
                  <a:lnTo>
                    <a:pt x="117" y="252"/>
                  </a:lnTo>
                  <a:lnTo>
                    <a:pt x="111" y="254"/>
                  </a:lnTo>
                  <a:lnTo>
                    <a:pt x="111" y="252"/>
                  </a:lnTo>
                  <a:lnTo>
                    <a:pt x="105" y="244"/>
                  </a:lnTo>
                  <a:lnTo>
                    <a:pt x="90" y="234"/>
                  </a:lnTo>
                  <a:lnTo>
                    <a:pt x="90" y="236"/>
                  </a:lnTo>
                  <a:lnTo>
                    <a:pt x="90" y="231"/>
                  </a:lnTo>
                  <a:lnTo>
                    <a:pt x="82" y="219"/>
                  </a:lnTo>
                  <a:lnTo>
                    <a:pt x="70" y="213"/>
                  </a:lnTo>
                  <a:lnTo>
                    <a:pt x="33" y="209"/>
                  </a:lnTo>
                  <a:lnTo>
                    <a:pt x="29" y="240"/>
                  </a:lnTo>
                  <a:lnTo>
                    <a:pt x="7" y="236"/>
                  </a:lnTo>
                  <a:lnTo>
                    <a:pt x="0" y="252"/>
                  </a:lnTo>
                  <a:lnTo>
                    <a:pt x="9" y="260"/>
                  </a:lnTo>
                  <a:lnTo>
                    <a:pt x="11" y="260"/>
                  </a:lnTo>
                  <a:lnTo>
                    <a:pt x="21" y="262"/>
                  </a:lnTo>
                  <a:lnTo>
                    <a:pt x="23" y="266"/>
                  </a:lnTo>
                  <a:lnTo>
                    <a:pt x="27" y="266"/>
                  </a:lnTo>
                  <a:lnTo>
                    <a:pt x="33" y="266"/>
                  </a:lnTo>
                  <a:lnTo>
                    <a:pt x="39" y="272"/>
                  </a:lnTo>
                  <a:lnTo>
                    <a:pt x="45" y="268"/>
                  </a:lnTo>
                  <a:lnTo>
                    <a:pt x="49" y="268"/>
                  </a:lnTo>
                  <a:lnTo>
                    <a:pt x="54" y="270"/>
                  </a:lnTo>
                  <a:lnTo>
                    <a:pt x="78" y="264"/>
                  </a:lnTo>
                  <a:lnTo>
                    <a:pt x="82" y="268"/>
                  </a:lnTo>
                  <a:lnTo>
                    <a:pt x="101" y="270"/>
                  </a:lnTo>
                  <a:lnTo>
                    <a:pt x="107" y="268"/>
                  </a:lnTo>
                  <a:lnTo>
                    <a:pt x="109" y="276"/>
                  </a:lnTo>
                  <a:lnTo>
                    <a:pt x="111" y="281"/>
                  </a:lnTo>
                  <a:lnTo>
                    <a:pt x="109" y="289"/>
                  </a:lnTo>
                  <a:lnTo>
                    <a:pt x="105" y="291"/>
                  </a:lnTo>
                  <a:lnTo>
                    <a:pt x="94" y="295"/>
                  </a:lnTo>
                  <a:lnTo>
                    <a:pt x="88" y="301"/>
                  </a:lnTo>
                  <a:lnTo>
                    <a:pt x="86" y="309"/>
                  </a:lnTo>
                  <a:lnTo>
                    <a:pt x="88" y="313"/>
                  </a:lnTo>
                  <a:lnTo>
                    <a:pt x="88" y="326"/>
                  </a:lnTo>
                  <a:lnTo>
                    <a:pt x="88" y="326"/>
                  </a:lnTo>
                  <a:lnTo>
                    <a:pt x="90" y="326"/>
                  </a:lnTo>
                  <a:lnTo>
                    <a:pt x="99" y="321"/>
                  </a:lnTo>
                  <a:lnTo>
                    <a:pt x="103" y="317"/>
                  </a:lnTo>
                  <a:lnTo>
                    <a:pt x="105" y="315"/>
                  </a:lnTo>
                  <a:lnTo>
                    <a:pt x="113" y="313"/>
                  </a:lnTo>
                  <a:lnTo>
                    <a:pt x="121" y="315"/>
                  </a:lnTo>
                  <a:lnTo>
                    <a:pt x="127" y="315"/>
                  </a:lnTo>
                  <a:lnTo>
                    <a:pt x="129" y="315"/>
                  </a:lnTo>
                  <a:lnTo>
                    <a:pt x="131" y="321"/>
                  </a:lnTo>
                  <a:lnTo>
                    <a:pt x="133" y="323"/>
                  </a:lnTo>
                  <a:lnTo>
                    <a:pt x="139" y="332"/>
                  </a:lnTo>
                  <a:lnTo>
                    <a:pt x="260" y="332"/>
                  </a:lnTo>
                  <a:lnTo>
                    <a:pt x="274" y="326"/>
                  </a:lnTo>
                  <a:lnTo>
                    <a:pt x="284" y="309"/>
                  </a:lnTo>
                  <a:lnTo>
                    <a:pt x="289" y="307"/>
                  </a:lnTo>
                  <a:lnTo>
                    <a:pt x="295" y="313"/>
                  </a:lnTo>
                  <a:lnTo>
                    <a:pt x="299" y="313"/>
                  </a:lnTo>
                  <a:lnTo>
                    <a:pt x="313" y="309"/>
                  </a:lnTo>
                  <a:lnTo>
                    <a:pt x="325" y="305"/>
                  </a:lnTo>
                  <a:lnTo>
                    <a:pt x="334" y="301"/>
                  </a:lnTo>
                  <a:lnTo>
                    <a:pt x="346" y="293"/>
                  </a:lnTo>
                  <a:lnTo>
                    <a:pt x="348" y="293"/>
                  </a:lnTo>
                  <a:lnTo>
                    <a:pt x="350" y="291"/>
                  </a:lnTo>
                  <a:lnTo>
                    <a:pt x="354" y="285"/>
                  </a:lnTo>
                  <a:lnTo>
                    <a:pt x="358" y="281"/>
                  </a:lnTo>
                  <a:lnTo>
                    <a:pt x="362" y="281"/>
                  </a:lnTo>
                  <a:lnTo>
                    <a:pt x="368" y="274"/>
                  </a:lnTo>
                  <a:lnTo>
                    <a:pt x="374" y="274"/>
                  </a:lnTo>
                  <a:lnTo>
                    <a:pt x="378" y="268"/>
                  </a:lnTo>
                  <a:lnTo>
                    <a:pt x="383" y="262"/>
                  </a:lnTo>
                  <a:lnTo>
                    <a:pt x="387" y="258"/>
                  </a:lnTo>
                  <a:lnTo>
                    <a:pt x="391" y="256"/>
                  </a:lnTo>
                  <a:lnTo>
                    <a:pt x="385" y="248"/>
                  </a:lnTo>
                  <a:lnTo>
                    <a:pt x="391" y="242"/>
                  </a:lnTo>
                  <a:lnTo>
                    <a:pt x="399" y="246"/>
                  </a:lnTo>
                  <a:lnTo>
                    <a:pt x="407" y="234"/>
                  </a:lnTo>
                  <a:lnTo>
                    <a:pt x="409" y="231"/>
                  </a:lnTo>
                  <a:lnTo>
                    <a:pt x="409" y="225"/>
                  </a:lnTo>
                  <a:lnTo>
                    <a:pt x="417" y="225"/>
                  </a:lnTo>
                  <a:lnTo>
                    <a:pt x="417" y="219"/>
                  </a:lnTo>
                  <a:lnTo>
                    <a:pt x="423" y="215"/>
                  </a:lnTo>
                  <a:lnTo>
                    <a:pt x="436" y="207"/>
                  </a:lnTo>
                  <a:lnTo>
                    <a:pt x="434" y="203"/>
                  </a:lnTo>
                  <a:lnTo>
                    <a:pt x="428" y="193"/>
                  </a:lnTo>
                  <a:lnTo>
                    <a:pt x="428" y="193"/>
                  </a:lnTo>
                  <a:lnTo>
                    <a:pt x="425" y="189"/>
                  </a:lnTo>
                  <a:lnTo>
                    <a:pt x="413" y="176"/>
                  </a:lnTo>
                  <a:lnTo>
                    <a:pt x="405" y="174"/>
                  </a:lnTo>
                  <a:lnTo>
                    <a:pt x="401" y="174"/>
                  </a:lnTo>
                  <a:lnTo>
                    <a:pt x="401" y="172"/>
                  </a:lnTo>
                  <a:lnTo>
                    <a:pt x="395" y="172"/>
                  </a:lnTo>
                  <a:lnTo>
                    <a:pt x="391" y="172"/>
                  </a:lnTo>
                  <a:lnTo>
                    <a:pt x="387" y="172"/>
                  </a:lnTo>
                  <a:lnTo>
                    <a:pt x="385" y="174"/>
                  </a:lnTo>
                  <a:lnTo>
                    <a:pt x="383" y="176"/>
                  </a:lnTo>
                  <a:lnTo>
                    <a:pt x="383" y="182"/>
                  </a:lnTo>
                  <a:lnTo>
                    <a:pt x="378" y="186"/>
                  </a:lnTo>
                  <a:lnTo>
                    <a:pt x="366" y="201"/>
                  </a:lnTo>
                  <a:lnTo>
                    <a:pt x="360" y="201"/>
                  </a:lnTo>
                  <a:lnTo>
                    <a:pt x="352" y="197"/>
                  </a:lnTo>
                  <a:lnTo>
                    <a:pt x="352" y="195"/>
                  </a:lnTo>
                  <a:lnTo>
                    <a:pt x="348" y="195"/>
                  </a:lnTo>
                  <a:lnTo>
                    <a:pt x="344" y="195"/>
                  </a:lnTo>
                  <a:lnTo>
                    <a:pt x="342" y="199"/>
                  </a:lnTo>
                  <a:lnTo>
                    <a:pt x="338" y="203"/>
                  </a:lnTo>
                  <a:lnTo>
                    <a:pt x="331" y="209"/>
                  </a:lnTo>
                  <a:lnTo>
                    <a:pt x="329" y="213"/>
                  </a:lnTo>
                  <a:lnTo>
                    <a:pt x="323" y="215"/>
                  </a:lnTo>
                  <a:lnTo>
                    <a:pt x="321" y="215"/>
                  </a:lnTo>
                  <a:lnTo>
                    <a:pt x="319" y="217"/>
                  </a:lnTo>
                  <a:lnTo>
                    <a:pt x="315" y="219"/>
                  </a:lnTo>
                  <a:lnTo>
                    <a:pt x="313" y="223"/>
                  </a:lnTo>
                  <a:lnTo>
                    <a:pt x="309" y="223"/>
                  </a:lnTo>
                  <a:lnTo>
                    <a:pt x="307" y="223"/>
                  </a:lnTo>
                  <a:lnTo>
                    <a:pt x="305" y="227"/>
                  </a:lnTo>
                  <a:lnTo>
                    <a:pt x="303" y="231"/>
                  </a:lnTo>
                  <a:lnTo>
                    <a:pt x="303" y="236"/>
                  </a:lnTo>
                  <a:lnTo>
                    <a:pt x="301" y="238"/>
                  </a:lnTo>
                  <a:lnTo>
                    <a:pt x="297" y="240"/>
                  </a:lnTo>
                  <a:lnTo>
                    <a:pt x="295" y="240"/>
                  </a:lnTo>
                  <a:lnTo>
                    <a:pt x="291" y="242"/>
                  </a:lnTo>
                  <a:lnTo>
                    <a:pt x="289" y="244"/>
                  </a:lnTo>
                  <a:lnTo>
                    <a:pt x="287" y="246"/>
                  </a:lnTo>
                  <a:lnTo>
                    <a:pt x="278" y="246"/>
                  </a:lnTo>
                  <a:lnTo>
                    <a:pt x="278" y="244"/>
                  </a:lnTo>
                  <a:lnTo>
                    <a:pt x="270" y="246"/>
                  </a:lnTo>
                  <a:lnTo>
                    <a:pt x="262" y="250"/>
                  </a:lnTo>
                  <a:lnTo>
                    <a:pt x="260" y="250"/>
                  </a:lnTo>
                  <a:lnTo>
                    <a:pt x="256" y="248"/>
                  </a:lnTo>
                  <a:lnTo>
                    <a:pt x="250" y="248"/>
                  </a:lnTo>
                  <a:lnTo>
                    <a:pt x="244" y="250"/>
                  </a:lnTo>
                  <a:lnTo>
                    <a:pt x="240" y="250"/>
                  </a:lnTo>
                  <a:lnTo>
                    <a:pt x="233" y="250"/>
                  </a:lnTo>
                  <a:lnTo>
                    <a:pt x="225" y="252"/>
                  </a:lnTo>
                  <a:lnTo>
                    <a:pt x="215" y="254"/>
                  </a:lnTo>
                  <a:lnTo>
                    <a:pt x="207" y="256"/>
                  </a:lnTo>
                  <a:lnTo>
                    <a:pt x="197" y="258"/>
                  </a:lnTo>
                  <a:lnTo>
                    <a:pt x="190" y="258"/>
                  </a:lnTo>
                  <a:lnTo>
                    <a:pt x="193" y="256"/>
                  </a:lnTo>
                  <a:lnTo>
                    <a:pt x="199" y="250"/>
                  </a:lnTo>
                  <a:lnTo>
                    <a:pt x="205" y="250"/>
                  </a:lnTo>
                  <a:lnTo>
                    <a:pt x="205" y="250"/>
                  </a:lnTo>
                  <a:lnTo>
                    <a:pt x="207" y="250"/>
                  </a:lnTo>
                  <a:lnTo>
                    <a:pt x="211" y="250"/>
                  </a:lnTo>
                  <a:lnTo>
                    <a:pt x="215" y="250"/>
                  </a:lnTo>
                  <a:lnTo>
                    <a:pt x="221" y="246"/>
                  </a:lnTo>
                  <a:lnTo>
                    <a:pt x="225" y="246"/>
                  </a:lnTo>
                  <a:lnTo>
                    <a:pt x="229" y="246"/>
                  </a:lnTo>
                  <a:lnTo>
                    <a:pt x="233" y="246"/>
                  </a:lnTo>
                  <a:lnTo>
                    <a:pt x="244" y="246"/>
                  </a:lnTo>
                  <a:lnTo>
                    <a:pt x="250" y="244"/>
                  </a:lnTo>
                  <a:lnTo>
                    <a:pt x="256" y="244"/>
                  </a:lnTo>
                  <a:lnTo>
                    <a:pt x="256" y="244"/>
                  </a:lnTo>
                  <a:lnTo>
                    <a:pt x="260" y="246"/>
                  </a:lnTo>
                  <a:lnTo>
                    <a:pt x="262" y="244"/>
                  </a:lnTo>
                  <a:lnTo>
                    <a:pt x="264" y="242"/>
                  </a:lnTo>
                  <a:lnTo>
                    <a:pt x="264" y="242"/>
                  </a:lnTo>
                  <a:lnTo>
                    <a:pt x="268" y="242"/>
                  </a:lnTo>
                  <a:lnTo>
                    <a:pt x="272" y="240"/>
                  </a:lnTo>
                  <a:lnTo>
                    <a:pt x="278" y="236"/>
                  </a:lnTo>
                  <a:lnTo>
                    <a:pt x="282" y="234"/>
                  </a:lnTo>
                  <a:lnTo>
                    <a:pt x="284" y="234"/>
                  </a:lnTo>
                  <a:lnTo>
                    <a:pt x="284" y="231"/>
                  </a:lnTo>
                  <a:lnTo>
                    <a:pt x="282" y="227"/>
                  </a:lnTo>
                  <a:lnTo>
                    <a:pt x="278" y="225"/>
                  </a:lnTo>
                  <a:lnTo>
                    <a:pt x="278" y="227"/>
                  </a:lnTo>
                  <a:lnTo>
                    <a:pt x="276" y="229"/>
                  </a:lnTo>
                  <a:lnTo>
                    <a:pt x="272" y="229"/>
                  </a:lnTo>
                  <a:lnTo>
                    <a:pt x="270" y="229"/>
                  </a:lnTo>
                  <a:lnTo>
                    <a:pt x="270" y="227"/>
                  </a:lnTo>
                  <a:lnTo>
                    <a:pt x="272" y="223"/>
                  </a:lnTo>
                  <a:lnTo>
                    <a:pt x="276" y="221"/>
                  </a:lnTo>
                  <a:lnTo>
                    <a:pt x="284" y="223"/>
                  </a:lnTo>
                  <a:lnTo>
                    <a:pt x="287" y="225"/>
                  </a:lnTo>
                  <a:lnTo>
                    <a:pt x="289" y="225"/>
                  </a:lnTo>
                  <a:lnTo>
                    <a:pt x="291" y="223"/>
                  </a:lnTo>
                  <a:lnTo>
                    <a:pt x="293" y="219"/>
                  </a:lnTo>
                  <a:lnTo>
                    <a:pt x="295" y="217"/>
                  </a:lnTo>
                  <a:lnTo>
                    <a:pt x="299" y="213"/>
                  </a:lnTo>
                  <a:lnTo>
                    <a:pt x="303" y="209"/>
                  </a:lnTo>
                  <a:lnTo>
                    <a:pt x="309" y="207"/>
                  </a:lnTo>
                  <a:lnTo>
                    <a:pt x="311" y="207"/>
                  </a:lnTo>
                  <a:lnTo>
                    <a:pt x="315" y="207"/>
                  </a:lnTo>
                  <a:lnTo>
                    <a:pt x="317" y="205"/>
                  </a:lnTo>
                  <a:lnTo>
                    <a:pt x="319" y="205"/>
                  </a:lnTo>
                  <a:lnTo>
                    <a:pt x="319" y="203"/>
                  </a:lnTo>
                  <a:lnTo>
                    <a:pt x="319" y="201"/>
                  </a:lnTo>
                  <a:lnTo>
                    <a:pt x="319" y="199"/>
                  </a:lnTo>
                  <a:lnTo>
                    <a:pt x="321" y="195"/>
                  </a:lnTo>
                  <a:lnTo>
                    <a:pt x="325" y="191"/>
                  </a:lnTo>
                  <a:lnTo>
                    <a:pt x="329" y="191"/>
                  </a:lnTo>
                  <a:lnTo>
                    <a:pt x="334" y="189"/>
                  </a:lnTo>
                  <a:lnTo>
                    <a:pt x="338" y="189"/>
                  </a:lnTo>
                  <a:lnTo>
                    <a:pt x="342" y="184"/>
                  </a:lnTo>
                  <a:lnTo>
                    <a:pt x="348" y="182"/>
                  </a:lnTo>
                  <a:lnTo>
                    <a:pt x="350" y="182"/>
                  </a:lnTo>
                  <a:lnTo>
                    <a:pt x="354" y="182"/>
                  </a:lnTo>
                  <a:lnTo>
                    <a:pt x="356" y="184"/>
                  </a:lnTo>
                  <a:lnTo>
                    <a:pt x="358" y="189"/>
                  </a:lnTo>
                  <a:lnTo>
                    <a:pt x="360" y="191"/>
                  </a:lnTo>
                  <a:lnTo>
                    <a:pt x="362" y="191"/>
                  </a:lnTo>
                  <a:lnTo>
                    <a:pt x="364" y="189"/>
                  </a:lnTo>
                  <a:lnTo>
                    <a:pt x="366" y="186"/>
                  </a:lnTo>
                  <a:lnTo>
                    <a:pt x="370" y="184"/>
                  </a:lnTo>
                  <a:lnTo>
                    <a:pt x="372" y="184"/>
                  </a:lnTo>
                  <a:lnTo>
                    <a:pt x="374" y="180"/>
                  </a:lnTo>
                  <a:lnTo>
                    <a:pt x="374" y="176"/>
                  </a:lnTo>
                  <a:lnTo>
                    <a:pt x="376" y="174"/>
                  </a:lnTo>
                  <a:lnTo>
                    <a:pt x="378" y="170"/>
                  </a:lnTo>
                  <a:lnTo>
                    <a:pt x="383" y="168"/>
                  </a:lnTo>
                  <a:lnTo>
                    <a:pt x="393" y="164"/>
                  </a:lnTo>
                  <a:lnTo>
                    <a:pt x="397" y="162"/>
                  </a:lnTo>
                  <a:lnTo>
                    <a:pt x="399" y="160"/>
                  </a:lnTo>
                  <a:lnTo>
                    <a:pt x="403" y="160"/>
                  </a:lnTo>
                  <a:lnTo>
                    <a:pt x="403" y="160"/>
                  </a:lnTo>
                  <a:lnTo>
                    <a:pt x="405" y="162"/>
                  </a:lnTo>
                  <a:lnTo>
                    <a:pt x="409" y="162"/>
                  </a:lnTo>
                  <a:lnTo>
                    <a:pt x="411" y="162"/>
                  </a:lnTo>
                  <a:lnTo>
                    <a:pt x="413" y="162"/>
                  </a:lnTo>
                  <a:lnTo>
                    <a:pt x="413" y="166"/>
                  </a:lnTo>
                  <a:lnTo>
                    <a:pt x="415" y="170"/>
                  </a:lnTo>
                  <a:lnTo>
                    <a:pt x="417" y="172"/>
                  </a:lnTo>
                  <a:lnTo>
                    <a:pt x="421" y="176"/>
                  </a:lnTo>
                  <a:lnTo>
                    <a:pt x="425" y="178"/>
                  </a:lnTo>
                  <a:lnTo>
                    <a:pt x="432" y="178"/>
                  </a:lnTo>
                  <a:lnTo>
                    <a:pt x="436" y="178"/>
                  </a:lnTo>
                  <a:lnTo>
                    <a:pt x="438" y="174"/>
                  </a:lnTo>
                  <a:lnTo>
                    <a:pt x="440" y="170"/>
                  </a:lnTo>
                  <a:lnTo>
                    <a:pt x="444" y="164"/>
                  </a:lnTo>
                  <a:lnTo>
                    <a:pt x="448" y="162"/>
                  </a:lnTo>
                  <a:lnTo>
                    <a:pt x="452" y="160"/>
                  </a:lnTo>
                  <a:lnTo>
                    <a:pt x="456" y="160"/>
                  </a:lnTo>
                  <a:lnTo>
                    <a:pt x="458" y="160"/>
                  </a:lnTo>
                  <a:lnTo>
                    <a:pt x="460" y="162"/>
                  </a:lnTo>
                  <a:lnTo>
                    <a:pt x="460" y="164"/>
                  </a:lnTo>
                  <a:lnTo>
                    <a:pt x="464" y="164"/>
                  </a:lnTo>
                  <a:lnTo>
                    <a:pt x="477" y="168"/>
                  </a:lnTo>
                  <a:lnTo>
                    <a:pt x="483" y="168"/>
                  </a:lnTo>
                  <a:lnTo>
                    <a:pt x="485" y="168"/>
                  </a:lnTo>
                  <a:lnTo>
                    <a:pt x="491" y="170"/>
                  </a:lnTo>
                  <a:lnTo>
                    <a:pt x="495" y="170"/>
                  </a:lnTo>
                  <a:lnTo>
                    <a:pt x="495" y="109"/>
                  </a:lnTo>
                  <a:lnTo>
                    <a:pt x="495" y="109"/>
                  </a:lnTo>
                  <a:lnTo>
                    <a:pt x="491" y="90"/>
                  </a:lnTo>
                  <a:lnTo>
                    <a:pt x="487" y="74"/>
                  </a:lnTo>
                  <a:lnTo>
                    <a:pt x="485" y="68"/>
                  </a:lnTo>
                  <a:lnTo>
                    <a:pt x="485" y="64"/>
                  </a:lnTo>
                  <a:lnTo>
                    <a:pt x="485" y="64"/>
                  </a:lnTo>
                  <a:lnTo>
                    <a:pt x="485" y="62"/>
                  </a:lnTo>
                  <a:lnTo>
                    <a:pt x="485" y="60"/>
                  </a:lnTo>
                  <a:lnTo>
                    <a:pt x="483" y="54"/>
                  </a:lnTo>
                  <a:lnTo>
                    <a:pt x="483" y="43"/>
                  </a:lnTo>
                  <a:lnTo>
                    <a:pt x="481" y="39"/>
                  </a:lnTo>
                  <a:lnTo>
                    <a:pt x="479" y="33"/>
                  </a:lnTo>
                  <a:lnTo>
                    <a:pt x="479" y="19"/>
                  </a:lnTo>
                  <a:lnTo>
                    <a:pt x="477" y="7"/>
                  </a:lnTo>
                  <a:lnTo>
                    <a:pt x="468" y="7"/>
                  </a:lnTo>
                  <a:lnTo>
                    <a:pt x="456" y="7"/>
                  </a:lnTo>
                  <a:lnTo>
                    <a:pt x="448" y="5"/>
                  </a:lnTo>
                  <a:lnTo>
                    <a:pt x="444" y="0"/>
                  </a:lnTo>
                  <a:lnTo>
                    <a:pt x="436"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7" name="Freeform 737"/>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8" name="Freeform 738"/>
            <p:cNvSpPr>
              <a:spLocks/>
            </p:cNvSpPr>
            <p:nvPr/>
          </p:nvSpPr>
          <p:spPr bwMode="auto">
            <a:xfrm>
              <a:off x="7726363" y="200025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49" name="Freeform 739"/>
            <p:cNvSpPr>
              <a:spLocks/>
            </p:cNvSpPr>
            <p:nvPr/>
          </p:nvSpPr>
          <p:spPr bwMode="auto">
            <a:xfrm>
              <a:off x="7821041" y="2032000"/>
              <a:ext cx="831850" cy="568325"/>
            </a:xfrm>
            <a:custGeom>
              <a:avLst/>
              <a:gdLst>
                <a:gd name="T0" fmla="*/ 479 w 524"/>
                <a:gd name="T1" fmla="*/ 33 h 358"/>
                <a:gd name="T2" fmla="*/ 485 w 524"/>
                <a:gd name="T3" fmla="*/ 64 h 358"/>
                <a:gd name="T4" fmla="*/ 522 w 524"/>
                <a:gd name="T5" fmla="*/ 152 h 358"/>
                <a:gd name="T6" fmla="*/ 509 w 524"/>
                <a:gd name="T7" fmla="*/ 174 h 358"/>
                <a:gd name="T8" fmla="*/ 464 w 524"/>
                <a:gd name="T9" fmla="*/ 164 h 358"/>
                <a:gd name="T10" fmla="*/ 444 w 524"/>
                <a:gd name="T11" fmla="*/ 164 h 358"/>
                <a:gd name="T12" fmla="*/ 417 w 524"/>
                <a:gd name="T13" fmla="*/ 172 h 358"/>
                <a:gd name="T14" fmla="*/ 403 w 524"/>
                <a:gd name="T15" fmla="*/ 160 h 358"/>
                <a:gd name="T16" fmla="*/ 376 w 524"/>
                <a:gd name="T17" fmla="*/ 174 h 358"/>
                <a:gd name="T18" fmla="*/ 362 w 524"/>
                <a:gd name="T19" fmla="*/ 191 h 358"/>
                <a:gd name="T20" fmla="*/ 342 w 524"/>
                <a:gd name="T21" fmla="*/ 184 h 358"/>
                <a:gd name="T22" fmla="*/ 319 w 524"/>
                <a:gd name="T23" fmla="*/ 201 h 358"/>
                <a:gd name="T24" fmla="*/ 303 w 524"/>
                <a:gd name="T25" fmla="*/ 209 h 358"/>
                <a:gd name="T26" fmla="*/ 284 w 524"/>
                <a:gd name="T27" fmla="*/ 223 h 358"/>
                <a:gd name="T28" fmla="*/ 278 w 524"/>
                <a:gd name="T29" fmla="*/ 227 h 358"/>
                <a:gd name="T30" fmla="*/ 272 w 524"/>
                <a:gd name="T31" fmla="*/ 240 h 358"/>
                <a:gd name="T32" fmla="*/ 256 w 524"/>
                <a:gd name="T33" fmla="*/ 244 h 358"/>
                <a:gd name="T34" fmla="*/ 215 w 524"/>
                <a:gd name="T35" fmla="*/ 250 h 358"/>
                <a:gd name="T36" fmla="*/ 190 w 524"/>
                <a:gd name="T37" fmla="*/ 258 h 358"/>
                <a:gd name="T38" fmla="*/ 244 w 524"/>
                <a:gd name="T39" fmla="*/ 250 h 358"/>
                <a:gd name="T40" fmla="*/ 278 w 524"/>
                <a:gd name="T41" fmla="*/ 246 h 358"/>
                <a:gd name="T42" fmla="*/ 303 w 524"/>
                <a:gd name="T43" fmla="*/ 236 h 358"/>
                <a:gd name="T44" fmla="*/ 319 w 524"/>
                <a:gd name="T45" fmla="*/ 217 h 358"/>
                <a:gd name="T46" fmla="*/ 344 w 524"/>
                <a:gd name="T47" fmla="*/ 195 h 358"/>
                <a:gd name="T48" fmla="*/ 383 w 524"/>
                <a:gd name="T49" fmla="*/ 182 h 358"/>
                <a:gd name="T50" fmla="*/ 401 w 524"/>
                <a:gd name="T51" fmla="*/ 174 h 358"/>
                <a:gd name="T52" fmla="*/ 436 w 524"/>
                <a:gd name="T53" fmla="*/ 207 h 358"/>
                <a:gd name="T54" fmla="*/ 399 w 524"/>
                <a:gd name="T55" fmla="*/ 246 h 358"/>
                <a:gd name="T56" fmla="*/ 374 w 524"/>
                <a:gd name="T57" fmla="*/ 274 h 358"/>
                <a:gd name="T58" fmla="*/ 346 w 524"/>
                <a:gd name="T59" fmla="*/ 293 h 358"/>
                <a:gd name="T60" fmla="*/ 284 w 524"/>
                <a:gd name="T61" fmla="*/ 309 h 358"/>
                <a:gd name="T62" fmla="*/ 248 w 524"/>
                <a:gd name="T63" fmla="*/ 334 h 358"/>
                <a:gd name="T64" fmla="*/ 223 w 524"/>
                <a:gd name="T65" fmla="*/ 356 h 358"/>
                <a:gd name="T66" fmla="*/ 172 w 524"/>
                <a:gd name="T67" fmla="*/ 352 h 358"/>
                <a:gd name="T68" fmla="*/ 131 w 524"/>
                <a:gd name="T69" fmla="*/ 321 h 358"/>
                <a:gd name="T70" fmla="*/ 99 w 524"/>
                <a:gd name="T71" fmla="*/ 321 h 358"/>
                <a:gd name="T72" fmla="*/ 94 w 524"/>
                <a:gd name="T73" fmla="*/ 295 h 358"/>
                <a:gd name="T74" fmla="*/ 82 w 524"/>
                <a:gd name="T75" fmla="*/ 268 h 358"/>
                <a:gd name="T76" fmla="*/ 27 w 524"/>
                <a:gd name="T77" fmla="*/ 266 h 358"/>
                <a:gd name="T78" fmla="*/ 29 w 524"/>
                <a:gd name="T79" fmla="*/ 240 h 358"/>
                <a:gd name="T80" fmla="*/ 84 w 524"/>
                <a:gd name="T81" fmla="*/ 223 h 358"/>
                <a:gd name="T82" fmla="*/ 111 w 524"/>
                <a:gd name="T83" fmla="*/ 252 h 358"/>
                <a:gd name="T84" fmla="*/ 133 w 524"/>
                <a:gd name="T85" fmla="*/ 213 h 358"/>
                <a:gd name="T86" fmla="*/ 150 w 524"/>
                <a:gd name="T87" fmla="*/ 178 h 358"/>
                <a:gd name="T88" fmla="*/ 176 w 524"/>
                <a:gd name="T89" fmla="*/ 152 h 358"/>
                <a:gd name="T90" fmla="*/ 168 w 524"/>
                <a:gd name="T91" fmla="*/ 119 h 358"/>
                <a:gd name="T92" fmla="*/ 168 w 524"/>
                <a:gd name="T93" fmla="*/ 78 h 358"/>
                <a:gd name="T94" fmla="*/ 209 w 524"/>
                <a:gd name="T95" fmla="*/ 74 h 358"/>
                <a:gd name="T96" fmla="*/ 254 w 524"/>
                <a:gd name="T97" fmla="*/ 74 h 358"/>
                <a:gd name="T98" fmla="*/ 274 w 524"/>
                <a:gd name="T99" fmla="*/ 78 h 358"/>
                <a:gd name="T100" fmla="*/ 317 w 524"/>
                <a:gd name="T101" fmla="*/ 78 h 358"/>
                <a:gd name="T102" fmla="*/ 342 w 524"/>
                <a:gd name="T103" fmla="*/ 119 h 358"/>
                <a:gd name="T104" fmla="*/ 378 w 524"/>
                <a:gd name="T105" fmla="*/ 113 h 358"/>
                <a:gd name="T106" fmla="*/ 399 w 524"/>
                <a:gd name="T107" fmla="*/ 90 h 358"/>
                <a:gd name="T108" fmla="*/ 440 w 524"/>
                <a:gd name="T109" fmla="*/ 56 h 358"/>
                <a:gd name="T110" fmla="*/ 425 w 524"/>
                <a:gd name="T111" fmla="*/ 13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4" h="358">
                  <a:moveTo>
                    <a:pt x="444" y="0"/>
                  </a:moveTo>
                  <a:lnTo>
                    <a:pt x="448" y="5"/>
                  </a:lnTo>
                  <a:lnTo>
                    <a:pt x="456" y="7"/>
                  </a:lnTo>
                  <a:lnTo>
                    <a:pt x="468" y="7"/>
                  </a:lnTo>
                  <a:lnTo>
                    <a:pt x="477" y="7"/>
                  </a:lnTo>
                  <a:lnTo>
                    <a:pt x="479" y="19"/>
                  </a:lnTo>
                  <a:lnTo>
                    <a:pt x="479" y="33"/>
                  </a:lnTo>
                  <a:lnTo>
                    <a:pt x="481" y="39"/>
                  </a:lnTo>
                  <a:lnTo>
                    <a:pt x="483" y="43"/>
                  </a:lnTo>
                  <a:lnTo>
                    <a:pt x="483" y="54"/>
                  </a:lnTo>
                  <a:lnTo>
                    <a:pt x="485" y="60"/>
                  </a:lnTo>
                  <a:lnTo>
                    <a:pt x="485" y="62"/>
                  </a:lnTo>
                  <a:lnTo>
                    <a:pt x="485" y="64"/>
                  </a:lnTo>
                  <a:lnTo>
                    <a:pt x="485" y="64"/>
                  </a:lnTo>
                  <a:lnTo>
                    <a:pt x="485" y="68"/>
                  </a:lnTo>
                  <a:lnTo>
                    <a:pt x="487" y="74"/>
                  </a:lnTo>
                  <a:lnTo>
                    <a:pt x="491" y="90"/>
                  </a:lnTo>
                  <a:lnTo>
                    <a:pt x="495" y="109"/>
                  </a:lnTo>
                  <a:lnTo>
                    <a:pt x="503" y="127"/>
                  </a:lnTo>
                  <a:lnTo>
                    <a:pt x="513" y="142"/>
                  </a:lnTo>
                  <a:lnTo>
                    <a:pt x="522" y="152"/>
                  </a:lnTo>
                  <a:lnTo>
                    <a:pt x="524" y="158"/>
                  </a:lnTo>
                  <a:lnTo>
                    <a:pt x="522" y="162"/>
                  </a:lnTo>
                  <a:lnTo>
                    <a:pt x="522" y="166"/>
                  </a:lnTo>
                  <a:lnTo>
                    <a:pt x="522" y="170"/>
                  </a:lnTo>
                  <a:lnTo>
                    <a:pt x="519" y="174"/>
                  </a:lnTo>
                  <a:lnTo>
                    <a:pt x="515" y="174"/>
                  </a:lnTo>
                  <a:lnTo>
                    <a:pt x="509" y="174"/>
                  </a:lnTo>
                  <a:lnTo>
                    <a:pt x="503" y="172"/>
                  </a:lnTo>
                  <a:lnTo>
                    <a:pt x="499" y="170"/>
                  </a:lnTo>
                  <a:lnTo>
                    <a:pt x="491" y="170"/>
                  </a:lnTo>
                  <a:lnTo>
                    <a:pt x="485" y="168"/>
                  </a:lnTo>
                  <a:lnTo>
                    <a:pt x="483" y="168"/>
                  </a:lnTo>
                  <a:lnTo>
                    <a:pt x="477" y="168"/>
                  </a:lnTo>
                  <a:lnTo>
                    <a:pt x="464" y="164"/>
                  </a:lnTo>
                  <a:lnTo>
                    <a:pt x="460" y="164"/>
                  </a:lnTo>
                  <a:lnTo>
                    <a:pt x="460" y="162"/>
                  </a:lnTo>
                  <a:lnTo>
                    <a:pt x="458" y="160"/>
                  </a:lnTo>
                  <a:lnTo>
                    <a:pt x="456" y="160"/>
                  </a:lnTo>
                  <a:lnTo>
                    <a:pt x="452" y="160"/>
                  </a:lnTo>
                  <a:lnTo>
                    <a:pt x="448" y="162"/>
                  </a:lnTo>
                  <a:lnTo>
                    <a:pt x="444" y="164"/>
                  </a:lnTo>
                  <a:lnTo>
                    <a:pt x="440" y="170"/>
                  </a:lnTo>
                  <a:lnTo>
                    <a:pt x="438" y="174"/>
                  </a:lnTo>
                  <a:lnTo>
                    <a:pt x="436" y="178"/>
                  </a:lnTo>
                  <a:lnTo>
                    <a:pt x="432" y="178"/>
                  </a:lnTo>
                  <a:lnTo>
                    <a:pt x="425" y="178"/>
                  </a:lnTo>
                  <a:lnTo>
                    <a:pt x="421" y="176"/>
                  </a:lnTo>
                  <a:lnTo>
                    <a:pt x="417" y="172"/>
                  </a:lnTo>
                  <a:lnTo>
                    <a:pt x="415" y="170"/>
                  </a:lnTo>
                  <a:lnTo>
                    <a:pt x="413" y="166"/>
                  </a:lnTo>
                  <a:lnTo>
                    <a:pt x="413" y="162"/>
                  </a:lnTo>
                  <a:lnTo>
                    <a:pt x="411" y="162"/>
                  </a:lnTo>
                  <a:lnTo>
                    <a:pt x="409" y="162"/>
                  </a:lnTo>
                  <a:lnTo>
                    <a:pt x="405" y="162"/>
                  </a:lnTo>
                  <a:lnTo>
                    <a:pt x="403" y="160"/>
                  </a:lnTo>
                  <a:lnTo>
                    <a:pt x="403" y="160"/>
                  </a:lnTo>
                  <a:lnTo>
                    <a:pt x="399" y="160"/>
                  </a:lnTo>
                  <a:lnTo>
                    <a:pt x="397" y="162"/>
                  </a:lnTo>
                  <a:lnTo>
                    <a:pt x="393" y="164"/>
                  </a:lnTo>
                  <a:lnTo>
                    <a:pt x="383" y="168"/>
                  </a:lnTo>
                  <a:lnTo>
                    <a:pt x="378" y="170"/>
                  </a:lnTo>
                  <a:lnTo>
                    <a:pt x="376" y="174"/>
                  </a:lnTo>
                  <a:lnTo>
                    <a:pt x="374" y="176"/>
                  </a:lnTo>
                  <a:lnTo>
                    <a:pt x="374" y="180"/>
                  </a:lnTo>
                  <a:lnTo>
                    <a:pt x="372" y="184"/>
                  </a:lnTo>
                  <a:lnTo>
                    <a:pt x="370" y="184"/>
                  </a:lnTo>
                  <a:lnTo>
                    <a:pt x="366" y="186"/>
                  </a:lnTo>
                  <a:lnTo>
                    <a:pt x="364" y="189"/>
                  </a:lnTo>
                  <a:lnTo>
                    <a:pt x="362" y="191"/>
                  </a:lnTo>
                  <a:lnTo>
                    <a:pt x="360" y="191"/>
                  </a:lnTo>
                  <a:lnTo>
                    <a:pt x="358" y="189"/>
                  </a:lnTo>
                  <a:lnTo>
                    <a:pt x="356" y="184"/>
                  </a:lnTo>
                  <a:lnTo>
                    <a:pt x="354" y="182"/>
                  </a:lnTo>
                  <a:lnTo>
                    <a:pt x="350" y="182"/>
                  </a:lnTo>
                  <a:lnTo>
                    <a:pt x="348" y="182"/>
                  </a:lnTo>
                  <a:lnTo>
                    <a:pt x="342" y="184"/>
                  </a:lnTo>
                  <a:lnTo>
                    <a:pt x="338" y="189"/>
                  </a:lnTo>
                  <a:lnTo>
                    <a:pt x="334" y="189"/>
                  </a:lnTo>
                  <a:lnTo>
                    <a:pt x="329" y="191"/>
                  </a:lnTo>
                  <a:lnTo>
                    <a:pt x="325" y="191"/>
                  </a:lnTo>
                  <a:lnTo>
                    <a:pt x="321" y="195"/>
                  </a:lnTo>
                  <a:lnTo>
                    <a:pt x="319" y="199"/>
                  </a:lnTo>
                  <a:lnTo>
                    <a:pt x="319" y="201"/>
                  </a:lnTo>
                  <a:lnTo>
                    <a:pt x="319" y="203"/>
                  </a:lnTo>
                  <a:lnTo>
                    <a:pt x="319" y="205"/>
                  </a:lnTo>
                  <a:lnTo>
                    <a:pt x="317" y="205"/>
                  </a:lnTo>
                  <a:lnTo>
                    <a:pt x="315" y="207"/>
                  </a:lnTo>
                  <a:lnTo>
                    <a:pt x="311" y="207"/>
                  </a:lnTo>
                  <a:lnTo>
                    <a:pt x="309" y="207"/>
                  </a:lnTo>
                  <a:lnTo>
                    <a:pt x="303" y="209"/>
                  </a:lnTo>
                  <a:lnTo>
                    <a:pt x="299" y="213"/>
                  </a:lnTo>
                  <a:lnTo>
                    <a:pt x="295" y="217"/>
                  </a:lnTo>
                  <a:lnTo>
                    <a:pt x="293" y="219"/>
                  </a:lnTo>
                  <a:lnTo>
                    <a:pt x="291" y="223"/>
                  </a:lnTo>
                  <a:lnTo>
                    <a:pt x="289" y="225"/>
                  </a:lnTo>
                  <a:lnTo>
                    <a:pt x="287" y="225"/>
                  </a:lnTo>
                  <a:lnTo>
                    <a:pt x="284" y="223"/>
                  </a:lnTo>
                  <a:lnTo>
                    <a:pt x="276" y="221"/>
                  </a:lnTo>
                  <a:lnTo>
                    <a:pt x="272" y="223"/>
                  </a:lnTo>
                  <a:lnTo>
                    <a:pt x="270" y="227"/>
                  </a:lnTo>
                  <a:lnTo>
                    <a:pt x="270" y="229"/>
                  </a:lnTo>
                  <a:lnTo>
                    <a:pt x="272" y="229"/>
                  </a:lnTo>
                  <a:lnTo>
                    <a:pt x="276" y="229"/>
                  </a:lnTo>
                  <a:lnTo>
                    <a:pt x="278" y="227"/>
                  </a:lnTo>
                  <a:lnTo>
                    <a:pt x="278" y="225"/>
                  </a:lnTo>
                  <a:lnTo>
                    <a:pt x="282" y="227"/>
                  </a:lnTo>
                  <a:lnTo>
                    <a:pt x="284" y="231"/>
                  </a:lnTo>
                  <a:lnTo>
                    <a:pt x="284" y="234"/>
                  </a:lnTo>
                  <a:lnTo>
                    <a:pt x="282" y="234"/>
                  </a:lnTo>
                  <a:lnTo>
                    <a:pt x="278" y="236"/>
                  </a:lnTo>
                  <a:lnTo>
                    <a:pt x="272" y="240"/>
                  </a:lnTo>
                  <a:lnTo>
                    <a:pt x="268" y="242"/>
                  </a:lnTo>
                  <a:lnTo>
                    <a:pt x="264" y="242"/>
                  </a:lnTo>
                  <a:lnTo>
                    <a:pt x="264" y="242"/>
                  </a:lnTo>
                  <a:lnTo>
                    <a:pt x="262" y="244"/>
                  </a:lnTo>
                  <a:lnTo>
                    <a:pt x="260" y="246"/>
                  </a:lnTo>
                  <a:lnTo>
                    <a:pt x="256" y="244"/>
                  </a:lnTo>
                  <a:lnTo>
                    <a:pt x="256" y="244"/>
                  </a:lnTo>
                  <a:lnTo>
                    <a:pt x="250" y="244"/>
                  </a:lnTo>
                  <a:lnTo>
                    <a:pt x="244" y="246"/>
                  </a:lnTo>
                  <a:lnTo>
                    <a:pt x="233" y="246"/>
                  </a:lnTo>
                  <a:lnTo>
                    <a:pt x="229" y="246"/>
                  </a:lnTo>
                  <a:lnTo>
                    <a:pt x="225" y="246"/>
                  </a:lnTo>
                  <a:lnTo>
                    <a:pt x="221" y="246"/>
                  </a:lnTo>
                  <a:lnTo>
                    <a:pt x="215" y="250"/>
                  </a:lnTo>
                  <a:lnTo>
                    <a:pt x="211" y="250"/>
                  </a:lnTo>
                  <a:lnTo>
                    <a:pt x="207" y="250"/>
                  </a:lnTo>
                  <a:lnTo>
                    <a:pt x="205" y="250"/>
                  </a:lnTo>
                  <a:lnTo>
                    <a:pt x="205" y="250"/>
                  </a:lnTo>
                  <a:lnTo>
                    <a:pt x="199" y="250"/>
                  </a:lnTo>
                  <a:lnTo>
                    <a:pt x="193" y="256"/>
                  </a:lnTo>
                  <a:lnTo>
                    <a:pt x="190" y="258"/>
                  </a:lnTo>
                  <a:lnTo>
                    <a:pt x="197" y="258"/>
                  </a:lnTo>
                  <a:lnTo>
                    <a:pt x="207" y="256"/>
                  </a:lnTo>
                  <a:lnTo>
                    <a:pt x="215" y="254"/>
                  </a:lnTo>
                  <a:lnTo>
                    <a:pt x="225" y="252"/>
                  </a:lnTo>
                  <a:lnTo>
                    <a:pt x="233" y="250"/>
                  </a:lnTo>
                  <a:lnTo>
                    <a:pt x="240" y="250"/>
                  </a:lnTo>
                  <a:lnTo>
                    <a:pt x="244" y="250"/>
                  </a:lnTo>
                  <a:lnTo>
                    <a:pt x="250" y="248"/>
                  </a:lnTo>
                  <a:lnTo>
                    <a:pt x="256" y="248"/>
                  </a:lnTo>
                  <a:lnTo>
                    <a:pt x="260" y="250"/>
                  </a:lnTo>
                  <a:lnTo>
                    <a:pt x="262" y="250"/>
                  </a:lnTo>
                  <a:lnTo>
                    <a:pt x="270" y="246"/>
                  </a:lnTo>
                  <a:lnTo>
                    <a:pt x="278" y="244"/>
                  </a:lnTo>
                  <a:lnTo>
                    <a:pt x="278" y="246"/>
                  </a:lnTo>
                  <a:lnTo>
                    <a:pt x="287" y="246"/>
                  </a:lnTo>
                  <a:lnTo>
                    <a:pt x="289" y="244"/>
                  </a:lnTo>
                  <a:lnTo>
                    <a:pt x="291" y="242"/>
                  </a:lnTo>
                  <a:lnTo>
                    <a:pt x="295" y="240"/>
                  </a:lnTo>
                  <a:lnTo>
                    <a:pt x="297" y="240"/>
                  </a:lnTo>
                  <a:lnTo>
                    <a:pt x="301" y="238"/>
                  </a:lnTo>
                  <a:lnTo>
                    <a:pt x="303" y="236"/>
                  </a:lnTo>
                  <a:lnTo>
                    <a:pt x="303" y="231"/>
                  </a:lnTo>
                  <a:lnTo>
                    <a:pt x="305" y="227"/>
                  </a:lnTo>
                  <a:lnTo>
                    <a:pt x="307" y="223"/>
                  </a:lnTo>
                  <a:lnTo>
                    <a:pt x="309" y="223"/>
                  </a:lnTo>
                  <a:lnTo>
                    <a:pt x="313" y="223"/>
                  </a:lnTo>
                  <a:lnTo>
                    <a:pt x="315" y="219"/>
                  </a:lnTo>
                  <a:lnTo>
                    <a:pt x="319" y="217"/>
                  </a:lnTo>
                  <a:lnTo>
                    <a:pt x="321" y="215"/>
                  </a:lnTo>
                  <a:lnTo>
                    <a:pt x="323" y="215"/>
                  </a:lnTo>
                  <a:lnTo>
                    <a:pt x="329" y="213"/>
                  </a:lnTo>
                  <a:lnTo>
                    <a:pt x="331" y="209"/>
                  </a:lnTo>
                  <a:lnTo>
                    <a:pt x="338" y="203"/>
                  </a:lnTo>
                  <a:lnTo>
                    <a:pt x="342" y="199"/>
                  </a:lnTo>
                  <a:lnTo>
                    <a:pt x="344" y="195"/>
                  </a:lnTo>
                  <a:lnTo>
                    <a:pt x="348" y="195"/>
                  </a:lnTo>
                  <a:lnTo>
                    <a:pt x="352" y="195"/>
                  </a:lnTo>
                  <a:lnTo>
                    <a:pt x="352" y="197"/>
                  </a:lnTo>
                  <a:lnTo>
                    <a:pt x="360" y="201"/>
                  </a:lnTo>
                  <a:lnTo>
                    <a:pt x="366" y="201"/>
                  </a:lnTo>
                  <a:lnTo>
                    <a:pt x="378" y="186"/>
                  </a:lnTo>
                  <a:lnTo>
                    <a:pt x="383" y="182"/>
                  </a:lnTo>
                  <a:lnTo>
                    <a:pt x="383" y="176"/>
                  </a:lnTo>
                  <a:lnTo>
                    <a:pt x="385" y="174"/>
                  </a:lnTo>
                  <a:lnTo>
                    <a:pt x="387" y="172"/>
                  </a:lnTo>
                  <a:lnTo>
                    <a:pt x="391" y="172"/>
                  </a:lnTo>
                  <a:lnTo>
                    <a:pt x="395" y="172"/>
                  </a:lnTo>
                  <a:lnTo>
                    <a:pt x="401" y="172"/>
                  </a:lnTo>
                  <a:lnTo>
                    <a:pt x="401" y="174"/>
                  </a:lnTo>
                  <a:lnTo>
                    <a:pt x="405" y="174"/>
                  </a:lnTo>
                  <a:lnTo>
                    <a:pt x="413" y="176"/>
                  </a:lnTo>
                  <a:lnTo>
                    <a:pt x="425" y="189"/>
                  </a:lnTo>
                  <a:lnTo>
                    <a:pt x="428" y="193"/>
                  </a:lnTo>
                  <a:lnTo>
                    <a:pt x="428" y="193"/>
                  </a:lnTo>
                  <a:lnTo>
                    <a:pt x="434" y="203"/>
                  </a:lnTo>
                  <a:lnTo>
                    <a:pt x="436" y="207"/>
                  </a:lnTo>
                  <a:lnTo>
                    <a:pt x="423" y="215"/>
                  </a:lnTo>
                  <a:lnTo>
                    <a:pt x="417" y="219"/>
                  </a:lnTo>
                  <a:lnTo>
                    <a:pt x="417" y="225"/>
                  </a:lnTo>
                  <a:lnTo>
                    <a:pt x="409" y="225"/>
                  </a:lnTo>
                  <a:lnTo>
                    <a:pt x="409" y="231"/>
                  </a:lnTo>
                  <a:lnTo>
                    <a:pt x="407" y="234"/>
                  </a:lnTo>
                  <a:lnTo>
                    <a:pt x="399" y="246"/>
                  </a:lnTo>
                  <a:lnTo>
                    <a:pt x="391" y="242"/>
                  </a:lnTo>
                  <a:lnTo>
                    <a:pt x="385" y="248"/>
                  </a:lnTo>
                  <a:lnTo>
                    <a:pt x="391" y="256"/>
                  </a:lnTo>
                  <a:lnTo>
                    <a:pt x="387" y="258"/>
                  </a:lnTo>
                  <a:lnTo>
                    <a:pt x="383" y="262"/>
                  </a:lnTo>
                  <a:lnTo>
                    <a:pt x="378" y="268"/>
                  </a:lnTo>
                  <a:lnTo>
                    <a:pt x="374" y="274"/>
                  </a:lnTo>
                  <a:lnTo>
                    <a:pt x="368" y="274"/>
                  </a:lnTo>
                  <a:lnTo>
                    <a:pt x="362" y="281"/>
                  </a:lnTo>
                  <a:lnTo>
                    <a:pt x="358" y="281"/>
                  </a:lnTo>
                  <a:lnTo>
                    <a:pt x="354" y="285"/>
                  </a:lnTo>
                  <a:lnTo>
                    <a:pt x="350" y="291"/>
                  </a:lnTo>
                  <a:lnTo>
                    <a:pt x="348" y="293"/>
                  </a:lnTo>
                  <a:lnTo>
                    <a:pt x="346" y="293"/>
                  </a:lnTo>
                  <a:lnTo>
                    <a:pt x="334" y="301"/>
                  </a:lnTo>
                  <a:lnTo>
                    <a:pt x="325" y="305"/>
                  </a:lnTo>
                  <a:lnTo>
                    <a:pt x="313" y="309"/>
                  </a:lnTo>
                  <a:lnTo>
                    <a:pt x="299" y="313"/>
                  </a:lnTo>
                  <a:lnTo>
                    <a:pt x="295" y="313"/>
                  </a:lnTo>
                  <a:lnTo>
                    <a:pt x="289" y="307"/>
                  </a:lnTo>
                  <a:lnTo>
                    <a:pt x="284" y="309"/>
                  </a:lnTo>
                  <a:lnTo>
                    <a:pt x="274" y="326"/>
                  </a:lnTo>
                  <a:lnTo>
                    <a:pt x="258" y="334"/>
                  </a:lnTo>
                  <a:lnTo>
                    <a:pt x="254" y="334"/>
                  </a:lnTo>
                  <a:lnTo>
                    <a:pt x="254" y="334"/>
                  </a:lnTo>
                  <a:lnTo>
                    <a:pt x="252" y="334"/>
                  </a:lnTo>
                  <a:lnTo>
                    <a:pt x="250" y="332"/>
                  </a:lnTo>
                  <a:lnTo>
                    <a:pt x="248" y="334"/>
                  </a:lnTo>
                  <a:lnTo>
                    <a:pt x="244" y="336"/>
                  </a:lnTo>
                  <a:lnTo>
                    <a:pt x="237" y="338"/>
                  </a:lnTo>
                  <a:lnTo>
                    <a:pt x="235" y="336"/>
                  </a:lnTo>
                  <a:lnTo>
                    <a:pt x="231" y="338"/>
                  </a:lnTo>
                  <a:lnTo>
                    <a:pt x="231" y="342"/>
                  </a:lnTo>
                  <a:lnTo>
                    <a:pt x="227" y="354"/>
                  </a:lnTo>
                  <a:lnTo>
                    <a:pt x="223" y="356"/>
                  </a:lnTo>
                  <a:lnTo>
                    <a:pt x="207" y="358"/>
                  </a:lnTo>
                  <a:lnTo>
                    <a:pt x="201" y="356"/>
                  </a:lnTo>
                  <a:lnTo>
                    <a:pt x="197" y="356"/>
                  </a:lnTo>
                  <a:lnTo>
                    <a:pt x="193" y="352"/>
                  </a:lnTo>
                  <a:lnTo>
                    <a:pt x="184" y="350"/>
                  </a:lnTo>
                  <a:lnTo>
                    <a:pt x="176" y="352"/>
                  </a:lnTo>
                  <a:lnTo>
                    <a:pt x="172" y="352"/>
                  </a:lnTo>
                  <a:lnTo>
                    <a:pt x="164" y="354"/>
                  </a:lnTo>
                  <a:lnTo>
                    <a:pt x="158" y="356"/>
                  </a:lnTo>
                  <a:lnTo>
                    <a:pt x="156" y="354"/>
                  </a:lnTo>
                  <a:lnTo>
                    <a:pt x="156" y="348"/>
                  </a:lnTo>
                  <a:lnTo>
                    <a:pt x="148" y="340"/>
                  </a:lnTo>
                  <a:lnTo>
                    <a:pt x="133" y="323"/>
                  </a:lnTo>
                  <a:lnTo>
                    <a:pt x="131" y="321"/>
                  </a:lnTo>
                  <a:lnTo>
                    <a:pt x="129" y="315"/>
                  </a:lnTo>
                  <a:lnTo>
                    <a:pt x="127" y="315"/>
                  </a:lnTo>
                  <a:lnTo>
                    <a:pt x="121" y="315"/>
                  </a:lnTo>
                  <a:lnTo>
                    <a:pt x="113" y="313"/>
                  </a:lnTo>
                  <a:lnTo>
                    <a:pt x="105" y="315"/>
                  </a:lnTo>
                  <a:lnTo>
                    <a:pt x="103" y="317"/>
                  </a:lnTo>
                  <a:lnTo>
                    <a:pt x="99" y="321"/>
                  </a:lnTo>
                  <a:lnTo>
                    <a:pt x="90" y="326"/>
                  </a:lnTo>
                  <a:lnTo>
                    <a:pt x="88" y="326"/>
                  </a:lnTo>
                  <a:lnTo>
                    <a:pt x="88" y="326"/>
                  </a:lnTo>
                  <a:lnTo>
                    <a:pt x="88" y="313"/>
                  </a:lnTo>
                  <a:lnTo>
                    <a:pt x="86" y="309"/>
                  </a:lnTo>
                  <a:lnTo>
                    <a:pt x="88" y="301"/>
                  </a:lnTo>
                  <a:lnTo>
                    <a:pt x="94" y="295"/>
                  </a:lnTo>
                  <a:lnTo>
                    <a:pt x="105" y="291"/>
                  </a:lnTo>
                  <a:lnTo>
                    <a:pt x="109" y="289"/>
                  </a:lnTo>
                  <a:lnTo>
                    <a:pt x="111" y="281"/>
                  </a:lnTo>
                  <a:lnTo>
                    <a:pt x="109" y="276"/>
                  </a:lnTo>
                  <a:lnTo>
                    <a:pt x="107" y="268"/>
                  </a:lnTo>
                  <a:lnTo>
                    <a:pt x="101" y="270"/>
                  </a:lnTo>
                  <a:lnTo>
                    <a:pt x="82" y="268"/>
                  </a:lnTo>
                  <a:lnTo>
                    <a:pt x="78" y="264"/>
                  </a:lnTo>
                  <a:lnTo>
                    <a:pt x="54" y="270"/>
                  </a:lnTo>
                  <a:lnTo>
                    <a:pt x="49" y="268"/>
                  </a:lnTo>
                  <a:lnTo>
                    <a:pt x="45" y="268"/>
                  </a:lnTo>
                  <a:lnTo>
                    <a:pt x="39" y="272"/>
                  </a:lnTo>
                  <a:lnTo>
                    <a:pt x="33" y="266"/>
                  </a:lnTo>
                  <a:lnTo>
                    <a:pt x="27" y="266"/>
                  </a:lnTo>
                  <a:lnTo>
                    <a:pt x="23" y="266"/>
                  </a:lnTo>
                  <a:lnTo>
                    <a:pt x="21" y="262"/>
                  </a:lnTo>
                  <a:lnTo>
                    <a:pt x="11" y="260"/>
                  </a:lnTo>
                  <a:lnTo>
                    <a:pt x="9" y="260"/>
                  </a:lnTo>
                  <a:lnTo>
                    <a:pt x="0" y="252"/>
                  </a:lnTo>
                  <a:lnTo>
                    <a:pt x="7" y="236"/>
                  </a:lnTo>
                  <a:lnTo>
                    <a:pt x="29" y="240"/>
                  </a:lnTo>
                  <a:lnTo>
                    <a:pt x="33" y="209"/>
                  </a:lnTo>
                  <a:lnTo>
                    <a:pt x="70" y="213"/>
                  </a:lnTo>
                  <a:lnTo>
                    <a:pt x="82" y="219"/>
                  </a:lnTo>
                  <a:lnTo>
                    <a:pt x="82" y="219"/>
                  </a:lnTo>
                  <a:lnTo>
                    <a:pt x="82" y="219"/>
                  </a:lnTo>
                  <a:lnTo>
                    <a:pt x="90" y="231"/>
                  </a:lnTo>
                  <a:lnTo>
                    <a:pt x="84" y="223"/>
                  </a:lnTo>
                  <a:lnTo>
                    <a:pt x="90" y="231"/>
                  </a:lnTo>
                  <a:lnTo>
                    <a:pt x="82" y="219"/>
                  </a:lnTo>
                  <a:lnTo>
                    <a:pt x="90" y="231"/>
                  </a:lnTo>
                  <a:lnTo>
                    <a:pt x="90" y="236"/>
                  </a:lnTo>
                  <a:lnTo>
                    <a:pt x="90" y="234"/>
                  </a:lnTo>
                  <a:lnTo>
                    <a:pt x="105" y="244"/>
                  </a:lnTo>
                  <a:lnTo>
                    <a:pt x="111" y="252"/>
                  </a:lnTo>
                  <a:lnTo>
                    <a:pt x="111" y="254"/>
                  </a:lnTo>
                  <a:lnTo>
                    <a:pt x="117" y="252"/>
                  </a:lnTo>
                  <a:lnTo>
                    <a:pt x="121" y="252"/>
                  </a:lnTo>
                  <a:lnTo>
                    <a:pt x="127" y="250"/>
                  </a:lnTo>
                  <a:lnTo>
                    <a:pt x="129" y="238"/>
                  </a:lnTo>
                  <a:lnTo>
                    <a:pt x="129" y="229"/>
                  </a:lnTo>
                  <a:lnTo>
                    <a:pt x="133" y="213"/>
                  </a:lnTo>
                  <a:lnTo>
                    <a:pt x="129" y="211"/>
                  </a:lnTo>
                  <a:lnTo>
                    <a:pt x="127" y="205"/>
                  </a:lnTo>
                  <a:lnTo>
                    <a:pt x="133" y="195"/>
                  </a:lnTo>
                  <a:lnTo>
                    <a:pt x="135" y="189"/>
                  </a:lnTo>
                  <a:lnTo>
                    <a:pt x="143" y="182"/>
                  </a:lnTo>
                  <a:lnTo>
                    <a:pt x="148" y="182"/>
                  </a:lnTo>
                  <a:lnTo>
                    <a:pt x="150" y="178"/>
                  </a:lnTo>
                  <a:lnTo>
                    <a:pt x="150" y="176"/>
                  </a:lnTo>
                  <a:lnTo>
                    <a:pt x="148" y="172"/>
                  </a:lnTo>
                  <a:lnTo>
                    <a:pt x="150" y="164"/>
                  </a:lnTo>
                  <a:lnTo>
                    <a:pt x="154" y="158"/>
                  </a:lnTo>
                  <a:lnTo>
                    <a:pt x="156" y="152"/>
                  </a:lnTo>
                  <a:lnTo>
                    <a:pt x="162" y="152"/>
                  </a:lnTo>
                  <a:lnTo>
                    <a:pt x="176" y="152"/>
                  </a:lnTo>
                  <a:lnTo>
                    <a:pt x="180" y="152"/>
                  </a:lnTo>
                  <a:lnTo>
                    <a:pt x="182" y="142"/>
                  </a:lnTo>
                  <a:lnTo>
                    <a:pt x="186" y="133"/>
                  </a:lnTo>
                  <a:lnTo>
                    <a:pt x="184" y="131"/>
                  </a:lnTo>
                  <a:lnTo>
                    <a:pt x="178" y="131"/>
                  </a:lnTo>
                  <a:lnTo>
                    <a:pt x="172" y="125"/>
                  </a:lnTo>
                  <a:lnTo>
                    <a:pt x="168" y="119"/>
                  </a:lnTo>
                  <a:lnTo>
                    <a:pt x="160" y="115"/>
                  </a:lnTo>
                  <a:lnTo>
                    <a:pt x="166" y="105"/>
                  </a:lnTo>
                  <a:lnTo>
                    <a:pt x="170" y="103"/>
                  </a:lnTo>
                  <a:lnTo>
                    <a:pt x="172" y="101"/>
                  </a:lnTo>
                  <a:lnTo>
                    <a:pt x="164" y="86"/>
                  </a:lnTo>
                  <a:lnTo>
                    <a:pt x="164" y="86"/>
                  </a:lnTo>
                  <a:lnTo>
                    <a:pt x="168" y="78"/>
                  </a:lnTo>
                  <a:lnTo>
                    <a:pt x="174" y="68"/>
                  </a:lnTo>
                  <a:lnTo>
                    <a:pt x="178" y="62"/>
                  </a:lnTo>
                  <a:lnTo>
                    <a:pt x="180" y="62"/>
                  </a:lnTo>
                  <a:lnTo>
                    <a:pt x="188" y="70"/>
                  </a:lnTo>
                  <a:lnTo>
                    <a:pt x="190" y="70"/>
                  </a:lnTo>
                  <a:lnTo>
                    <a:pt x="205" y="74"/>
                  </a:lnTo>
                  <a:lnTo>
                    <a:pt x="209" y="74"/>
                  </a:lnTo>
                  <a:lnTo>
                    <a:pt x="217" y="72"/>
                  </a:lnTo>
                  <a:lnTo>
                    <a:pt x="225" y="76"/>
                  </a:lnTo>
                  <a:lnTo>
                    <a:pt x="231" y="76"/>
                  </a:lnTo>
                  <a:lnTo>
                    <a:pt x="237" y="76"/>
                  </a:lnTo>
                  <a:lnTo>
                    <a:pt x="244" y="74"/>
                  </a:lnTo>
                  <a:lnTo>
                    <a:pt x="248" y="74"/>
                  </a:lnTo>
                  <a:lnTo>
                    <a:pt x="254" y="74"/>
                  </a:lnTo>
                  <a:lnTo>
                    <a:pt x="256" y="68"/>
                  </a:lnTo>
                  <a:lnTo>
                    <a:pt x="258" y="62"/>
                  </a:lnTo>
                  <a:lnTo>
                    <a:pt x="260" y="62"/>
                  </a:lnTo>
                  <a:lnTo>
                    <a:pt x="266" y="66"/>
                  </a:lnTo>
                  <a:lnTo>
                    <a:pt x="268" y="70"/>
                  </a:lnTo>
                  <a:lnTo>
                    <a:pt x="270" y="72"/>
                  </a:lnTo>
                  <a:lnTo>
                    <a:pt x="274" y="78"/>
                  </a:lnTo>
                  <a:lnTo>
                    <a:pt x="287" y="80"/>
                  </a:lnTo>
                  <a:lnTo>
                    <a:pt x="293" y="82"/>
                  </a:lnTo>
                  <a:lnTo>
                    <a:pt x="295" y="84"/>
                  </a:lnTo>
                  <a:lnTo>
                    <a:pt x="301" y="84"/>
                  </a:lnTo>
                  <a:lnTo>
                    <a:pt x="313" y="80"/>
                  </a:lnTo>
                  <a:lnTo>
                    <a:pt x="315" y="80"/>
                  </a:lnTo>
                  <a:lnTo>
                    <a:pt x="317" y="78"/>
                  </a:lnTo>
                  <a:lnTo>
                    <a:pt x="325" y="78"/>
                  </a:lnTo>
                  <a:lnTo>
                    <a:pt x="338" y="80"/>
                  </a:lnTo>
                  <a:lnTo>
                    <a:pt x="338" y="86"/>
                  </a:lnTo>
                  <a:lnTo>
                    <a:pt x="340" y="92"/>
                  </a:lnTo>
                  <a:lnTo>
                    <a:pt x="331" y="105"/>
                  </a:lnTo>
                  <a:lnTo>
                    <a:pt x="338" y="115"/>
                  </a:lnTo>
                  <a:lnTo>
                    <a:pt x="342" y="119"/>
                  </a:lnTo>
                  <a:lnTo>
                    <a:pt x="350" y="121"/>
                  </a:lnTo>
                  <a:lnTo>
                    <a:pt x="354" y="119"/>
                  </a:lnTo>
                  <a:lnTo>
                    <a:pt x="360" y="115"/>
                  </a:lnTo>
                  <a:lnTo>
                    <a:pt x="364" y="113"/>
                  </a:lnTo>
                  <a:lnTo>
                    <a:pt x="368" y="113"/>
                  </a:lnTo>
                  <a:lnTo>
                    <a:pt x="374" y="111"/>
                  </a:lnTo>
                  <a:lnTo>
                    <a:pt x="378" y="113"/>
                  </a:lnTo>
                  <a:lnTo>
                    <a:pt x="378" y="113"/>
                  </a:lnTo>
                  <a:lnTo>
                    <a:pt x="381" y="113"/>
                  </a:lnTo>
                  <a:lnTo>
                    <a:pt x="385" y="105"/>
                  </a:lnTo>
                  <a:lnTo>
                    <a:pt x="393" y="99"/>
                  </a:lnTo>
                  <a:lnTo>
                    <a:pt x="395" y="94"/>
                  </a:lnTo>
                  <a:lnTo>
                    <a:pt x="399" y="92"/>
                  </a:lnTo>
                  <a:lnTo>
                    <a:pt x="399" y="90"/>
                  </a:lnTo>
                  <a:lnTo>
                    <a:pt x="407" y="86"/>
                  </a:lnTo>
                  <a:lnTo>
                    <a:pt x="417" y="74"/>
                  </a:lnTo>
                  <a:lnTo>
                    <a:pt x="446" y="80"/>
                  </a:lnTo>
                  <a:lnTo>
                    <a:pt x="446" y="74"/>
                  </a:lnTo>
                  <a:lnTo>
                    <a:pt x="436" y="64"/>
                  </a:lnTo>
                  <a:lnTo>
                    <a:pt x="434" y="60"/>
                  </a:lnTo>
                  <a:lnTo>
                    <a:pt x="440" y="56"/>
                  </a:lnTo>
                  <a:lnTo>
                    <a:pt x="442" y="43"/>
                  </a:lnTo>
                  <a:lnTo>
                    <a:pt x="440" y="29"/>
                  </a:lnTo>
                  <a:lnTo>
                    <a:pt x="438" y="25"/>
                  </a:lnTo>
                  <a:lnTo>
                    <a:pt x="434" y="25"/>
                  </a:lnTo>
                  <a:lnTo>
                    <a:pt x="430" y="25"/>
                  </a:lnTo>
                  <a:lnTo>
                    <a:pt x="423" y="21"/>
                  </a:lnTo>
                  <a:lnTo>
                    <a:pt x="425" y="13"/>
                  </a:lnTo>
                  <a:lnTo>
                    <a:pt x="430" y="7"/>
                  </a:lnTo>
                  <a:lnTo>
                    <a:pt x="436" y="2"/>
                  </a:lnTo>
                  <a:lnTo>
                    <a:pt x="444"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0" name="Freeform 740"/>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1" name="Freeform 741"/>
            <p:cNvSpPr>
              <a:spLocks/>
            </p:cNvSpPr>
            <p:nvPr/>
          </p:nvSpPr>
          <p:spPr bwMode="auto">
            <a:xfrm>
              <a:off x="7737475" y="1803400"/>
              <a:ext cx="654050" cy="560388"/>
            </a:xfrm>
            <a:custGeom>
              <a:avLst/>
              <a:gdLst>
                <a:gd name="T0" fmla="*/ 114 w 412"/>
                <a:gd name="T1" fmla="*/ 22 h 353"/>
                <a:gd name="T2" fmla="*/ 118 w 412"/>
                <a:gd name="T3" fmla="*/ 51 h 353"/>
                <a:gd name="T4" fmla="*/ 87 w 412"/>
                <a:gd name="T5" fmla="*/ 55 h 353"/>
                <a:gd name="T6" fmla="*/ 67 w 412"/>
                <a:gd name="T7" fmla="*/ 61 h 353"/>
                <a:gd name="T8" fmla="*/ 53 w 412"/>
                <a:gd name="T9" fmla="*/ 67 h 353"/>
                <a:gd name="T10" fmla="*/ 32 w 412"/>
                <a:gd name="T11" fmla="*/ 100 h 353"/>
                <a:gd name="T12" fmla="*/ 57 w 412"/>
                <a:gd name="T13" fmla="*/ 108 h 353"/>
                <a:gd name="T14" fmla="*/ 69 w 412"/>
                <a:gd name="T15" fmla="*/ 120 h 353"/>
                <a:gd name="T16" fmla="*/ 81 w 412"/>
                <a:gd name="T17" fmla="*/ 135 h 353"/>
                <a:gd name="T18" fmla="*/ 73 w 412"/>
                <a:gd name="T19" fmla="*/ 147 h 353"/>
                <a:gd name="T20" fmla="*/ 65 w 412"/>
                <a:gd name="T21" fmla="*/ 171 h 353"/>
                <a:gd name="T22" fmla="*/ 67 w 412"/>
                <a:gd name="T23" fmla="*/ 186 h 353"/>
                <a:gd name="T24" fmla="*/ 75 w 412"/>
                <a:gd name="T25" fmla="*/ 194 h 353"/>
                <a:gd name="T26" fmla="*/ 65 w 412"/>
                <a:gd name="T27" fmla="*/ 204 h 353"/>
                <a:gd name="T28" fmla="*/ 40 w 412"/>
                <a:gd name="T29" fmla="*/ 200 h 353"/>
                <a:gd name="T30" fmla="*/ 28 w 412"/>
                <a:gd name="T31" fmla="*/ 223 h 353"/>
                <a:gd name="T32" fmla="*/ 10 w 412"/>
                <a:gd name="T33" fmla="*/ 249 h 353"/>
                <a:gd name="T34" fmla="*/ 0 w 412"/>
                <a:gd name="T35" fmla="*/ 266 h 353"/>
                <a:gd name="T36" fmla="*/ 30 w 412"/>
                <a:gd name="T37" fmla="*/ 276 h 353"/>
                <a:gd name="T38" fmla="*/ 49 w 412"/>
                <a:gd name="T39" fmla="*/ 302 h 353"/>
                <a:gd name="T40" fmla="*/ 63 w 412"/>
                <a:gd name="T41" fmla="*/ 329 h 353"/>
                <a:gd name="T42" fmla="*/ 124 w 412"/>
                <a:gd name="T43" fmla="*/ 353 h 353"/>
                <a:gd name="T44" fmla="*/ 126 w 412"/>
                <a:gd name="T45" fmla="*/ 319 h 353"/>
                <a:gd name="T46" fmla="*/ 143 w 412"/>
                <a:gd name="T47" fmla="*/ 302 h 353"/>
                <a:gd name="T48" fmla="*/ 147 w 412"/>
                <a:gd name="T49" fmla="*/ 282 h 353"/>
                <a:gd name="T50" fmla="*/ 173 w 412"/>
                <a:gd name="T51" fmla="*/ 276 h 353"/>
                <a:gd name="T52" fmla="*/ 171 w 412"/>
                <a:gd name="T53" fmla="*/ 255 h 353"/>
                <a:gd name="T54" fmla="*/ 159 w 412"/>
                <a:gd name="T55" fmla="*/ 229 h 353"/>
                <a:gd name="T56" fmla="*/ 157 w 412"/>
                <a:gd name="T57" fmla="*/ 210 h 353"/>
                <a:gd name="T58" fmla="*/ 173 w 412"/>
                <a:gd name="T59" fmla="*/ 186 h 353"/>
                <a:gd name="T60" fmla="*/ 202 w 412"/>
                <a:gd name="T61" fmla="*/ 198 h 353"/>
                <a:gd name="T62" fmla="*/ 230 w 412"/>
                <a:gd name="T63" fmla="*/ 200 h 353"/>
                <a:gd name="T64" fmla="*/ 249 w 412"/>
                <a:gd name="T65" fmla="*/ 192 h 353"/>
                <a:gd name="T66" fmla="*/ 261 w 412"/>
                <a:gd name="T67" fmla="*/ 194 h 353"/>
                <a:gd name="T68" fmla="*/ 286 w 412"/>
                <a:gd name="T69" fmla="*/ 206 h 353"/>
                <a:gd name="T70" fmla="*/ 308 w 412"/>
                <a:gd name="T71" fmla="*/ 204 h 353"/>
                <a:gd name="T72" fmla="*/ 331 w 412"/>
                <a:gd name="T73" fmla="*/ 210 h 353"/>
                <a:gd name="T74" fmla="*/ 335 w 412"/>
                <a:gd name="T75" fmla="*/ 243 h 353"/>
                <a:gd name="T76" fmla="*/ 357 w 412"/>
                <a:gd name="T77" fmla="*/ 237 h 353"/>
                <a:gd name="T78" fmla="*/ 371 w 412"/>
                <a:gd name="T79" fmla="*/ 237 h 353"/>
                <a:gd name="T80" fmla="*/ 388 w 412"/>
                <a:gd name="T81" fmla="*/ 218 h 353"/>
                <a:gd name="T82" fmla="*/ 410 w 412"/>
                <a:gd name="T83" fmla="*/ 198 h 353"/>
                <a:gd name="T84" fmla="*/ 408 w 412"/>
                <a:gd name="T85" fmla="*/ 167 h 353"/>
                <a:gd name="T86" fmla="*/ 386 w 412"/>
                <a:gd name="T87" fmla="*/ 114 h 353"/>
                <a:gd name="T88" fmla="*/ 357 w 412"/>
                <a:gd name="T89" fmla="*/ 110 h 353"/>
                <a:gd name="T90" fmla="*/ 349 w 412"/>
                <a:gd name="T91" fmla="*/ 112 h 353"/>
                <a:gd name="T92" fmla="*/ 331 w 412"/>
                <a:gd name="T93" fmla="*/ 92 h 353"/>
                <a:gd name="T94" fmla="*/ 329 w 412"/>
                <a:gd name="T95" fmla="*/ 69 h 353"/>
                <a:gd name="T96" fmla="*/ 316 w 412"/>
                <a:gd name="T97" fmla="*/ 65 h 353"/>
                <a:gd name="T98" fmla="*/ 277 w 412"/>
                <a:gd name="T99" fmla="*/ 73 h 353"/>
                <a:gd name="T100" fmla="*/ 247 w 412"/>
                <a:gd name="T101" fmla="*/ 81 h 353"/>
                <a:gd name="T102" fmla="*/ 228 w 412"/>
                <a:gd name="T103" fmla="*/ 98 h 353"/>
                <a:gd name="T104" fmla="*/ 212 w 412"/>
                <a:gd name="T105" fmla="*/ 84 h 353"/>
                <a:gd name="T106" fmla="*/ 200 w 412"/>
                <a:gd name="T107" fmla="*/ 75 h 353"/>
                <a:gd name="T108" fmla="*/ 190 w 412"/>
                <a:gd name="T109" fmla="*/ 41 h 353"/>
                <a:gd name="T110" fmla="*/ 183 w 412"/>
                <a:gd name="T111" fmla="*/ 30 h 353"/>
                <a:gd name="T112" fmla="*/ 179 w 412"/>
                <a:gd name="T113" fmla="*/ 16 h 353"/>
                <a:gd name="T114" fmla="*/ 151 w 412"/>
                <a:gd name="T115" fmla="*/ 8 h 353"/>
                <a:gd name="T116" fmla="*/ 126 w 412"/>
                <a:gd name="T117" fmla="*/ 0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2" h="353">
                  <a:moveTo>
                    <a:pt x="116" y="8"/>
                  </a:moveTo>
                  <a:lnTo>
                    <a:pt x="112" y="16"/>
                  </a:lnTo>
                  <a:lnTo>
                    <a:pt x="116" y="18"/>
                  </a:lnTo>
                  <a:lnTo>
                    <a:pt x="114" y="22"/>
                  </a:lnTo>
                  <a:lnTo>
                    <a:pt x="118" y="34"/>
                  </a:lnTo>
                  <a:lnTo>
                    <a:pt x="118" y="37"/>
                  </a:lnTo>
                  <a:lnTo>
                    <a:pt x="116" y="41"/>
                  </a:lnTo>
                  <a:lnTo>
                    <a:pt x="118" y="51"/>
                  </a:lnTo>
                  <a:lnTo>
                    <a:pt x="118" y="55"/>
                  </a:lnTo>
                  <a:lnTo>
                    <a:pt x="104" y="57"/>
                  </a:lnTo>
                  <a:lnTo>
                    <a:pt x="92" y="53"/>
                  </a:lnTo>
                  <a:lnTo>
                    <a:pt x="87" y="55"/>
                  </a:lnTo>
                  <a:lnTo>
                    <a:pt x="81" y="53"/>
                  </a:lnTo>
                  <a:lnTo>
                    <a:pt x="75" y="49"/>
                  </a:lnTo>
                  <a:lnTo>
                    <a:pt x="69" y="53"/>
                  </a:lnTo>
                  <a:lnTo>
                    <a:pt x="67" y="61"/>
                  </a:lnTo>
                  <a:lnTo>
                    <a:pt x="65" y="63"/>
                  </a:lnTo>
                  <a:lnTo>
                    <a:pt x="61" y="65"/>
                  </a:lnTo>
                  <a:lnTo>
                    <a:pt x="57" y="65"/>
                  </a:lnTo>
                  <a:lnTo>
                    <a:pt x="53" y="67"/>
                  </a:lnTo>
                  <a:lnTo>
                    <a:pt x="42" y="88"/>
                  </a:lnTo>
                  <a:lnTo>
                    <a:pt x="32" y="92"/>
                  </a:lnTo>
                  <a:lnTo>
                    <a:pt x="32" y="96"/>
                  </a:lnTo>
                  <a:lnTo>
                    <a:pt x="32" y="100"/>
                  </a:lnTo>
                  <a:lnTo>
                    <a:pt x="34" y="104"/>
                  </a:lnTo>
                  <a:lnTo>
                    <a:pt x="38" y="106"/>
                  </a:lnTo>
                  <a:lnTo>
                    <a:pt x="45" y="110"/>
                  </a:lnTo>
                  <a:lnTo>
                    <a:pt x="57" y="108"/>
                  </a:lnTo>
                  <a:lnTo>
                    <a:pt x="59" y="106"/>
                  </a:lnTo>
                  <a:lnTo>
                    <a:pt x="61" y="110"/>
                  </a:lnTo>
                  <a:lnTo>
                    <a:pt x="61" y="116"/>
                  </a:lnTo>
                  <a:lnTo>
                    <a:pt x="69" y="120"/>
                  </a:lnTo>
                  <a:lnTo>
                    <a:pt x="71" y="124"/>
                  </a:lnTo>
                  <a:lnTo>
                    <a:pt x="79" y="126"/>
                  </a:lnTo>
                  <a:lnTo>
                    <a:pt x="83" y="133"/>
                  </a:lnTo>
                  <a:lnTo>
                    <a:pt x="81" y="135"/>
                  </a:lnTo>
                  <a:lnTo>
                    <a:pt x="79" y="137"/>
                  </a:lnTo>
                  <a:lnTo>
                    <a:pt x="75" y="139"/>
                  </a:lnTo>
                  <a:lnTo>
                    <a:pt x="77" y="143"/>
                  </a:lnTo>
                  <a:lnTo>
                    <a:pt x="73" y="147"/>
                  </a:lnTo>
                  <a:lnTo>
                    <a:pt x="67" y="159"/>
                  </a:lnTo>
                  <a:lnTo>
                    <a:pt x="69" y="165"/>
                  </a:lnTo>
                  <a:lnTo>
                    <a:pt x="67" y="169"/>
                  </a:lnTo>
                  <a:lnTo>
                    <a:pt x="65" y="171"/>
                  </a:lnTo>
                  <a:lnTo>
                    <a:pt x="63" y="178"/>
                  </a:lnTo>
                  <a:lnTo>
                    <a:pt x="67" y="182"/>
                  </a:lnTo>
                  <a:lnTo>
                    <a:pt x="67" y="184"/>
                  </a:lnTo>
                  <a:lnTo>
                    <a:pt x="67" y="186"/>
                  </a:lnTo>
                  <a:lnTo>
                    <a:pt x="67" y="190"/>
                  </a:lnTo>
                  <a:lnTo>
                    <a:pt x="69" y="194"/>
                  </a:lnTo>
                  <a:lnTo>
                    <a:pt x="73" y="194"/>
                  </a:lnTo>
                  <a:lnTo>
                    <a:pt x="75" y="194"/>
                  </a:lnTo>
                  <a:lnTo>
                    <a:pt x="79" y="196"/>
                  </a:lnTo>
                  <a:lnTo>
                    <a:pt x="75" y="200"/>
                  </a:lnTo>
                  <a:lnTo>
                    <a:pt x="71" y="202"/>
                  </a:lnTo>
                  <a:lnTo>
                    <a:pt x="65" y="204"/>
                  </a:lnTo>
                  <a:lnTo>
                    <a:pt x="57" y="206"/>
                  </a:lnTo>
                  <a:lnTo>
                    <a:pt x="51" y="204"/>
                  </a:lnTo>
                  <a:lnTo>
                    <a:pt x="45" y="202"/>
                  </a:lnTo>
                  <a:lnTo>
                    <a:pt x="40" y="200"/>
                  </a:lnTo>
                  <a:lnTo>
                    <a:pt x="38" y="204"/>
                  </a:lnTo>
                  <a:lnTo>
                    <a:pt x="34" y="206"/>
                  </a:lnTo>
                  <a:lnTo>
                    <a:pt x="34" y="210"/>
                  </a:lnTo>
                  <a:lnTo>
                    <a:pt x="28" y="223"/>
                  </a:lnTo>
                  <a:lnTo>
                    <a:pt x="24" y="227"/>
                  </a:lnTo>
                  <a:lnTo>
                    <a:pt x="16" y="229"/>
                  </a:lnTo>
                  <a:lnTo>
                    <a:pt x="16" y="243"/>
                  </a:lnTo>
                  <a:lnTo>
                    <a:pt x="10" y="249"/>
                  </a:lnTo>
                  <a:lnTo>
                    <a:pt x="8" y="255"/>
                  </a:lnTo>
                  <a:lnTo>
                    <a:pt x="2" y="259"/>
                  </a:lnTo>
                  <a:lnTo>
                    <a:pt x="0" y="263"/>
                  </a:lnTo>
                  <a:lnTo>
                    <a:pt x="0" y="266"/>
                  </a:lnTo>
                  <a:lnTo>
                    <a:pt x="4" y="263"/>
                  </a:lnTo>
                  <a:lnTo>
                    <a:pt x="12" y="270"/>
                  </a:lnTo>
                  <a:lnTo>
                    <a:pt x="28" y="272"/>
                  </a:lnTo>
                  <a:lnTo>
                    <a:pt x="30" y="276"/>
                  </a:lnTo>
                  <a:lnTo>
                    <a:pt x="38" y="276"/>
                  </a:lnTo>
                  <a:lnTo>
                    <a:pt x="40" y="276"/>
                  </a:lnTo>
                  <a:lnTo>
                    <a:pt x="45" y="284"/>
                  </a:lnTo>
                  <a:lnTo>
                    <a:pt x="49" y="302"/>
                  </a:lnTo>
                  <a:lnTo>
                    <a:pt x="55" y="304"/>
                  </a:lnTo>
                  <a:lnTo>
                    <a:pt x="63" y="310"/>
                  </a:lnTo>
                  <a:lnTo>
                    <a:pt x="67" y="319"/>
                  </a:lnTo>
                  <a:lnTo>
                    <a:pt x="63" y="329"/>
                  </a:lnTo>
                  <a:lnTo>
                    <a:pt x="63" y="337"/>
                  </a:lnTo>
                  <a:lnTo>
                    <a:pt x="75" y="343"/>
                  </a:lnTo>
                  <a:lnTo>
                    <a:pt x="81" y="353"/>
                  </a:lnTo>
                  <a:lnTo>
                    <a:pt x="124" y="353"/>
                  </a:lnTo>
                  <a:lnTo>
                    <a:pt x="126" y="337"/>
                  </a:lnTo>
                  <a:lnTo>
                    <a:pt x="122" y="335"/>
                  </a:lnTo>
                  <a:lnTo>
                    <a:pt x="120" y="329"/>
                  </a:lnTo>
                  <a:lnTo>
                    <a:pt x="126" y="319"/>
                  </a:lnTo>
                  <a:lnTo>
                    <a:pt x="128" y="313"/>
                  </a:lnTo>
                  <a:lnTo>
                    <a:pt x="136" y="306"/>
                  </a:lnTo>
                  <a:lnTo>
                    <a:pt x="141" y="306"/>
                  </a:lnTo>
                  <a:lnTo>
                    <a:pt x="143" y="302"/>
                  </a:lnTo>
                  <a:lnTo>
                    <a:pt x="143" y="300"/>
                  </a:lnTo>
                  <a:lnTo>
                    <a:pt x="141" y="296"/>
                  </a:lnTo>
                  <a:lnTo>
                    <a:pt x="143" y="288"/>
                  </a:lnTo>
                  <a:lnTo>
                    <a:pt x="147" y="282"/>
                  </a:lnTo>
                  <a:lnTo>
                    <a:pt x="149" y="276"/>
                  </a:lnTo>
                  <a:lnTo>
                    <a:pt x="155" y="276"/>
                  </a:lnTo>
                  <a:lnTo>
                    <a:pt x="169" y="276"/>
                  </a:lnTo>
                  <a:lnTo>
                    <a:pt x="173" y="276"/>
                  </a:lnTo>
                  <a:lnTo>
                    <a:pt x="175" y="266"/>
                  </a:lnTo>
                  <a:lnTo>
                    <a:pt x="179" y="257"/>
                  </a:lnTo>
                  <a:lnTo>
                    <a:pt x="177" y="255"/>
                  </a:lnTo>
                  <a:lnTo>
                    <a:pt x="171" y="255"/>
                  </a:lnTo>
                  <a:lnTo>
                    <a:pt x="165" y="249"/>
                  </a:lnTo>
                  <a:lnTo>
                    <a:pt x="161" y="243"/>
                  </a:lnTo>
                  <a:lnTo>
                    <a:pt x="153" y="239"/>
                  </a:lnTo>
                  <a:lnTo>
                    <a:pt x="159" y="229"/>
                  </a:lnTo>
                  <a:lnTo>
                    <a:pt x="163" y="227"/>
                  </a:lnTo>
                  <a:lnTo>
                    <a:pt x="165" y="225"/>
                  </a:lnTo>
                  <a:lnTo>
                    <a:pt x="157" y="210"/>
                  </a:lnTo>
                  <a:lnTo>
                    <a:pt x="157" y="210"/>
                  </a:lnTo>
                  <a:lnTo>
                    <a:pt x="161" y="202"/>
                  </a:lnTo>
                  <a:lnTo>
                    <a:pt x="167" y="192"/>
                  </a:lnTo>
                  <a:lnTo>
                    <a:pt x="171" y="186"/>
                  </a:lnTo>
                  <a:lnTo>
                    <a:pt x="173" y="186"/>
                  </a:lnTo>
                  <a:lnTo>
                    <a:pt x="181" y="194"/>
                  </a:lnTo>
                  <a:lnTo>
                    <a:pt x="183" y="194"/>
                  </a:lnTo>
                  <a:lnTo>
                    <a:pt x="198" y="198"/>
                  </a:lnTo>
                  <a:lnTo>
                    <a:pt x="202" y="198"/>
                  </a:lnTo>
                  <a:lnTo>
                    <a:pt x="210" y="196"/>
                  </a:lnTo>
                  <a:lnTo>
                    <a:pt x="218" y="200"/>
                  </a:lnTo>
                  <a:lnTo>
                    <a:pt x="224" y="200"/>
                  </a:lnTo>
                  <a:lnTo>
                    <a:pt x="230" y="200"/>
                  </a:lnTo>
                  <a:lnTo>
                    <a:pt x="237" y="198"/>
                  </a:lnTo>
                  <a:lnTo>
                    <a:pt x="241" y="198"/>
                  </a:lnTo>
                  <a:lnTo>
                    <a:pt x="247" y="198"/>
                  </a:lnTo>
                  <a:lnTo>
                    <a:pt x="249" y="192"/>
                  </a:lnTo>
                  <a:lnTo>
                    <a:pt x="251" y="186"/>
                  </a:lnTo>
                  <a:lnTo>
                    <a:pt x="253" y="186"/>
                  </a:lnTo>
                  <a:lnTo>
                    <a:pt x="259" y="190"/>
                  </a:lnTo>
                  <a:lnTo>
                    <a:pt x="261" y="194"/>
                  </a:lnTo>
                  <a:lnTo>
                    <a:pt x="263" y="196"/>
                  </a:lnTo>
                  <a:lnTo>
                    <a:pt x="267" y="202"/>
                  </a:lnTo>
                  <a:lnTo>
                    <a:pt x="280" y="204"/>
                  </a:lnTo>
                  <a:lnTo>
                    <a:pt x="286" y="206"/>
                  </a:lnTo>
                  <a:lnTo>
                    <a:pt x="288" y="208"/>
                  </a:lnTo>
                  <a:lnTo>
                    <a:pt x="294" y="208"/>
                  </a:lnTo>
                  <a:lnTo>
                    <a:pt x="306" y="204"/>
                  </a:lnTo>
                  <a:lnTo>
                    <a:pt x="308" y="204"/>
                  </a:lnTo>
                  <a:lnTo>
                    <a:pt x="310" y="202"/>
                  </a:lnTo>
                  <a:lnTo>
                    <a:pt x="318" y="202"/>
                  </a:lnTo>
                  <a:lnTo>
                    <a:pt x="331" y="204"/>
                  </a:lnTo>
                  <a:lnTo>
                    <a:pt x="331" y="210"/>
                  </a:lnTo>
                  <a:lnTo>
                    <a:pt x="333" y="216"/>
                  </a:lnTo>
                  <a:lnTo>
                    <a:pt x="324" y="229"/>
                  </a:lnTo>
                  <a:lnTo>
                    <a:pt x="331" y="239"/>
                  </a:lnTo>
                  <a:lnTo>
                    <a:pt x="335" y="243"/>
                  </a:lnTo>
                  <a:lnTo>
                    <a:pt x="343" y="245"/>
                  </a:lnTo>
                  <a:lnTo>
                    <a:pt x="347" y="243"/>
                  </a:lnTo>
                  <a:lnTo>
                    <a:pt x="353" y="239"/>
                  </a:lnTo>
                  <a:lnTo>
                    <a:pt x="357" y="237"/>
                  </a:lnTo>
                  <a:lnTo>
                    <a:pt x="361" y="237"/>
                  </a:lnTo>
                  <a:lnTo>
                    <a:pt x="367" y="235"/>
                  </a:lnTo>
                  <a:lnTo>
                    <a:pt x="371" y="237"/>
                  </a:lnTo>
                  <a:lnTo>
                    <a:pt x="371" y="237"/>
                  </a:lnTo>
                  <a:lnTo>
                    <a:pt x="374" y="237"/>
                  </a:lnTo>
                  <a:lnTo>
                    <a:pt x="378" y="229"/>
                  </a:lnTo>
                  <a:lnTo>
                    <a:pt x="386" y="223"/>
                  </a:lnTo>
                  <a:lnTo>
                    <a:pt x="388" y="218"/>
                  </a:lnTo>
                  <a:lnTo>
                    <a:pt x="392" y="216"/>
                  </a:lnTo>
                  <a:lnTo>
                    <a:pt x="392" y="214"/>
                  </a:lnTo>
                  <a:lnTo>
                    <a:pt x="400" y="210"/>
                  </a:lnTo>
                  <a:lnTo>
                    <a:pt x="410" y="198"/>
                  </a:lnTo>
                  <a:lnTo>
                    <a:pt x="412" y="198"/>
                  </a:lnTo>
                  <a:lnTo>
                    <a:pt x="412" y="176"/>
                  </a:lnTo>
                  <a:lnTo>
                    <a:pt x="412" y="173"/>
                  </a:lnTo>
                  <a:lnTo>
                    <a:pt x="408" y="167"/>
                  </a:lnTo>
                  <a:lnTo>
                    <a:pt x="402" y="159"/>
                  </a:lnTo>
                  <a:lnTo>
                    <a:pt x="390" y="137"/>
                  </a:lnTo>
                  <a:lnTo>
                    <a:pt x="396" y="116"/>
                  </a:lnTo>
                  <a:lnTo>
                    <a:pt x="386" y="114"/>
                  </a:lnTo>
                  <a:lnTo>
                    <a:pt x="378" y="114"/>
                  </a:lnTo>
                  <a:lnTo>
                    <a:pt x="365" y="108"/>
                  </a:lnTo>
                  <a:lnTo>
                    <a:pt x="361" y="106"/>
                  </a:lnTo>
                  <a:lnTo>
                    <a:pt x="357" y="110"/>
                  </a:lnTo>
                  <a:lnTo>
                    <a:pt x="355" y="116"/>
                  </a:lnTo>
                  <a:lnTo>
                    <a:pt x="353" y="118"/>
                  </a:lnTo>
                  <a:lnTo>
                    <a:pt x="351" y="116"/>
                  </a:lnTo>
                  <a:lnTo>
                    <a:pt x="349" y="112"/>
                  </a:lnTo>
                  <a:lnTo>
                    <a:pt x="349" y="106"/>
                  </a:lnTo>
                  <a:lnTo>
                    <a:pt x="347" y="102"/>
                  </a:lnTo>
                  <a:lnTo>
                    <a:pt x="335" y="96"/>
                  </a:lnTo>
                  <a:lnTo>
                    <a:pt x="331" y="92"/>
                  </a:lnTo>
                  <a:lnTo>
                    <a:pt x="333" y="90"/>
                  </a:lnTo>
                  <a:lnTo>
                    <a:pt x="331" y="81"/>
                  </a:lnTo>
                  <a:lnTo>
                    <a:pt x="329" y="77"/>
                  </a:lnTo>
                  <a:lnTo>
                    <a:pt x="329" y="69"/>
                  </a:lnTo>
                  <a:lnTo>
                    <a:pt x="327" y="69"/>
                  </a:lnTo>
                  <a:lnTo>
                    <a:pt x="324" y="65"/>
                  </a:lnTo>
                  <a:lnTo>
                    <a:pt x="322" y="65"/>
                  </a:lnTo>
                  <a:lnTo>
                    <a:pt x="316" y="65"/>
                  </a:lnTo>
                  <a:lnTo>
                    <a:pt x="304" y="75"/>
                  </a:lnTo>
                  <a:lnTo>
                    <a:pt x="294" y="77"/>
                  </a:lnTo>
                  <a:lnTo>
                    <a:pt x="284" y="73"/>
                  </a:lnTo>
                  <a:lnTo>
                    <a:pt x="277" y="73"/>
                  </a:lnTo>
                  <a:lnTo>
                    <a:pt x="263" y="75"/>
                  </a:lnTo>
                  <a:lnTo>
                    <a:pt x="257" y="77"/>
                  </a:lnTo>
                  <a:lnTo>
                    <a:pt x="253" y="77"/>
                  </a:lnTo>
                  <a:lnTo>
                    <a:pt x="247" y="81"/>
                  </a:lnTo>
                  <a:lnTo>
                    <a:pt x="241" y="86"/>
                  </a:lnTo>
                  <a:lnTo>
                    <a:pt x="237" y="92"/>
                  </a:lnTo>
                  <a:lnTo>
                    <a:pt x="235" y="98"/>
                  </a:lnTo>
                  <a:lnTo>
                    <a:pt x="228" y="98"/>
                  </a:lnTo>
                  <a:lnTo>
                    <a:pt x="218" y="94"/>
                  </a:lnTo>
                  <a:lnTo>
                    <a:pt x="214" y="96"/>
                  </a:lnTo>
                  <a:lnTo>
                    <a:pt x="214" y="94"/>
                  </a:lnTo>
                  <a:lnTo>
                    <a:pt x="212" y="84"/>
                  </a:lnTo>
                  <a:lnTo>
                    <a:pt x="210" y="84"/>
                  </a:lnTo>
                  <a:lnTo>
                    <a:pt x="210" y="84"/>
                  </a:lnTo>
                  <a:lnTo>
                    <a:pt x="208" y="84"/>
                  </a:lnTo>
                  <a:lnTo>
                    <a:pt x="200" y="75"/>
                  </a:lnTo>
                  <a:lnTo>
                    <a:pt x="194" y="73"/>
                  </a:lnTo>
                  <a:lnTo>
                    <a:pt x="188" y="61"/>
                  </a:lnTo>
                  <a:lnTo>
                    <a:pt x="186" y="51"/>
                  </a:lnTo>
                  <a:lnTo>
                    <a:pt x="190" y="41"/>
                  </a:lnTo>
                  <a:lnTo>
                    <a:pt x="190" y="32"/>
                  </a:lnTo>
                  <a:lnTo>
                    <a:pt x="188" y="32"/>
                  </a:lnTo>
                  <a:lnTo>
                    <a:pt x="188" y="32"/>
                  </a:lnTo>
                  <a:lnTo>
                    <a:pt x="183" y="30"/>
                  </a:lnTo>
                  <a:lnTo>
                    <a:pt x="183" y="26"/>
                  </a:lnTo>
                  <a:lnTo>
                    <a:pt x="179" y="24"/>
                  </a:lnTo>
                  <a:lnTo>
                    <a:pt x="177" y="22"/>
                  </a:lnTo>
                  <a:lnTo>
                    <a:pt x="179" y="16"/>
                  </a:lnTo>
                  <a:lnTo>
                    <a:pt x="157" y="10"/>
                  </a:lnTo>
                  <a:lnTo>
                    <a:pt x="157" y="16"/>
                  </a:lnTo>
                  <a:lnTo>
                    <a:pt x="149" y="14"/>
                  </a:lnTo>
                  <a:lnTo>
                    <a:pt x="151" y="8"/>
                  </a:lnTo>
                  <a:lnTo>
                    <a:pt x="147" y="6"/>
                  </a:lnTo>
                  <a:lnTo>
                    <a:pt x="143" y="4"/>
                  </a:lnTo>
                  <a:lnTo>
                    <a:pt x="143" y="0"/>
                  </a:lnTo>
                  <a:lnTo>
                    <a:pt x="126" y="0"/>
                  </a:lnTo>
                  <a:lnTo>
                    <a:pt x="116" y="8"/>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2" name="Freeform 742"/>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3" name="Freeform 743"/>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4" name="Freeform 744"/>
            <p:cNvSpPr>
              <a:spLocks/>
            </p:cNvSpPr>
            <p:nvPr/>
          </p:nvSpPr>
          <p:spPr bwMode="auto">
            <a:xfrm>
              <a:off x="7737475" y="1803400"/>
              <a:ext cx="696913" cy="600075"/>
            </a:xfrm>
            <a:custGeom>
              <a:avLst/>
              <a:gdLst>
                <a:gd name="T0" fmla="*/ 8 w 439"/>
                <a:gd name="T1" fmla="*/ 255 h 378"/>
                <a:gd name="T2" fmla="*/ 24 w 439"/>
                <a:gd name="T3" fmla="*/ 227 h 378"/>
                <a:gd name="T4" fmla="*/ 38 w 439"/>
                <a:gd name="T5" fmla="*/ 204 h 378"/>
                <a:gd name="T6" fmla="*/ 57 w 439"/>
                <a:gd name="T7" fmla="*/ 206 h 378"/>
                <a:gd name="T8" fmla="*/ 79 w 439"/>
                <a:gd name="T9" fmla="*/ 196 h 378"/>
                <a:gd name="T10" fmla="*/ 67 w 439"/>
                <a:gd name="T11" fmla="*/ 190 h 378"/>
                <a:gd name="T12" fmla="*/ 63 w 439"/>
                <a:gd name="T13" fmla="*/ 178 h 378"/>
                <a:gd name="T14" fmla="*/ 67 w 439"/>
                <a:gd name="T15" fmla="*/ 159 h 378"/>
                <a:gd name="T16" fmla="*/ 79 w 439"/>
                <a:gd name="T17" fmla="*/ 137 h 378"/>
                <a:gd name="T18" fmla="*/ 71 w 439"/>
                <a:gd name="T19" fmla="*/ 124 h 378"/>
                <a:gd name="T20" fmla="*/ 59 w 439"/>
                <a:gd name="T21" fmla="*/ 106 h 378"/>
                <a:gd name="T22" fmla="*/ 34 w 439"/>
                <a:gd name="T23" fmla="*/ 104 h 378"/>
                <a:gd name="T24" fmla="*/ 42 w 439"/>
                <a:gd name="T25" fmla="*/ 88 h 378"/>
                <a:gd name="T26" fmla="*/ 65 w 439"/>
                <a:gd name="T27" fmla="*/ 63 h 378"/>
                <a:gd name="T28" fmla="*/ 81 w 439"/>
                <a:gd name="T29" fmla="*/ 53 h 378"/>
                <a:gd name="T30" fmla="*/ 118 w 439"/>
                <a:gd name="T31" fmla="*/ 55 h 378"/>
                <a:gd name="T32" fmla="*/ 118 w 439"/>
                <a:gd name="T33" fmla="*/ 34 h 378"/>
                <a:gd name="T34" fmla="*/ 116 w 439"/>
                <a:gd name="T35" fmla="*/ 8 h 378"/>
                <a:gd name="T36" fmla="*/ 147 w 439"/>
                <a:gd name="T37" fmla="*/ 6 h 378"/>
                <a:gd name="T38" fmla="*/ 157 w 439"/>
                <a:gd name="T39" fmla="*/ 10 h 378"/>
                <a:gd name="T40" fmla="*/ 183 w 439"/>
                <a:gd name="T41" fmla="*/ 26 h 378"/>
                <a:gd name="T42" fmla="*/ 190 w 439"/>
                <a:gd name="T43" fmla="*/ 32 h 378"/>
                <a:gd name="T44" fmla="*/ 194 w 439"/>
                <a:gd name="T45" fmla="*/ 73 h 378"/>
                <a:gd name="T46" fmla="*/ 210 w 439"/>
                <a:gd name="T47" fmla="*/ 84 h 378"/>
                <a:gd name="T48" fmla="*/ 218 w 439"/>
                <a:gd name="T49" fmla="*/ 94 h 378"/>
                <a:gd name="T50" fmla="*/ 241 w 439"/>
                <a:gd name="T51" fmla="*/ 86 h 378"/>
                <a:gd name="T52" fmla="*/ 263 w 439"/>
                <a:gd name="T53" fmla="*/ 75 h 378"/>
                <a:gd name="T54" fmla="*/ 304 w 439"/>
                <a:gd name="T55" fmla="*/ 75 h 378"/>
                <a:gd name="T56" fmla="*/ 327 w 439"/>
                <a:gd name="T57" fmla="*/ 69 h 378"/>
                <a:gd name="T58" fmla="*/ 333 w 439"/>
                <a:gd name="T59" fmla="*/ 90 h 378"/>
                <a:gd name="T60" fmla="*/ 349 w 439"/>
                <a:gd name="T61" fmla="*/ 106 h 378"/>
                <a:gd name="T62" fmla="*/ 355 w 439"/>
                <a:gd name="T63" fmla="*/ 116 h 378"/>
                <a:gd name="T64" fmla="*/ 378 w 439"/>
                <a:gd name="T65" fmla="*/ 114 h 378"/>
                <a:gd name="T66" fmla="*/ 402 w 439"/>
                <a:gd name="T67" fmla="*/ 159 h 378"/>
                <a:gd name="T68" fmla="*/ 427 w 439"/>
                <a:gd name="T69" fmla="*/ 184 h 378"/>
                <a:gd name="T70" fmla="*/ 410 w 439"/>
                <a:gd name="T71" fmla="*/ 198 h 378"/>
                <a:gd name="T72" fmla="*/ 388 w 439"/>
                <a:gd name="T73" fmla="*/ 218 h 378"/>
                <a:gd name="T74" fmla="*/ 371 w 439"/>
                <a:gd name="T75" fmla="*/ 237 h 378"/>
                <a:gd name="T76" fmla="*/ 357 w 439"/>
                <a:gd name="T77" fmla="*/ 237 h 378"/>
                <a:gd name="T78" fmla="*/ 335 w 439"/>
                <a:gd name="T79" fmla="*/ 243 h 378"/>
                <a:gd name="T80" fmla="*/ 331 w 439"/>
                <a:gd name="T81" fmla="*/ 210 h 378"/>
                <a:gd name="T82" fmla="*/ 308 w 439"/>
                <a:gd name="T83" fmla="*/ 204 h 378"/>
                <a:gd name="T84" fmla="*/ 286 w 439"/>
                <a:gd name="T85" fmla="*/ 206 h 378"/>
                <a:gd name="T86" fmla="*/ 261 w 439"/>
                <a:gd name="T87" fmla="*/ 194 h 378"/>
                <a:gd name="T88" fmla="*/ 249 w 439"/>
                <a:gd name="T89" fmla="*/ 192 h 378"/>
                <a:gd name="T90" fmla="*/ 230 w 439"/>
                <a:gd name="T91" fmla="*/ 200 h 378"/>
                <a:gd name="T92" fmla="*/ 202 w 439"/>
                <a:gd name="T93" fmla="*/ 198 h 378"/>
                <a:gd name="T94" fmla="*/ 173 w 439"/>
                <a:gd name="T95" fmla="*/ 186 h 378"/>
                <a:gd name="T96" fmla="*/ 157 w 439"/>
                <a:gd name="T97" fmla="*/ 210 h 378"/>
                <a:gd name="T98" fmla="*/ 159 w 439"/>
                <a:gd name="T99" fmla="*/ 229 h 378"/>
                <a:gd name="T100" fmla="*/ 171 w 439"/>
                <a:gd name="T101" fmla="*/ 255 h 378"/>
                <a:gd name="T102" fmla="*/ 173 w 439"/>
                <a:gd name="T103" fmla="*/ 276 h 378"/>
                <a:gd name="T104" fmla="*/ 147 w 439"/>
                <a:gd name="T105" fmla="*/ 282 h 378"/>
                <a:gd name="T106" fmla="*/ 143 w 439"/>
                <a:gd name="T107" fmla="*/ 302 h 378"/>
                <a:gd name="T108" fmla="*/ 126 w 439"/>
                <a:gd name="T109" fmla="*/ 319 h 378"/>
                <a:gd name="T110" fmla="*/ 122 w 439"/>
                <a:gd name="T111" fmla="*/ 353 h 378"/>
                <a:gd name="T112" fmla="*/ 110 w 439"/>
                <a:gd name="T113" fmla="*/ 376 h 378"/>
                <a:gd name="T114" fmla="*/ 83 w 439"/>
                <a:gd name="T115" fmla="*/ 358 h 378"/>
                <a:gd name="T116" fmla="*/ 63 w 439"/>
                <a:gd name="T117" fmla="*/ 329 h 378"/>
                <a:gd name="T118" fmla="*/ 49 w 439"/>
                <a:gd name="T119" fmla="*/ 302 h 378"/>
                <a:gd name="T120" fmla="*/ 30 w 439"/>
                <a:gd name="T121" fmla="*/ 276 h 378"/>
                <a:gd name="T122" fmla="*/ 0 w 439"/>
                <a:gd name="T123" fmla="*/ 266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39" h="378">
                  <a:moveTo>
                    <a:pt x="0" y="266"/>
                  </a:moveTo>
                  <a:lnTo>
                    <a:pt x="0" y="263"/>
                  </a:lnTo>
                  <a:lnTo>
                    <a:pt x="2" y="259"/>
                  </a:lnTo>
                  <a:lnTo>
                    <a:pt x="8" y="255"/>
                  </a:lnTo>
                  <a:lnTo>
                    <a:pt x="10" y="249"/>
                  </a:lnTo>
                  <a:lnTo>
                    <a:pt x="16" y="243"/>
                  </a:lnTo>
                  <a:lnTo>
                    <a:pt x="16" y="229"/>
                  </a:lnTo>
                  <a:lnTo>
                    <a:pt x="24" y="227"/>
                  </a:lnTo>
                  <a:lnTo>
                    <a:pt x="28" y="223"/>
                  </a:lnTo>
                  <a:lnTo>
                    <a:pt x="34" y="210"/>
                  </a:lnTo>
                  <a:lnTo>
                    <a:pt x="34" y="206"/>
                  </a:lnTo>
                  <a:lnTo>
                    <a:pt x="38" y="204"/>
                  </a:lnTo>
                  <a:lnTo>
                    <a:pt x="40" y="200"/>
                  </a:lnTo>
                  <a:lnTo>
                    <a:pt x="45" y="202"/>
                  </a:lnTo>
                  <a:lnTo>
                    <a:pt x="51" y="204"/>
                  </a:lnTo>
                  <a:lnTo>
                    <a:pt x="57" y="206"/>
                  </a:lnTo>
                  <a:lnTo>
                    <a:pt x="65" y="204"/>
                  </a:lnTo>
                  <a:lnTo>
                    <a:pt x="71" y="202"/>
                  </a:lnTo>
                  <a:lnTo>
                    <a:pt x="75" y="200"/>
                  </a:lnTo>
                  <a:lnTo>
                    <a:pt x="79" y="196"/>
                  </a:lnTo>
                  <a:lnTo>
                    <a:pt x="75" y="194"/>
                  </a:lnTo>
                  <a:lnTo>
                    <a:pt x="73" y="194"/>
                  </a:lnTo>
                  <a:lnTo>
                    <a:pt x="69" y="194"/>
                  </a:lnTo>
                  <a:lnTo>
                    <a:pt x="67" y="190"/>
                  </a:lnTo>
                  <a:lnTo>
                    <a:pt x="67" y="186"/>
                  </a:lnTo>
                  <a:lnTo>
                    <a:pt x="67" y="184"/>
                  </a:lnTo>
                  <a:lnTo>
                    <a:pt x="67" y="182"/>
                  </a:lnTo>
                  <a:lnTo>
                    <a:pt x="63" y="178"/>
                  </a:lnTo>
                  <a:lnTo>
                    <a:pt x="65" y="171"/>
                  </a:lnTo>
                  <a:lnTo>
                    <a:pt x="67" y="169"/>
                  </a:lnTo>
                  <a:lnTo>
                    <a:pt x="69" y="165"/>
                  </a:lnTo>
                  <a:lnTo>
                    <a:pt x="67" y="159"/>
                  </a:lnTo>
                  <a:lnTo>
                    <a:pt x="73" y="147"/>
                  </a:lnTo>
                  <a:lnTo>
                    <a:pt x="77" y="143"/>
                  </a:lnTo>
                  <a:lnTo>
                    <a:pt x="75" y="139"/>
                  </a:lnTo>
                  <a:lnTo>
                    <a:pt x="79" y="137"/>
                  </a:lnTo>
                  <a:lnTo>
                    <a:pt x="81" y="135"/>
                  </a:lnTo>
                  <a:lnTo>
                    <a:pt x="83" y="133"/>
                  </a:lnTo>
                  <a:lnTo>
                    <a:pt x="79" y="126"/>
                  </a:lnTo>
                  <a:lnTo>
                    <a:pt x="71" y="124"/>
                  </a:lnTo>
                  <a:lnTo>
                    <a:pt x="69" y="120"/>
                  </a:lnTo>
                  <a:lnTo>
                    <a:pt x="61" y="116"/>
                  </a:lnTo>
                  <a:lnTo>
                    <a:pt x="61" y="110"/>
                  </a:lnTo>
                  <a:lnTo>
                    <a:pt x="59" y="106"/>
                  </a:lnTo>
                  <a:lnTo>
                    <a:pt x="57" y="108"/>
                  </a:lnTo>
                  <a:lnTo>
                    <a:pt x="45" y="110"/>
                  </a:lnTo>
                  <a:lnTo>
                    <a:pt x="38" y="106"/>
                  </a:lnTo>
                  <a:lnTo>
                    <a:pt x="34" y="104"/>
                  </a:lnTo>
                  <a:lnTo>
                    <a:pt x="32" y="100"/>
                  </a:lnTo>
                  <a:lnTo>
                    <a:pt x="32" y="96"/>
                  </a:lnTo>
                  <a:lnTo>
                    <a:pt x="32" y="92"/>
                  </a:lnTo>
                  <a:lnTo>
                    <a:pt x="42" y="88"/>
                  </a:lnTo>
                  <a:lnTo>
                    <a:pt x="53" y="67"/>
                  </a:lnTo>
                  <a:lnTo>
                    <a:pt x="57" y="65"/>
                  </a:lnTo>
                  <a:lnTo>
                    <a:pt x="61" y="65"/>
                  </a:lnTo>
                  <a:lnTo>
                    <a:pt x="65" y="63"/>
                  </a:lnTo>
                  <a:lnTo>
                    <a:pt x="67" y="61"/>
                  </a:lnTo>
                  <a:lnTo>
                    <a:pt x="69" y="53"/>
                  </a:lnTo>
                  <a:lnTo>
                    <a:pt x="75" y="49"/>
                  </a:lnTo>
                  <a:lnTo>
                    <a:pt x="81" y="53"/>
                  </a:lnTo>
                  <a:lnTo>
                    <a:pt x="87" y="55"/>
                  </a:lnTo>
                  <a:lnTo>
                    <a:pt x="92" y="53"/>
                  </a:lnTo>
                  <a:lnTo>
                    <a:pt x="104" y="57"/>
                  </a:lnTo>
                  <a:lnTo>
                    <a:pt x="118" y="55"/>
                  </a:lnTo>
                  <a:lnTo>
                    <a:pt x="118" y="51"/>
                  </a:lnTo>
                  <a:lnTo>
                    <a:pt x="116" y="41"/>
                  </a:lnTo>
                  <a:lnTo>
                    <a:pt x="118" y="37"/>
                  </a:lnTo>
                  <a:lnTo>
                    <a:pt x="118" y="34"/>
                  </a:lnTo>
                  <a:lnTo>
                    <a:pt x="114" y="22"/>
                  </a:lnTo>
                  <a:lnTo>
                    <a:pt x="116" y="18"/>
                  </a:lnTo>
                  <a:lnTo>
                    <a:pt x="112" y="16"/>
                  </a:lnTo>
                  <a:lnTo>
                    <a:pt x="116" y="8"/>
                  </a:lnTo>
                  <a:lnTo>
                    <a:pt x="126" y="0"/>
                  </a:lnTo>
                  <a:lnTo>
                    <a:pt x="143" y="0"/>
                  </a:lnTo>
                  <a:lnTo>
                    <a:pt x="143" y="4"/>
                  </a:lnTo>
                  <a:lnTo>
                    <a:pt x="147" y="6"/>
                  </a:lnTo>
                  <a:lnTo>
                    <a:pt x="151" y="8"/>
                  </a:lnTo>
                  <a:lnTo>
                    <a:pt x="149" y="14"/>
                  </a:lnTo>
                  <a:lnTo>
                    <a:pt x="157" y="16"/>
                  </a:lnTo>
                  <a:lnTo>
                    <a:pt x="157" y="10"/>
                  </a:lnTo>
                  <a:lnTo>
                    <a:pt x="179" y="16"/>
                  </a:lnTo>
                  <a:lnTo>
                    <a:pt x="177" y="22"/>
                  </a:lnTo>
                  <a:lnTo>
                    <a:pt x="179" y="24"/>
                  </a:lnTo>
                  <a:lnTo>
                    <a:pt x="183" y="26"/>
                  </a:lnTo>
                  <a:lnTo>
                    <a:pt x="183" y="30"/>
                  </a:lnTo>
                  <a:lnTo>
                    <a:pt x="188" y="32"/>
                  </a:lnTo>
                  <a:lnTo>
                    <a:pt x="188" y="32"/>
                  </a:lnTo>
                  <a:lnTo>
                    <a:pt x="190" y="32"/>
                  </a:lnTo>
                  <a:lnTo>
                    <a:pt x="190" y="41"/>
                  </a:lnTo>
                  <a:lnTo>
                    <a:pt x="186" y="51"/>
                  </a:lnTo>
                  <a:lnTo>
                    <a:pt x="188" y="61"/>
                  </a:lnTo>
                  <a:lnTo>
                    <a:pt x="194" y="73"/>
                  </a:lnTo>
                  <a:lnTo>
                    <a:pt x="200" y="75"/>
                  </a:lnTo>
                  <a:lnTo>
                    <a:pt x="208" y="84"/>
                  </a:lnTo>
                  <a:lnTo>
                    <a:pt x="210" y="84"/>
                  </a:lnTo>
                  <a:lnTo>
                    <a:pt x="210" y="84"/>
                  </a:lnTo>
                  <a:lnTo>
                    <a:pt x="212" y="84"/>
                  </a:lnTo>
                  <a:lnTo>
                    <a:pt x="214" y="94"/>
                  </a:lnTo>
                  <a:lnTo>
                    <a:pt x="214" y="96"/>
                  </a:lnTo>
                  <a:lnTo>
                    <a:pt x="218" y="94"/>
                  </a:lnTo>
                  <a:lnTo>
                    <a:pt x="228" y="98"/>
                  </a:lnTo>
                  <a:lnTo>
                    <a:pt x="235" y="98"/>
                  </a:lnTo>
                  <a:lnTo>
                    <a:pt x="237" y="92"/>
                  </a:lnTo>
                  <a:lnTo>
                    <a:pt x="241" y="86"/>
                  </a:lnTo>
                  <a:lnTo>
                    <a:pt x="247" y="81"/>
                  </a:lnTo>
                  <a:lnTo>
                    <a:pt x="253" y="77"/>
                  </a:lnTo>
                  <a:lnTo>
                    <a:pt x="257" y="77"/>
                  </a:lnTo>
                  <a:lnTo>
                    <a:pt x="263" y="75"/>
                  </a:lnTo>
                  <a:lnTo>
                    <a:pt x="277" y="73"/>
                  </a:lnTo>
                  <a:lnTo>
                    <a:pt x="284" y="73"/>
                  </a:lnTo>
                  <a:lnTo>
                    <a:pt x="294" y="77"/>
                  </a:lnTo>
                  <a:lnTo>
                    <a:pt x="304" y="75"/>
                  </a:lnTo>
                  <a:lnTo>
                    <a:pt x="316" y="65"/>
                  </a:lnTo>
                  <a:lnTo>
                    <a:pt x="322" y="65"/>
                  </a:lnTo>
                  <a:lnTo>
                    <a:pt x="324" y="65"/>
                  </a:lnTo>
                  <a:lnTo>
                    <a:pt x="327" y="69"/>
                  </a:lnTo>
                  <a:lnTo>
                    <a:pt x="329" y="69"/>
                  </a:lnTo>
                  <a:lnTo>
                    <a:pt x="329" y="77"/>
                  </a:lnTo>
                  <a:lnTo>
                    <a:pt x="331" y="81"/>
                  </a:lnTo>
                  <a:lnTo>
                    <a:pt x="333" y="90"/>
                  </a:lnTo>
                  <a:lnTo>
                    <a:pt x="331" y="92"/>
                  </a:lnTo>
                  <a:lnTo>
                    <a:pt x="335" y="96"/>
                  </a:lnTo>
                  <a:lnTo>
                    <a:pt x="347" y="102"/>
                  </a:lnTo>
                  <a:lnTo>
                    <a:pt x="349" y="106"/>
                  </a:lnTo>
                  <a:lnTo>
                    <a:pt x="349" y="112"/>
                  </a:lnTo>
                  <a:lnTo>
                    <a:pt x="351" y="116"/>
                  </a:lnTo>
                  <a:lnTo>
                    <a:pt x="353" y="118"/>
                  </a:lnTo>
                  <a:lnTo>
                    <a:pt x="355" y="116"/>
                  </a:lnTo>
                  <a:lnTo>
                    <a:pt x="357" y="110"/>
                  </a:lnTo>
                  <a:lnTo>
                    <a:pt x="361" y="106"/>
                  </a:lnTo>
                  <a:lnTo>
                    <a:pt x="365" y="108"/>
                  </a:lnTo>
                  <a:lnTo>
                    <a:pt x="378" y="114"/>
                  </a:lnTo>
                  <a:lnTo>
                    <a:pt x="386" y="114"/>
                  </a:lnTo>
                  <a:lnTo>
                    <a:pt x="396" y="116"/>
                  </a:lnTo>
                  <a:lnTo>
                    <a:pt x="390" y="137"/>
                  </a:lnTo>
                  <a:lnTo>
                    <a:pt x="402" y="159"/>
                  </a:lnTo>
                  <a:lnTo>
                    <a:pt x="408" y="167"/>
                  </a:lnTo>
                  <a:lnTo>
                    <a:pt x="412" y="173"/>
                  </a:lnTo>
                  <a:lnTo>
                    <a:pt x="414" y="178"/>
                  </a:lnTo>
                  <a:lnTo>
                    <a:pt x="427" y="184"/>
                  </a:lnTo>
                  <a:lnTo>
                    <a:pt x="429" y="188"/>
                  </a:lnTo>
                  <a:lnTo>
                    <a:pt x="439" y="198"/>
                  </a:lnTo>
                  <a:lnTo>
                    <a:pt x="439" y="204"/>
                  </a:lnTo>
                  <a:lnTo>
                    <a:pt x="410" y="198"/>
                  </a:lnTo>
                  <a:lnTo>
                    <a:pt x="400" y="210"/>
                  </a:lnTo>
                  <a:lnTo>
                    <a:pt x="392" y="214"/>
                  </a:lnTo>
                  <a:lnTo>
                    <a:pt x="392" y="216"/>
                  </a:lnTo>
                  <a:lnTo>
                    <a:pt x="388" y="218"/>
                  </a:lnTo>
                  <a:lnTo>
                    <a:pt x="386" y="223"/>
                  </a:lnTo>
                  <a:lnTo>
                    <a:pt x="378" y="229"/>
                  </a:lnTo>
                  <a:lnTo>
                    <a:pt x="374" y="237"/>
                  </a:lnTo>
                  <a:lnTo>
                    <a:pt x="371" y="237"/>
                  </a:lnTo>
                  <a:lnTo>
                    <a:pt x="371" y="237"/>
                  </a:lnTo>
                  <a:lnTo>
                    <a:pt x="367" y="235"/>
                  </a:lnTo>
                  <a:lnTo>
                    <a:pt x="361" y="237"/>
                  </a:lnTo>
                  <a:lnTo>
                    <a:pt x="357" y="237"/>
                  </a:lnTo>
                  <a:lnTo>
                    <a:pt x="353" y="239"/>
                  </a:lnTo>
                  <a:lnTo>
                    <a:pt x="347" y="243"/>
                  </a:lnTo>
                  <a:lnTo>
                    <a:pt x="343" y="245"/>
                  </a:lnTo>
                  <a:lnTo>
                    <a:pt x="335" y="243"/>
                  </a:lnTo>
                  <a:lnTo>
                    <a:pt x="331" y="239"/>
                  </a:lnTo>
                  <a:lnTo>
                    <a:pt x="324" y="229"/>
                  </a:lnTo>
                  <a:lnTo>
                    <a:pt x="333" y="216"/>
                  </a:lnTo>
                  <a:lnTo>
                    <a:pt x="331" y="210"/>
                  </a:lnTo>
                  <a:lnTo>
                    <a:pt x="331" y="204"/>
                  </a:lnTo>
                  <a:lnTo>
                    <a:pt x="318" y="202"/>
                  </a:lnTo>
                  <a:lnTo>
                    <a:pt x="310" y="202"/>
                  </a:lnTo>
                  <a:lnTo>
                    <a:pt x="308" y="204"/>
                  </a:lnTo>
                  <a:lnTo>
                    <a:pt x="306" y="204"/>
                  </a:lnTo>
                  <a:lnTo>
                    <a:pt x="294" y="208"/>
                  </a:lnTo>
                  <a:lnTo>
                    <a:pt x="288" y="208"/>
                  </a:lnTo>
                  <a:lnTo>
                    <a:pt x="286" y="206"/>
                  </a:lnTo>
                  <a:lnTo>
                    <a:pt x="280" y="204"/>
                  </a:lnTo>
                  <a:lnTo>
                    <a:pt x="267" y="202"/>
                  </a:lnTo>
                  <a:lnTo>
                    <a:pt x="263" y="196"/>
                  </a:lnTo>
                  <a:lnTo>
                    <a:pt x="261" y="194"/>
                  </a:lnTo>
                  <a:lnTo>
                    <a:pt x="259" y="190"/>
                  </a:lnTo>
                  <a:lnTo>
                    <a:pt x="253" y="186"/>
                  </a:lnTo>
                  <a:lnTo>
                    <a:pt x="251" y="186"/>
                  </a:lnTo>
                  <a:lnTo>
                    <a:pt x="249" y="192"/>
                  </a:lnTo>
                  <a:lnTo>
                    <a:pt x="247" y="198"/>
                  </a:lnTo>
                  <a:lnTo>
                    <a:pt x="241" y="198"/>
                  </a:lnTo>
                  <a:lnTo>
                    <a:pt x="237" y="198"/>
                  </a:lnTo>
                  <a:lnTo>
                    <a:pt x="230" y="200"/>
                  </a:lnTo>
                  <a:lnTo>
                    <a:pt x="224" y="200"/>
                  </a:lnTo>
                  <a:lnTo>
                    <a:pt x="218" y="200"/>
                  </a:lnTo>
                  <a:lnTo>
                    <a:pt x="210" y="196"/>
                  </a:lnTo>
                  <a:lnTo>
                    <a:pt x="202" y="198"/>
                  </a:lnTo>
                  <a:lnTo>
                    <a:pt x="198" y="198"/>
                  </a:lnTo>
                  <a:lnTo>
                    <a:pt x="183" y="194"/>
                  </a:lnTo>
                  <a:lnTo>
                    <a:pt x="181" y="194"/>
                  </a:lnTo>
                  <a:lnTo>
                    <a:pt x="173" y="186"/>
                  </a:lnTo>
                  <a:lnTo>
                    <a:pt x="171" y="186"/>
                  </a:lnTo>
                  <a:lnTo>
                    <a:pt x="167" y="192"/>
                  </a:lnTo>
                  <a:lnTo>
                    <a:pt x="161" y="202"/>
                  </a:lnTo>
                  <a:lnTo>
                    <a:pt x="157" y="210"/>
                  </a:lnTo>
                  <a:lnTo>
                    <a:pt x="157" y="210"/>
                  </a:lnTo>
                  <a:lnTo>
                    <a:pt x="165" y="225"/>
                  </a:lnTo>
                  <a:lnTo>
                    <a:pt x="163" y="227"/>
                  </a:lnTo>
                  <a:lnTo>
                    <a:pt x="159" y="229"/>
                  </a:lnTo>
                  <a:lnTo>
                    <a:pt x="153" y="239"/>
                  </a:lnTo>
                  <a:lnTo>
                    <a:pt x="161" y="243"/>
                  </a:lnTo>
                  <a:lnTo>
                    <a:pt x="165" y="249"/>
                  </a:lnTo>
                  <a:lnTo>
                    <a:pt x="171" y="255"/>
                  </a:lnTo>
                  <a:lnTo>
                    <a:pt x="177" y="255"/>
                  </a:lnTo>
                  <a:lnTo>
                    <a:pt x="179" y="257"/>
                  </a:lnTo>
                  <a:lnTo>
                    <a:pt x="175" y="266"/>
                  </a:lnTo>
                  <a:lnTo>
                    <a:pt x="173" y="276"/>
                  </a:lnTo>
                  <a:lnTo>
                    <a:pt x="169" y="276"/>
                  </a:lnTo>
                  <a:lnTo>
                    <a:pt x="155" y="276"/>
                  </a:lnTo>
                  <a:lnTo>
                    <a:pt x="149" y="276"/>
                  </a:lnTo>
                  <a:lnTo>
                    <a:pt x="147" y="282"/>
                  </a:lnTo>
                  <a:lnTo>
                    <a:pt x="143" y="288"/>
                  </a:lnTo>
                  <a:lnTo>
                    <a:pt x="141" y="296"/>
                  </a:lnTo>
                  <a:lnTo>
                    <a:pt x="143" y="300"/>
                  </a:lnTo>
                  <a:lnTo>
                    <a:pt x="143" y="302"/>
                  </a:lnTo>
                  <a:lnTo>
                    <a:pt x="141" y="306"/>
                  </a:lnTo>
                  <a:lnTo>
                    <a:pt x="136" y="306"/>
                  </a:lnTo>
                  <a:lnTo>
                    <a:pt x="128" y="313"/>
                  </a:lnTo>
                  <a:lnTo>
                    <a:pt x="126" y="319"/>
                  </a:lnTo>
                  <a:lnTo>
                    <a:pt x="120" y="329"/>
                  </a:lnTo>
                  <a:lnTo>
                    <a:pt x="122" y="335"/>
                  </a:lnTo>
                  <a:lnTo>
                    <a:pt x="126" y="337"/>
                  </a:lnTo>
                  <a:lnTo>
                    <a:pt x="122" y="353"/>
                  </a:lnTo>
                  <a:lnTo>
                    <a:pt x="122" y="362"/>
                  </a:lnTo>
                  <a:lnTo>
                    <a:pt x="120" y="374"/>
                  </a:lnTo>
                  <a:lnTo>
                    <a:pt x="114" y="376"/>
                  </a:lnTo>
                  <a:lnTo>
                    <a:pt x="110" y="376"/>
                  </a:lnTo>
                  <a:lnTo>
                    <a:pt x="104" y="378"/>
                  </a:lnTo>
                  <a:lnTo>
                    <a:pt x="104" y="376"/>
                  </a:lnTo>
                  <a:lnTo>
                    <a:pt x="98" y="368"/>
                  </a:lnTo>
                  <a:lnTo>
                    <a:pt x="83" y="358"/>
                  </a:lnTo>
                  <a:lnTo>
                    <a:pt x="81" y="353"/>
                  </a:lnTo>
                  <a:lnTo>
                    <a:pt x="75" y="343"/>
                  </a:lnTo>
                  <a:lnTo>
                    <a:pt x="63" y="337"/>
                  </a:lnTo>
                  <a:lnTo>
                    <a:pt x="63" y="329"/>
                  </a:lnTo>
                  <a:lnTo>
                    <a:pt x="67" y="319"/>
                  </a:lnTo>
                  <a:lnTo>
                    <a:pt x="63" y="310"/>
                  </a:lnTo>
                  <a:lnTo>
                    <a:pt x="55" y="304"/>
                  </a:lnTo>
                  <a:lnTo>
                    <a:pt x="49" y="302"/>
                  </a:lnTo>
                  <a:lnTo>
                    <a:pt x="45" y="284"/>
                  </a:lnTo>
                  <a:lnTo>
                    <a:pt x="40" y="276"/>
                  </a:lnTo>
                  <a:lnTo>
                    <a:pt x="38" y="276"/>
                  </a:lnTo>
                  <a:lnTo>
                    <a:pt x="30" y="276"/>
                  </a:lnTo>
                  <a:lnTo>
                    <a:pt x="28" y="272"/>
                  </a:lnTo>
                  <a:lnTo>
                    <a:pt x="12" y="270"/>
                  </a:lnTo>
                  <a:lnTo>
                    <a:pt x="6" y="263"/>
                  </a:lnTo>
                  <a:lnTo>
                    <a:pt x="0" y="2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5" name="Freeform 745"/>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6" name="Freeform 746"/>
            <p:cNvSpPr>
              <a:spLocks/>
            </p:cNvSpPr>
            <p:nvPr/>
          </p:nvSpPr>
          <p:spPr bwMode="auto">
            <a:xfrm>
              <a:off x="7269163" y="1108075"/>
              <a:ext cx="817563" cy="608013"/>
            </a:xfrm>
            <a:custGeom>
              <a:avLst/>
              <a:gdLst>
                <a:gd name="T0" fmla="*/ 395 w 515"/>
                <a:gd name="T1" fmla="*/ 0 h 383"/>
                <a:gd name="T2" fmla="*/ 389 w 515"/>
                <a:gd name="T3" fmla="*/ 17 h 383"/>
                <a:gd name="T4" fmla="*/ 384 w 515"/>
                <a:gd name="T5" fmla="*/ 23 h 383"/>
                <a:gd name="T6" fmla="*/ 382 w 515"/>
                <a:gd name="T7" fmla="*/ 25 h 383"/>
                <a:gd name="T8" fmla="*/ 340 w 515"/>
                <a:gd name="T9" fmla="*/ 94 h 383"/>
                <a:gd name="T10" fmla="*/ 274 w 515"/>
                <a:gd name="T11" fmla="*/ 172 h 383"/>
                <a:gd name="T12" fmla="*/ 235 w 515"/>
                <a:gd name="T13" fmla="*/ 207 h 383"/>
                <a:gd name="T14" fmla="*/ 172 w 515"/>
                <a:gd name="T15" fmla="*/ 227 h 383"/>
                <a:gd name="T16" fmla="*/ 123 w 515"/>
                <a:gd name="T17" fmla="*/ 243 h 383"/>
                <a:gd name="T18" fmla="*/ 86 w 515"/>
                <a:gd name="T19" fmla="*/ 246 h 383"/>
                <a:gd name="T20" fmla="*/ 49 w 515"/>
                <a:gd name="T21" fmla="*/ 248 h 383"/>
                <a:gd name="T22" fmla="*/ 2 w 515"/>
                <a:gd name="T23" fmla="*/ 233 h 383"/>
                <a:gd name="T24" fmla="*/ 15 w 515"/>
                <a:gd name="T25" fmla="*/ 299 h 383"/>
                <a:gd name="T26" fmla="*/ 17 w 515"/>
                <a:gd name="T27" fmla="*/ 344 h 383"/>
                <a:gd name="T28" fmla="*/ 31 w 515"/>
                <a:gd name="T29" fmla="*/ 358 h 383"/>
                <a:gd name="T30" fmla="*/ 35 w 515"/>
                <a:gd name="T31" fmla="*/ 376 h 383"/>
                <a:gd name="T32" fmla="*/ 84 w 515"/>
                <a:gd name="T33" fmla="*/ 383 h 383"/>
                <a:gd name="T34" fmla="*/ 105 w 515"/>
                <a:gd name="T35" fmla="*/ 380 h 383"/>
                <a:gd name="T36" fmla="*/ 135 w 515"/>
                <a:gd name="T37" fmla="*/ 374 h 383"/>
                <a:gd name="T38" fmla="*/ 145 w 515"/>
                <a:gd name="T39" fmla="*/ 383 h 383"/>
                <a:gd name="T40" fmla="*/ 201 w 515"/>
                <a:gd name="T41" fmla="*/ 378 h 383"/>
                <a:gd name="T42" fmla="*/ 213 w 515"/>
                <a:gd name="T43" fmla="*/ 374 h 383"/>
                <a:gd name="T44" fmla="*/ 223 w 515"/>
                <a:gd name="T45" fmla="*/ 368 h 383"/>
                <a:gd name="T46" fmla="*/ 246 w 515"/>
                <a:gd name="T47" fmla="*/ 362 h 383"/>
                <a:gd name="T48" fmla="*/ 258 w 515"/>
                <a:gd name="T49" fmla="*/ 358 h 383"/>
                <a:gd name="T50" fmla="*/ 282 w 515"/>
                <a:gd name="T51" fmla="*/ 358 h 383"/>
                <a:gd name="T52" fmla="*/ 315 w 515"/>
                <a:gd name="T53" fmla="*/ 356 h 383"/>
                <a:gd name="T54" fmla="*/ 333 w 515"/>
                <a:gd name="T55" fmla="*/ 354 h 383"/>
                <a:gd name="T56" fmla="*/ 346 w 515"/>
                <a:gd name="T57" fmla="*/ 348 h 383"/>
                <a:gd name="T58" fmla="*/ 358 w 515"/>
                <a:gd name="T59" fmla="*/ 340 h 383"/>
                <a:gd name="T60" fmla="*/ 376 w 515"/>
                <a:gd name="T61" fmla="*/ 323 h 383"/>
                <a:gd name="T62" fmla="*/ 393 w 515"/>
                <a:gd name="T63" fmla="*/ 323 h 383"/>
                <a:gd name="T64" fmla="*/ 413 w 515"/>
                <a:gd name="T65" fmla="*/ 331 h 383"/>
                <a:gd name="T66" fmla="*/ 440 w 515"/>
                <a:gd name="T67" fmla="*/ 325 h 383"/>
                <a:gd name="T68" fmla="*/ 450 w 515"/>
                <a:gd name="T69" fmla="*/ 307 h 383"/>
                <a:gd name="T70" fmla="*/ 460 w 515"/>
                <a:gd name="T71" fmla="*/ 299 h 383"/>
                <a:gd name="T72" fmla="*/ 454 w 515"/>
                <a:gd name="T73" fmla="*/ 282 h 383"/>
                <a:gd name="T74" fmla="*/ 438 w 515"/>
                <a:gd name="T75" fmla="*/ 270 h 383"/>
                <a:gd name="T76" fmla="*/ 434 w 515"/>
                <a:gd name="T77" fmla="*/ 258 h 383"/>
                <a:gd name="T78" fmla="*/ 454 w 515"/>
                <a:gd name="T79" fmla="*/ 256 h 383"/>
                <a:gd name="T80" fmla="*/ 464 w 515"/>
                <a:gd name="T81" fmla="*/ 262 h 383"/>
                <a:gd name="T82" fmla="*/ 489 w 515"/>
                <a:gd name="T83" fmla="*/ 248 h 383"/>
                <a:gd name="T84" fmla="*/ 515 w 515"/>
                <a:gd name="T85" fmla="*/ 198 h 383"/>
                <a:gd name="T86" fmla="*/ 505 w 515"/>
                <a:gd name="T87" fmla="*/ 178 h 383"/>
                <a:gd name="T88" fmla="*/ 491 w 515"/>
                <a:gd name="T89" fmla="*/ 166 h 383"/>
                <a:gd name="T90" fmla="*/ 474 w 515"/>
                <a:gd name="T91" fmla="*/ 154 h 383"/>
                <a:gd name="T92" fmla="*/ 429 w 515"/>
                <a:gd name="T93" fmla="*/ 119 h 383"/>
                <a:gd name="T94" fmla="*/ 454 w 515"/>
                <a:gd name="T95" fmla="*/ 94 h 383"/>
                <a:gd name="T96" fmla="*/ 452 w 515"/>
                <a:gd name="T97" fmla="*/ 66 h 383"/>
                <a:gd name="T98" fmla="*/ 438 w 515"/>
                <a:gd name="T99" fmla="*/ 37 h 383"/>
                <a:gd name="T100" fmla="*/ 425 w 515"/>
                <a:gd name="T101" fmla="*/ 19 h 383"/>
                <a:gd name="T102" fmla="*/ 401 w 515"/>
                <a:gd name="T103" fmla="*/ 2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5" h="383">
                  <a:moveTo>
                    <a:pt x="401" y="2"/>
                  </a:moveTo>
                  <a:lnTo>
                    <a:pt x="397" y="0"/>
                  </a:lnTo>
                  <a:lnTo>
                    <a:pt x="395" y="0"/>
                  </a:lnTo>
                  <a:lnTo>
                    <a:pt x="393" y="4"/>
                  </a:lnTo>
                  <a:lnTo>
                    <a:pt x="389" y="12"/>
                  </a:lnTo>
                  <a:lnTo>
                    <a:pt x="389" y="17"/>
                  </a:lnTo>
                  <a:lnTo>
                    <a:pt x="389" y="12"/>
                  </a:lnTo>
                  <a:lnTo>
                    <a:pt x="389" y="17"/>
                  </a:lnTo>
                  <a:lnTo>
                    <a:pt x="384" y="23"/>
                  </a:lnTo>
                  <a:lnTo>
                    <a:pt x="382" y="25"/>
                  </a:lnTo>
                  <a:lnTo>
                    <a:pt x="384" y="23"/>
                  </a:lnTo>
                  <a:lnTo>
                    <a:pt x="382" y="25"/>
                  </a:lnTo>
                  <a:lnTo>
                    <a:pt x="374" y="39"/>
                  </a:lnTo>
                  <a:lnTo>
                    <a:pt x="356" y="72"/>
                  </a:lnTo>
                  <a:lnTo>
                    <a:pt x="340" y="94"/>
                  </a:lnTo>
                  <a:lnTo>
                    <a:pt x="325" y="117"/>
                  </a:lnTo>
                  <a:lnTo>
                    <a:pt x="305" y="147"/>
                  </a:lnTo>
                  <a:lnTo>
                    <a:pt x="274" y="172"/>
                  </a:lnTo>
                  <a:lnTo>
                    <a:pt x="266" y="178"/>
                  </a:lnTo>
                  <a:lnTo>
                    <a:pt x="252" y="192"/>
                  </a:lnTo>
                  <a:lnTo>
                    <a:pt x="235" y="207"/>
                  </a:lnTo>
                  <a:lnTo>
                    <a:pt x="217" y="217"/>
                  </a:lnTo>
                  <a:lnTo>
                    <a:pt x="199" y="227"/>
                  </a:lnTo>
                  <a:lnTo>
                    <a:pt x="172" y="227"/>
                  </a:lnTo>
                  <a:lnTo>
                    <a:pt x="166" y="231"/>
                  </a:lnTo>
                  <a:lnTo>
                    <a:pt x="149" y="237"/>
                  </a:lnTo>
                  <a:lnTo>
                    <a:pt x="123" y="243"/>
                  </a:lnTo>
                  <a:lnTo>
                    <a:pt x="105" y="246"/>
                  </a:lnTo>
                  <a:lnTo>
                    <a:pt x="94" y="246"/>
                  </a:lnTo>
                  <a:lnTo>
                    <a:pt x="86" y="246"/>
                  </a:lnTo>
                  <a:lnTo>
                    <a:pt x="68" y="248"/>
                  </a:lnTo>
                  <a:lnTo>
                    <a:pt x="49" y="246"/>
                  </a:lnTo>
                  <a:lnTo>
                    <a:pt x="49" y="248"/>
                  </a:lnTo>
                  <a:lnTo>
                    <a:pt x="37" y="243"/>
                  </a:lnTo>
                  <a:lnTo>
                    <a:pt x="6" y="235"/>
                  </a:lnTo>
                  <a:lnTo>
                    <a:pt x="2" y="233"/>
                  </a:lnTo>
                  <a:lnTo>
                    <a:pt x="0" y="266"/>
                  </a:lnTo>
                  <a:lnTo>
                    <a:pt x="11" y="280"/>
                  </a:lnTo>
                  <a:lnTo>
                    <a:pt x="15" y="299"/>
                  </a:lnTo>
                  <a:lnTo>
                    <a:pt x="11" y="313"/>
                  </a:lnTo>
                  <a:lnTo>
                    <a:pt x="15" y="333"/>
                  </a:lnTo>
                  <a:lnTo>
                    <a:pt x="17" y="344"/>
                  </a:lnTo>
                  <a:lnTo>
                    <a:pt x="19" y="348"/>
                  </a:lnTo>
                  <a:lnTo>
                    <a:pt x="27" y="348"/>
                  </a:lnTo>
                  <a:lnTo>
                    <a:pt x="31" y="358"/>
                  </a:lnTo>
                  <a:lnTo>
                    <a:pt x="35" y="364"/>
                  </a:lnTo>
                  <a:lnTo>
                    <a:pt x="35" y="372"/>
                  </a:lnTo>
                  <a:lnTo>
                    <a:pt x="35" y="376"/>
                  </a:lnTo>
                  <a:lnTo>
                    <a:pt x="55" y="368"/>
                  </a:lnTo>
                  <a:lnTo>
                    <a:pt x="68" y="383"/>
                  </a:lnTo>
                  <a:lnTo>
                    <a:pt x="84" y="383"/>
                  </a:lnTo>
                  <a:lnTo>
                    <a:pt x="86" y="380"/>
                  </a:lnTo>
                  <a:lnTo>
                    <a:pt x="100" y="376"/>
                  </a:lnTo>
                  <a:lnTo>
                    <a:pt x="105" y="380"/>
                  </a:lnTo>
                  <a:lnTo>
                    <a:pt x="107" y="383"/>
                  </a:lnTo>
                  <a:lnTo>
                    <a:pt x="125" y="383"/>
                  </a:lnTo>
                  <a:lnTo>
                    <a:pt x="135" y="374"/>
                  </a:lnTo>
                  <a:lnTo>
                    <a:pt x="141" y="374"/>
                  </a:lnTo>
                  <a:lnTo>
                    <a:pt x="145" y="376"/>
                  </a:lnTo>
                  <a:lnTo>
                    <a:pt x="145" y="383"/>
                  </a:lnTo>
                  <a:lnTo>
                    <a:pt x="188" y="383"/>
                  </a:lnTo>
                  <a:lnTo>
                    <a:pt x="190" y="380"/>
                  </a:lnTo>
                  <a:lnTo>
                    <a:pt x="201" y="378"/>
                  </a:lnTo>
                  <a:lnTo>
                    <a:pt x="205" y="378"/>
                  </a:lnTo>
                  <a:lnTo>
                    <a:pt x="209" y="376"/>
                  </a:lnTo>
                  <a:lnTo>
                    <a:pt x="213" y="374"/>
                  </a:lnTo>
                  <a:lnTo>
                    <a:pt x="219" y="374"/>
                  </a:lnTo>
                  <a:lnTo>
                    <a:pt x="221" y="372"/>
                  </a:lnTo>
                  <a:lnTo>
                    <a:pt x="223" y="368"/>
                  </a:lnTo>
                  <a:lnTo>
                    <a:pt x="231" y="366"/>
                  </a:lnTo>
                  <a:lnTo>
                    <a:pt x="241" y="362"/>
                  </a:lnTo>
                  <a:lnTo>
                    <a:pt x="246" y="362"/>
                  </a:lnTo>
                  <a:lnTo>
                    <a:pt x="252" y="362"/>
                  </a:lnTo>
                  <a:lnTo>
                    <a:pt x="256" y="360"/>
                  </a:lnTo>
                  <a:lnTo>
                    <a:pt x="258" y="358"/>
                  </a:lnTo>
                  <a:lnTo>
                    <a:pt x="264" y="356"/>
                  </a:lnTo>
                  <a:lnTo>
                    <a:pt x="278" y="358"/>
                  </a:lnTo>
                  <a:lnTo>
                    <a:pt x="282" y="358"/>
                  </a:lnTo>
                  <a:lnTo>
                    <a:pt x="288" y="356"/>
                  </a:lnTo>
                  <a:lnTo>
                    <a:pt x="299" y="356"/>
                  </a:lnTo>
                  <a:lnTo>
                    <a:pt x="315" y="356"/>
                  </a:lnTo>
                  <a:lnTo>
                    <a:pt x="327" y="360"/>
                  </a:lnTo>
                  <a:lnTo>
                    <a:pt x="331" y="358"/>
                  </a:lnTo>
                  <a:lnTo>
                    <a:pt x="333" y="354"/>
                  </a:lnTo>
                  <a:lnTo>
                    <a:pt x="333" y="352"/>
                  </a:lnTo>
                  <a:lnTo>
                    <a:pt x="337" y="348"/>
                  </a:lnTo>
                  <a:lnTo>
                    <a:pt x="346" y="348"/>
                  </a:lnTo>
                  <a:lnTo>
                    <a:pt x="350" y="348"/>
                  </a:lnTo>
                  <a:lnTo>
                    <a:pt x="354" y="346"/>
                  </a:lnTo>
                  <a:lnTo>
                    <a:pt x="358" y="340"/>
                  </a:lnTo>
                  <a:lnTo>
                    <a:pt x="362" y="333"/>
                  </a:lnTo>
                  <a:lnTo>
                    <a:pt x="370" y="327"/>
                  </a:lnTo>
                  <a:lnTo>
                    <a:pt x="376" y="323"/>
                  </a:lnTo>
                  <a:lnTo>
                    <a:pt x="380" y="323"/>
                  </a:lnTo>
                  <a:lnTo>
                    <a:pt x="387" y="321"/>
                  </a:lnTo>
                  <a:lnTo>
                    <a:pt x="393" y="323"/>
                  </a:lnTo>
                  <a:lnTo>
                    <a:pt x="407" y="333"/>
                  </a:lnTo>
                  <a:lnTo>
                    <a:pt x="409" y="333"/>
                  </a:lnTo>
                  <a:lnTo>
                    <a:pt x="413" y="331"/>
                  </a:lnTo>
                  <a:lnTo>
                    <a:pt x="419" y="331"/>
                  </a:lnTo>
                  <a:lnTo>
                    <a:pt x="431" y="329"/>
                  </a:lnTo>
                  <a:lnTo>
                    <a:pt x="440" y="325"/>
                  </a:lnTo>
                  <a:lnTo>
                    <a:pt x="448" y="313"/>
                  </a:lnTo>
                  <a:lnTo>
                    <a:pt x="448" y="311"/>
                  </a:lnTo>
                  <a:lnTo>
                    <a:pt x="450" y="307"/>
                  </a:lnTo>
                  <a:lnTo>
                    <a:pt x="452" y="301"/>
                  </a:lnTo>
                  <a:lnTo>
                    <a:pt x="456" y="297"/>
                  </a:lnTo>
                  <a:lnTo>
                    <a:pt x="460" y="299"/>
                  </a:lnTo>
                  <a:lnTo>
                    <a:pt x="460" y="295"/>
                  </a:lnTo>
                  <a:lnTo>
                    <a:pt x="454" y="290"/>
                  </a:lnTo>
                  <a:lnTo>
                    <a:pt x="454" y="282"/>
                  </a:lnTo>
                  <a:lnTo>
                    <a:pt x="446" y="280"/>
                  </a:lnTo>
                  <a:lnTo>
                    <a:pt x="442" y="274"/>
                  </a:lnTo>
                  <a:lnTo>
                    <a:pt x="438" y="270"/>
                  </a:lnTo>
                  <a:lnTo>
                    <a:pt x="438" y="266"/>
                  </a:lnTo>
                  <a:lnTo>
                    <a:pt x="434" y="258"/>
                  </a:lnTo>
                  <a:lnTo>
                    <a:pt x="434" y="258"/>
                  </a:lnTo>
                  <a:lnTo>
                    <a:pt x="436" y="256"/>
                  </a:lnTo>
                  <a:lnTo>
                    <a:pt x="438" y="256"/>
                  </a:lnTo>
                  <a:lnTo>
                    <a:pt x="454" y="256"/>
                  </a:lnTo>
                  <a:lnTo>
                    <a:pt x="458" y="264"/>
                  </a:lnTo>
                  <a:lnTo>
                    <a:pt x="460" y="264"/>
                  </a:lnTo>
                  <a:lnTo>
                    <a:pt x="464" y="262"/>
                  </a:lnTo>
                  <a:lnTo>
                    <a:pt x="470" y="252"/>
                  </a:lnTo>
                  <a:lnTo>
                    <a:pt x="489" y="252"/>
                  </a:lnTo>
                  <a:lnTo>
                    <a:pt x="489" y="248"/>
                  </a:lnTo>
                  <a:lnTo>
                    <a:pt x="491" y="246"/>
                  </a:lnTo>
                  <a:lnTo>
                    <a:pt x="515" y="248"/>
                  </a:lnTo>
                  <a:lnTo>
                    <a:pt x="515" y="198"/>
                  </a:lnTo>
                  <a:lnTo>
                    <a:pt x="513" y="192"/>
                  </a:lnTo>
                  <a:lnTo>
                    <a:pt x="507" y="182"/>
                  </a:lnTo>
                  <a:lnTo>
                    <a:pt x="505" y="178"/>
                  </a:lnTo>
                  <a:lnTo>
                    <a:pt x="505" y="174"/>
                  </a:lnTo>
                  <a:lnTo>
                    <a:pt x="501" y="170"/>
                  </a:lnTo>
                  <a:lnTo>
                    <a:pt x="491" y="166"/>
                  </a:lnTo>
                  <a:lnTo>
                    <a:pt x="493" y="162"/>
                  </a:lnTo>
                  <a:lnTo>
                    <a:pt x="489" y="158"/>
                  </a:lnTo>
                  <a:lnTo>
                    <a:pt x="474" y="154"/>
                  </a:lnTo>
                  <a:lnTo>
                    <a:pt x="450" y="143"/>
                  </a:lnTo>
                  <a:lnTo>
                    <a:pt x="429" y="135"/>
                  </a:lnTo>
                  <a:lnTo>
                    <a:pt x="429" y="119"/>
                  </a:lnTo>
                  <a:lnTo>
                    <a:pt x="431" y="115"/>
                  </a:lnTo>
                  <a:lnTo>
                    <a:pt x="440" y="106"/>
                  </a:lnTo>
                  <a:lnTo>
                    <a:pt x="454" y="94"/>
                  </a:lnTo>
                  <a:lnTo>
                    <a:pt x="454" y="92"/>
                  </a:lnTo>
                  <a:lnTo>
                    <a:pt x="452" y="84"/>
                  </a:lnTo>
                  <a:lnTo>
                    <a:pt x="452" y="66"/>
                  </a:lnTo>
                  <a:lnTo>
                    <a:pt x="450" y="55"/>
                  </a:lnTo>
                  <a:lnTo>
                    <a:pt x="446" y="51"/>
                  </a:lnTo>
                  <a:lnTo>
                    <a:pt x="438" y="37"/>
                  </a:lnTo>
                  <a:lnTo>
                    <a:pt x="429" y="33"/>
                  </a:lnTo>
                  <a:lnTo>
                    <a:pt x="429" y="27"/>
                  </a:lnTo>
                  <a:lnTo>
                    <a:pt x="425" y="19"/>
                  </a:lnTo>
                  <a:lnTo>
                    <a:pt x="409" y="4"/>
                  </a:lnTo>
                  <a:lnTo>
                    <a:pt x="407" y="0"/>
                  </a:lnTo>
                  <a:lnTo>
                    <a:pt x="401"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7" name="Freeform 747"/>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8" name="Freeform 748"/>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59" name="Freeform 749"/>
            <p:cNvSpPr>
              <a:spLocks/>
            </p:cNvSpPr>
            <p:nvPr/>
          </p:nvSpPr>
          <p:spPr bwMode="auto">
            <a:xfrm>
              <a:off x="7269163" y="1108075"/>
              <a:ext cx="850900" cy="630238"/>
            </a:xfrm>
            <a:custGeom>
              <a:avLst/>
              <a:gdLst>
                <a:gd name="T0" fmla="*/ 425 w 536"/>
                <a:gd name="T1" fmla="*/ 19 h 397"/>
                <a:gd name="T2" fmla="*/ 438 w 536"/>
                <a:gd name="T3" fmla="*/ 37 h 397"/>
                <a:gd name="T4" fmla="*/ 452 w 536"/>
                <a:gd name="T5" fmla="*/ 66 h 397"/>
                <a:gd name="T6" fmla="*/ 454 w 536"/>
                <a:gd name="T7" fmla="*/ 94 h 397"/>
                <a:gd name="T8" fmla="*/ 429 w 536"/>
                <a:gd name="T9" fmla="*/ 119 h 397"/>
                <a:gd name="T10" fmla="*/ 474 w 536"/>
                <a:gd name="T11" fmla="*/ 154 h 397"/>
                <a:gd name="T12" fmla="*/ 491 w 536"/>
                <a:gd name="T13" fmla="*/ 166 h 397"/>
                <a:gd name="T14" fmla="*/ 505 w 536"/>
                <a:gd name="T15" fmla="*/ 178 h 397"/>
                <a:gd name="T16" fmla="*/ 515 w 536"/>
                <a:gd name="T17" fmla="*/ 201 h 397"/>
                <a:gd name="T18" fmla="*/ 534 w 536"/>
                <a:gd name="T19" fmla="*/ 211 h 397"/>
                <a:gd name="T20" fmla="*/ 536 w 536"/>
                <a:gd name="T21" fmla="*/ 227 h 397"/>
                <a:gd name="T22" fmla="*/ 525 w 536"/>
                <a:gd name="T23" fmla="*/ 250 h 397"/>
                <a:gd name="T24" fmla="*/ 489 w 536"/>
                <a:gd name="T25" fmla="*/ 252 h 397"/>
                <a:gd name="T26" fmla="*/ 460 w 536"/>
                <a:gd name="T27" fmla="*/ 264 h 397"/>
                <a:gd name="T28" fmla="*/ 438 w 536"/>
                <a:gd name="T29" fmla="*/ 256 h 397"/>
                <a:gd name="T30" fmla="*/ 434 w 536"/>
                <a:gd name="T31" fmla="*/ 258 h 397"/>
                <a:gd name="T32" fmla="*/ 442 w 536"/>
                <a:gd name="T33" fmla="*/ 274 h 397"/>
                <a:gd name="T34" fmla="*/ 454 w 536"/>
                <a:gd name="T35" fmla="*/ 290 h 397"/>
                <a:gd name="T36" fmla="*/ 456 w 536"/>
                <a:gd name="T37" fmla="*/ 297 h 397"/>
                <a:gd name="T38" fmla="*/ 448 w 536"/>
                <a:gd name="T39" fmla="*/ 311 h 397"/>
                <a:gd name="T40" fmla="*/ 431 w 536"/>
                <a:gd name="T41" fmla="*/ 329 h 397"/>
                <a:gd name="T42" fmla="*/ 409 w 536"/>
                <a:gd name="T43" fmla="*/ 333 h 397"/>
                <a:gd name="T44" fmla="*/ 387 w 536"/>
                <a:gd name="T45" fmla="*/ 321 h 397"/>
                <a:gd name="T46" fmla="*/ 370 w 536"/>
                <a:gd name="T47" fmla="*/ 327 h 397"/>
                <a:gd name="T48" fmla="*/ 354 w 536"/>
                <a:gd name="T49" fmla="*/ 346 h 397"/>
                <a:gd name="T50" fmla="*/ 337 w 536"/>
                <a:gd name="T51" fmla="*/ 348 h 397"/>
                <a:gd name="T52" fmla="*/ 331 w 536"/>
                <a:gd name="T53" fmla="*/ 358 h 397"/>
                <a:gd name="T54" fmla="*/ 299 w 536"/>
                <a:gd name="T55" fmla="*/ 356 h 397"/>
                <a:gd name="T56" fmla="*/ 278 w 536"/>
                <a:gd name="T57" fmla="*/ 358 h 397"/>
                <a:gd name="T58" fmla="*/ 256 w 536"/>
                <a:gd name="T59" fmla="*/ 360 h 397"/>
                <a:gd name="T60" fmla="*/ 241 w 536"/>
                <a:gd name="T61" fmla="*/ 362 h 397"/>
                <a:gd name="T62" fmla="*/ 221 w 536"/>
                <a:gd name="T63" fmla="*/ 372 h 397"/>
                <a:gd name="T64" fmla="*/ 209 w 536"/>
                <a:gd name="T65" fmla="*/ 376 h 397"/>
                <a:gd name="T66" fmla="*/ 190 w 536"/>
                <a:gd name="T67" fmla="*/ 380 h 397"/>
                <a:gd name="T68" fmla="*/ 160 w 536"/>
                <a:gd name="T69" fmla="*/ 393 h 397"/>
                <a:gd name="T70" fmla="*/ 152 w 536"/>
                <a:gd name="T71" fmla="*/ 393 h 397"/>
                <a:gd name="T72" fmla="*/ 141 w 536"/>
                <a:gd name="T73" fmla="*/ 374 h 397"/>
                <a:gd name="T74" fmla="*/ 109 w 536"/>
                <a:gd name="T75" fmla="*/ 387 h 397"/>
                <a:gd name="T76" fmla="*/ 86 w 536"/>
                <a:gd name="T77" fmla="*/ 380 h 397"/>
                <a:gd name="T78" fmla="*/ 80 w 536"/>
                <a:gd name="T79" fmla="*/ 387 h 397"/>
                <a:gd name="T80" fmla="*/ 74 w 536"/>
                <a:gd name="T81" fmla="*/ 387 h 397"/>
                <a:gd name="T82" fmla="*/ 35 w 536"/>
                <a:gd name="T83" fmla="*/ 376 h 397"/>
                <a:gd name="T84" fmla="*/ 31 w 536"/>
                <a:gd name="T85" fmla="*/ 358 h 397"/>
                <a:gd name="T86" fmla="*/ 17 w 536"/>
                <a:gd name="T87" fmla="*/ 344 h 397"/>
                <a:gd name="T88" fmla="*/ 15 w 536"/>
                <a:gd name="T89" fmla="*/ 299 h 397"/>
                <a:gd name="T90" fmla="*/ 2 w 536"/>
                <a:gd name="T91" fmla="*/ 233 h 397"/>
                <a:gd name="T92" fmla="*/ 49 w 536"/>
                <a:gd name="T93" fmla="*/ 248 h 397"/>
                <a:gd name="T94" fmla="*/ 86 w 536"/>
                <a:gd name="T95" fmla="*/ 246 h 397"/>
                <a:gd name="T96" fmla="*/ 123 w 536"/>
                <a:gd name="T97" fmla="*/ 243 h 397"/>
                <a:gd name="T98" fmla="*/ 172 w 536"/>
                <a:gd name="T99" fmla="*/ 227 h 397"/>
                <a:gd name="T100" fmla="*/ 235 w 536"/>
                <a:gd name="T101" fmla="*/ 207 h 397"/>
                <a:gd name="T102" fmla="*/ 274 w 536"/>
                <a:gd name="T103" fmla="*/ 172 h 397"/>
                <a:gd name="T104" fmla="*/ 340 w 536"/>
                <a:gd name="T105" fmla="*/ 94 h 397"/>
                <a:gd name="T106" fmla="*/ 382 w 536"/>
                <a:gd name="T107" fmla="*/ 25 h 397"/>
                <a:gd name="T108" fmla="*/ 384 w 536"/>
                <a:gd name="T109" fmla="*/ 23 h 397"/>
                <a:gd name="T110" fmla="*/ 389 w 536"/>
                <a:gd name="T111" fmla="*/ 17 h 397"/>
                <a:gd name="T112" fmla="*/ 395 w 536"/>
                <a:gd name="T113" fmla="*/ 0 h 397"/>
                <a:gd name="T114" fmla="*/ 407 w 536"/>
                <a:gd name="T115" fmla="*/ 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6" h="397">
                  <a:moveTo>
                    <a:pt x="407" y="0"/>
                  </a:moveTo>
                  <a:lnTo>
                    <a:pt x="409" y="4"/>
                  </a:lnTo>
                  <a:lnTo>
                    <a:pt x="425" y="19"/>
                  </a:lnTo>
                  <a:lnTo>
                    <a:pt x="429" y="27"/>
                  </a:lnTo>
                  <a:lnTo>
                    <a:pt x="429" y="33"/>
                  </a:lnTo>
                  <a:lnTo>
                    <a:pt x="438" y="37"/>
                  </a:lnTo>
                  <a:lnTo>
                    <a:pt x="446" y="51"/>
                  </a:lnTo>
                  <a:lnTo>
                    <a:pt x="450" y="55"/>
                  </a:lnTo>
                  <a:lnTo>
                    <a:pt x="452" y="66"/>
                  </a:lnTo>
                  <a:lnTo>
                    <a:pt x="452" y="84"/>
                  </a:lnTo>
                  <a:lnTo>
                    <a:pt x="454" y="92"/>
                  </a:lnTo>
                  <a:lnTo>
                    <a:pt x="454" y="94"/>
                  </a:lnTo>
                  <a:lnTo>
                    <a:pt x="440" y="106"/>
                  </a:lnTo>
                  <a:lnTo>
                    <a:pt x="431" y="115"/>
                  </a:lnTo>
                  <a:lnTo>
                    <a:pt x="429" y="119"/>
                  </a:lnTo>
                  <a:lnTo>
                    <a:pt x="429" y="135"/>
                  </a:lnTo>
                  <a:lnTo>
                    <a:pt x="450" y="143"/>
                  </a:lnTo>
                  <a:lnTo>
                    <a:pt x="474" y="154"/>
                  </a:lnTo>
                  <a:lnTo>
                    <a:pt x="489" y="158"/>
                  </a:lnTo>
                  <a:lnTo>
                    <a:pt x="493" y="162"/>
                  </a:lnTo>
                  <a:lnTo>
                    <a:pt x="491" y="166"/>
                  </a:lnTo>
                  <a:lnTo>
                    <a:pt x="501" y="170"/>
                  </a:lnTo>
                  <a:lnTo>
                    <a:pt x="505" y="174"/>
                  </a:lnTo>
                  <a:lnTo>
                    <a:pt x="505" y="178"/>
                  </a:lnTo>
                  <a:lnTo>
                    <a:pt x="507" y="182"/>
                  </a:lnTo>
                  <a:lnTo>
                    <a:pt x="513" y="192"/>
                  </a:lnTo>
                  <a:lnTo>
                    <a:pt x="515" y="201"/>
                  </a:lnTo>
                  <a:lnTo>
                    <a:pt x="523" y="205"/>
                  </a:lnTo>
                  <a:lnTo>
                    <a:pt x="528" y="209"/>
                  </a:lnTo>
                  <a:lnTo>
                    <a:pt x="534" y="211"/>
                  </a:lnTo>
                  <a:lnTo>
                    <a:pt x="534" y="219"/>
                  </a:lnTo>
                  <a:lnTo>
                    <a:pt x="536" y="223"/>
                  </a:lnTo>
                  <a:lnTo>
                    <a:pt x="536" y="227"/>
                  </a:lnTo>
                  <a:lnTo>
                    <a:pt x="536" y="233"/>
                  </a:lnTo>
                  <a:lnTo>
                    <a:pt x="530" y="248"/>
                  </a:lnTo>
                  <a:lnTo>
                    <a:pt x="525" y="250"/>
                  </a:lnTo>
                  <a:lnTo>
                    <a:pt x="491" y="246"/>
                  </a:lnTo>
                  <a:lnTo>
                    <a:pt x="489" y="248"/>
                  </a:lnTo>
                  <a:lnTo>
                    <a:pt x="489" y="252"/>
                  </a:lnTo>
                  <a:lnTo>
                    <a:pt x="470" y="252"/>
                  </a:lnTo>
                  <a:lnTo>
                    <a:pt x="464" y="262"/>
                  </a:lnTo>
                  <a:lnTo>
                    <a:pt x="460" y="264"/>
                  </a:lnTo>
                  <a:lnTo>
                    <a:pt x="458" y="264"/>
                  </a:lnTo>
                  <a:lnTo>
                    <a:pt x="454" y="256"/>
                  </a:lnTo>
                  <a:lnTo>
                    <a:pt x="438" y="256"/>
                  </a:lnTo>
                  <a:lnTo>
                    <a:pt x="436" y="256"/>
                  </a:lnTo>
                  <a:lnTo>
                    <a:pt x="434" y="258"/>
                  </a:lnTo>
                  <a:lnTo>
                    <a:pt x="434" y="258"/>
                  </a:lnTo>
                  <a:lnTo>
                    <a:pt x="438" y="266"/>
                  </a:lnTo>
                  <a:lnTo>
                    <a:pt x="438" y="270"/>
                  </a:lnTo>
                  <a:lnTo>
                    <a:pt x="442" y="274"/>
                  </a:lnTo>
                  <a:lnTo>
                    <a:pt x="446" y="280"/>
                  </a:lnTo>
                  <a:lnTo>
                    <a:pt x="454" y="282"/>
                  </a:lnTo>
                  <a:lnTo>
                    <a:pt x="454" y="290"/>
                  </a:lnTo>
                  <a:lnTo>
                    <a:pt x="460" y="295"/>
                  </a:lnTo>
                  <a:lnTo>
                    <a:pt x="460" y="299"/>
                  </a:lnTo>
                  <a:lnTo>
                    <a:pt x="456" y="297"/>
                  </a:lnTo>
                  <a:lnTo>
                    <a:pt x="452" y="301"/>
                  </a:lnTo>
                  <a:lnTo>
                    <a:pt x="450" y="307"/>
                  </a:lnTo>
                  <a:lnTo>
                    <a:pt x="448" y="311"/>
                  </a:lnTo>
                  <a:lnTo>
                    <a:pt x="448" y="313"/>
                  </a:lnTo>
                  <a:lnTo>
                    <a:pt x="440" y="325"/>
                  </a:lnTo>
                  <a:lnTo>
                    <a:pt x="431" y="329"/>
                  </a:lnTo>
                  <a:lnTo>
                    <a:pt x="419" y="331"/>
                  </a:lnTo>
                  <a:lnTo>
                    <a:pt x="413" y="331"/>
                  </a:lnTo>
                  <a:lnTo>
                    <a:pt x="409" y="333"/>
                  </a:lnTo>
                  <a:lnTo>
                    <a:pt x="407" y="333"/>
                  </a:lnTo>
                  <a:lnTo>
                    <a:pt x="393" y="323"/>
                  </a:lnTo>
                  <a:lnTo>
                    <a:pt x="387" y="321"/>
                  </a:lnTo>
                  <a:lnTo>
                    <a:pt x="380" y="323"/>
                  </a:lnTo>
                  <a:lnTo>
                    <a:pt x="376" y="323"/>
                  </a:lnTo>
                  <a:lnTo>
                    <a:pt x="370" y="327"/>
                  </a:lnTo>
                  <a:lnTo>
                    <a:pt x="362" y="333"/>
                  </a:lnTo>
                  <a:lnTo>
                    <a:pt x="358" y="340"/>
                  </a:lnTo>
                  <a:lnTo>
                    <a:pt x="354" y="346"/>
                  </a:lnTo>
                  <a:lnTo>
                    <a:pt x="350" y="348"/>
                  </a:lnTo>
                  <a:lnTo>
                    <a:pt x="346" y="348"/>
                  </a:lnTo>
                  <a:lnTo>
                    <a:pt x="337" y="348"/>
                  </a:lnTo>
                  <a:lnTo>
                    <a:pt x="333" y="352"/>
                  </a:lnTo>
                  <a:lnTo>
                    <a:pt x="333" y="354"/>
                  </a:lnTo>
                  <a:lnTo>
                    <a:pt x="331" y="358"/>
                  </a:lnTo>
                  <a:lnTo>
                    <a:pt x="327" y="360"/>
                  </a:lnTo>
                  <a:lnTo>
                    <a:pt x="315" y="356"/>
                  </a:lnTo>
                  <a:lnTo>
                    <a:pt x="299" y="356"/>
                  </a:lnTo>
                  <a:lnTo>
                    <a:pt x="288" y="356"/>
                  </a:lnTo>
                  <a:lnTo>
                    <a:pt x="282" y="358"/>
                  </a:lnTo>
                  <a:lnTo>
                    <a:pt x="278" y="358"/>
                  </a:lnTo>
                  <a:lnTo>
                    <a:pt x="264" y="356"/>
                  </a:lnTo>
                  <a:lnTo>
                    <a:pt x="258" y="358"/>
                  </a:lnTo>
                  <a:lnTo>
                    <a:pt x="256" y="360"/>
                  </a:lnTo>
                  <a:lnTo>
                    <a:pt x="252" y="362"/>
                  </a:lnTo>
                  <a:lnTo>
                    <a:pt x="246" y="362"/>
                  </a:lnTo>
                  <a:lnTo>
                    <a:pt x="241" y="362"/>
                  </a:lnTo>
                  <a:lnTo>
                    <a:pt x="231" y="366"/>
                  </a:lnTo>
                  <a:lnTo>
                    <a:pt x="223" y="368"/>
                  </a:lnTo>
                  <a:lnTo>
                    <a:pt x="221" y="372"/>
                  </a:lnTo>
                  <a:lnTo>
                    <a:pt x="219" y="374"/>
                  </a:lnTo>
                  <a:lnTo>
                    <a:pt x="213" y="374"/>
                  </a:lnTo>
                  <a:lnTo>
                    <a:pt x="209" y="376"/>
                  </a:lnTo>
                  <a:lnTo>
                    <a:pt x="205" y="378"/>
                  </a:lnTo>
                  <a:lnTo>
                    <a:pt x="201" y="378"/>
                  </a:lnTo>
                  <a:lnTo>
                    <a:pt x="190" y="380"/>
                  </a:lnTo>
                  <a:lnTo>
                    <a:pt x="182" y="385"/>
                  </a:lnTo>
                  <a:lnTo>
                    <a:pt x="164" y="391"/>
                  </a:lnTo>
                  <a:lnTo>
                    <a:pt x="160" y="393"/>
                  </a:lnTo>
                  <a:lnTo>
                    <a:pt x="158" y="397"/>
                  </a:lnTo>
                  <a:lnTo>
                    <a:pt x="154" y="397"/>
                  </a:lnTo>
                  <a:lnTo>
                    <a:pt x="152" y="393"/>
                  </a:lnTo>
                  <a:lnTo>
                    <a:pt x="147" y="383"/>
                  </a:lnTo>
                  <a:lnTo>
                    <a:pt x="145" y="376"/>
                  </a:lnTo>
                  <a:lnTo>
                    <a:pt x="141" y="374"/>
                  </a:lnTo>
                  <a:lnTo>
                    <a:pt x="135" y="374"/>
                  </a:lnTo>
                  <a:lnTo>
                    <a:pt x="125" y="383"/>
                  </a:lnTo>
                  <a:lnTo>
                    <a:pt x="109" y="387"/>
                  </a:lnTo>
                  <a:lnTo>
                    <a:pt x="105" y="380"/>
                  </a:lnTo>
                  <a:lnTo>
                    <a:pt x="100" y="376"/>
                  </a:lnTo>
                  <a:lnTo>
                    <a:pt x="86" y="380"/>
                  </a:lnTo>
                  <a:lnTo>
                    <a:pt x="84" y="383"/>
                  </a:lnTo>
                  <a:lnTo>
                    <a:pt x="84" y="391"/>
                  </a:lnTo>
                  <a:lnTo>
                    <a:pt x="80" y="387"/>
                  </a:lnTo>
                  <a:lnTo>
                    <a:pt x="78" y="385"/>
                  </a:lnTo>
                  <a:lnTo>
                    <a:pt x="74" y="385"/>
                  </a:lnTo>
                  <a:lnTo>
                    <a:pt x="74" y="387"/>
                  </a:lnTo>
                  <a:lnTo>
                    <a:pt x="74" y="389"/>
                  </a:lnTo>
                  <a:lnTo>
                    <a:pt x="55" y="368"/>
                  </a:lnTo>
                  <a:lnTo>
                    <a:pt x="35" y="376"/>
                  </a:lnTo>
                  <a:lnTo>
                    <a:pt x="35" y="372"/>
                  </a:lnTo>
                  <a:lnTo>
                    <a:pt x="35" y="364"/>
                  </a:lnTo>
                  <a:lnTo>
                    <a:pt x="31" y="358"/>
                  </a:lnTo>
                  <a:lnTo>
                    <a:pt x="27" y="348"/>
                  </a:lnTo>
                  <a:lnTo>
                    <a:pt x="19" y="348"/>
                  </a:lnTo>
                  <a:lnTo>
                    <a:pt x="17" y="344"/>
                  </a:lnTo>
                  <a:lnTo>
                    <a:pt x="15" y="333"/>
                  </a:lnTo>
                  <a:lnTo>
                    <a:pt x="11" y="313"/>
                  </a:lnTo>
                  <a:lnTo>
                    <a:pt x="15" y="299"/>
                  </a:lnTo>
                  <a:lnTo>
                    <a:pt x="11" y="280"/>
                  </a:lnTo>
                  <a:lnTo>
                    <a:pt x="0" y="266"/>
                  </a:lnTo>
                  <a:lnTo>
                    <a:pt x="2" y="233"/>
                  </a:lnTo>
                  <a:lnTo>
                    <a:pt x="6" y="235"/>
                  </a:lnTo>
                  <a:lnTo>
                    <a:pt x="37" y="243"/>
                  </a:lnTo>
                  <a:lnTo>
                    <a:pt x="49" y="248"/>
                  </a:lnTo>
                  <a:lnTo>
                    <a:pt x="49" y="246"/>
                  </a:lnTo>
                  <a:lnTo>
                    <a:pt x="68" y="248"/>
                  </a:lnTo>
                  <a:lnTo>
                    <a:pt x="86" y="246"/>
                  </a:lnTo>
                  <a:lnTo>
                    <a:pt x="94" y="246"/>
                  </a:lnTo>
                  <a:lnTo>
                    <a:pt x="105" y="246"/>
                  </a:lnTo>
                  <a:lnTo>
                    <a:pt x="123" y="243"/>
                  </a:lnTo>
                  <a:lnTo>
                    <a:pt x="149" y="237"/>
                  </a:lnTo>
                  <a:lnTo>
                    <a:pt x="166" y="231"/>
                  </a:lnTo>
                  <a:lnTo>
                    <a:pt x="172" y="227"/>
                  </a:lnTo>
                  <a:lnTo>
                    <a:pt x="199" y="227"/>
                  </a:lnTo>
                  <a:lnTo>
                    <a:pt x="217" y="217"/>
                  </a:lnTo>
                  <a:lnTo>
                    <a:pt x="235" y="207"/>
                  </a:lnTo>
                  <a:lnTo>
                    <a:pt x="252" y="192"/>
                  </a:lnTo>
                  <a:lnTo>
                    <a:pt x="266" y="178"/>
                  </a:lnTo>
                  <a:lnTo>
                    <a:pt x="274" y="172"/>
                  </a:lnTo>
                  <a:lnTo>
                    <a:pt x="305" y="147"/>
                  </a:lnTo>
                  <a:lnTo>
                    <a:pt x="325" y="117"/>
                  </a:lnTo>
                  <a:lnTo>
                    <a:pt x="340" y="94"/>
                  </a:lnTo>
                  <a:lnTo>
                    <a:pt x="356" y="72"/>
                  </a:lnTo>
                  <a:lnTo>
                    <a:pt x="374" y="39"/>
                  </a:lnTo>
                  <a:lnTo>
                    <a:pt x="382" y="25"/>
                  </a:lnTo>
                  <a:lnTo>
                    <a:pt x="384" y="23"/>
                  </a:lnTo>
                  <a:lnTo>
                    <a:pt x="382" y="25"/>
                  </a:lnTo>
                  <a:lnTo>
                    <a:pt x="384" y="23"/>
                  </a:lnTo>
                  <a:lnTo>
                    <a:pt x="389" y="17"/>
                  </a:lnTo>
                  <a:lnTo>
                    <a:pt x="389" y="12"/>
                  </a:lnTo>
                  <a:lnTo>
                    <a:pt x="389" y="17"/>
                  </a:lnTo>
                  <a:lnTo>
                    <a:pt x="389" y="12"/>
                  </a:lnTo>
                  <a:lnTo>
                    <a:pt x="393" y="4"/>
                  </a:lnTo>
                  <a:lnTo>
                    <a:pt x="395" y="0"/>
                  </a:lnTo>
                  <a:lnTo>
                    <a:pt x="397" y="0"/>
                  </a:lnTo>
                  <a:lnTo>
                    <a:pt x="401" y="2"/>
                  </a:lnTo>
                  <a:lnTo>
                    <a:pt x="40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0" name="Freeform 750"/>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1" name="Freeform 751"/>
            <p:cNvSpPr>
              <a:spLocks/>
            </p:cNvSpPr>
            <p:nvPr/>
          </p:nvSpPr>
          <p:spPr bwMode="auto">
            <a:xfrm>
              <a:off x="7386638" y="1731963"/>
              <a:ext cx="454025" cy="646113"/>
            </a:xfrm>
            <a:custGeom>
              <a:avLst/>
              <a:gdLst>
                <a:gd name="T0" fmla="*/ 114 w 286"/>
                <a:gd name="T1" fmla="*/ 6 h 407"/>
                <a:gd name="T2" fmla="*/ 102 w 286"/>
                <a:gd name="T3" fmla="*/ 12 h 407"/>
                <a:gd name="T4" fmla="*/ 75 w 286"/>
                <a:gd name="T5" fmla="*/ 32 h 407"/>
                <a:gd name="T6" fmla="*/ 51 w 286"/>
                <a:gd name="T7" fmla="*/ 51 h 407"/>
                <a:gd name="T8" fmla="*/ 35 w 286"/>
                <a:gd name="T9" fmla="*/ 82 h 407"/>
                <a:gd name="T10" fmla="*/ 20 w 286"/>
                <a:gd name="T11" fmla="*/ 100 h 407"/>
                <a:gd name="T12" fmla="*/ 6 w 286"/>
                <a:gd name="T13" fmla="*/ 122 h 407"/>
                <a:gd name="T14" fmla="*/ 2 w 286"/>
                <a:gd name="T15" fmla="*/ 147 h 407"/>
                <a:gd name="T16" fmla="*/ 24 w 286"/>
                <a:gd name="T17" fmla="*/ 163 h 407"/>
                <a:gd name="T18" fmla="*/ 26 w 286"/>
                <a:gd name="T19" fmla="*/ 196 h 407"/>
                <a:gd name="T20" fmla="*/ 12 w 286"/>
                <a:gd name="T21" fmla="*/ 225 h 407"/>
                <a:gd name="T22" fmla="*/ 8 w 286"/>
                <a:gd name="T23" fmla="*/ 239 h 407"/>
                <a:gd name="T24" fmla="*/ 14 w 286"/>
                <a:gd name="T25" fmla="*/ 255 h 407"/>
                <a:gd name="T26" fmla="*/ 16 w 286"/>
                <a:gd name="T27" fmla="*/ 276 h 407"/>
                <a:gd name="T28" fmla="*/ 37 w 286"/>
                <a:gd name="T29" fmla="*/ 284 h 407"/>
                <a:gd name="T30" fmla="*/ 51 w 286"/>
                <a:gd name="T31" fmla="*/ 311 h 407"/>
                <a:gd name="T32" fmla="*/ 39 w 286"/>
                <a:gd name="T33" fmla="*/ 335 h 407"/>
                <a:gd name="T34" fmla="*/ 24 w 286"/>
                <a:gd name="T35" fmla="*/ 353 h 407"/>
                <a:gd name="T36" fmla="*/ 12 w 286"/>
                <a:gd name="T37" fmla="*/ 366 h 407"/>
                <a:gd name="T38" fmla="*/ 0 w 286"/>
                <a:gd name="T39" fmla="*/ 384 h 407"/>
                <a:gd name="T40" fmla="*/ 6 w 286"/>
                <a:gd name="T41" fmla="*/ 396 h 407"/>
                <a:gd name="T42" fmla="*/ 22 w 286"/>
                <a:gd name="T43" fmla="*/ 388 h 407"/>
                <a:gd name="T44" fmla="*/ 37 w 286"/>
                <a:gd name="T45" fmla="*/ 378 h 407"/>
                <a:gd name="T46" fmla="*/ 51 w 286"/>
                <a:gd name="T47" fmla="*/ 370 h 407"/>
                <a:gd name="T48" fmla="*/ 71 w 286"/>
                <a:gd name="T49" fmla="*/ 364 h 407"/>
                <a:gd name="T50" fmla="*/ 90 w 286"/>
                <a:gd name="T51" fmla="*/ 370 h 407"/>
                <a:gd name="T52" fmla="*/ 96 w 286"/>
                <a:gd name="T53" fmla="*/ 380 h 407"/>
                <a:gd name="T54" fmla="*/ 100 w 286"/>
                <a:gd name="T55" fmla="*/ 392 h 407"/>
                <a:gd name="T56" fmla="*/ 118 w 286"/>
                <a:gd name="T57" fmla="*/ 394 h 407"/>
                <a:gd name="T58" fmla="*/ 131 w 286"/>
                <a:gd name="T59" fmla="*/ 400 h 407"/>
                <a:gd name="T60" fmla="*/ 194 w 286"/>
                <a:gd name="T61" fmla="*/ 400 h 407"/>
                <a:gd name="T62" fmla="*/ 212 w 286"/>
                <a:gd name="T63" fmla="*/ 388 h 407"/>
                <a:gd name="T64" fmla="*/ 243 w 286"/>
                <a:gd name="T65" fmla="*/ 407 h 407"/>
                <a:gd name="T66" fmla="*/ 286 w 286"/>
                <a:gd name="T67" fmla="*/ 372 h 407"/>
                <a:gd name="T68" fmla="*/ 270 w 286"/>
                <a:gd name="T69" fmla="*/ 347 h 407"/>
                <a:gd name="T70" fmla="*/ 251 w 286"/>
                <a:gd name="T71" fmla="*/ 321 h 407"/>
                <a:gd name="T72" fmla="*/ 214 w 286"/>
                <a:gd name="T73" fmla="*/ 311 h 407"/>
                <a:gd name="T74" fmla="*/ 214 w 286"/>
                <a:gd name="T75" fmla="*/ 311 h 407"/>
                <a:gd name="T76" fmla="*/ 223 w 286"/>
                <a:gd name="T77" fmla="*/ 304 h 407"/>
                <a:gd name="T78" fmla="*/ 229 w 286"/>
                <a:gd name="T79" fmla="*/ 300 h 407"/>
                <a:gd name="T80" fmla="*/ 245 w 286"/>
                <a:gd name="T81" fmla="*/ 272 h 407"/>
                <a:gd name="T82" fmla="*/ 259 w 286"/>
                <a:gd name="T83" fmla="*/ 249 h 407"/>
                <a:gd name="T84" fmla="*/ 278 w 286"/>
                <a:gd name="T85" fmla="*/ 251 h 407"/>
                <a:gd name="T86" fmla="*/ 286 w 286"/>
                <a:gd name="T87" fmla="*/ 216 h 407"/>
                <a:gd name="T88" fmla="*/ 280 w 286"/>
                <a:gd name="T89" fmla="*/ 151 h 407"/>
                <a:gd name="T90" fmla="*/ 255 w 286"/>
                <a:gd name="T91" fmla="*/ 149 h 407"/>
                <a:gd name="T92" fmla="*/ 247 w 286"/>
                <a:gd name="T93" fmla="*/ 133 h 407"/>
                <a:gd name="T94" fmla="*/ 241 w 286"/>
                <a:gd name="T95" fmla="*/ 147 h 407"/>
                <a:gd name="T96" fmla="*/ 229 w 286"/>
                <a:gd name="T97" fmla="*/ 159 h 407"/>
                <a:gd name="T98" fmla="*/ 210 w 286"/>
                <a:gd name="T99" fmla="*/ 141 h 407"/>
                <a:gd name="T100" fmla="*/ 210 w 286"/>
                <a:gd name="T101" fmla="*/ 120 h 407"/>
                <a:gd name="T102" fmla="*/ 219 w 286"/>
                <a:gd name="T103" fmla="*/ 102 h 407"/>
                <a:gd name="T104" fmla="*/ 204 w 286"/>
                <a:gd name="T105" fmla="*/ 92 h 407"/>
                <a:gd name="T106" fmla="*/ 184 w 286"/>
                <a:gd name="T107" fmla="*/ 96 h 407"/>
                <a:gd name="T108" fmla="*/ 167 w 286"/>
                <a:gd name="T109" fmla="*/ 110 h 407"/>
                <a:gd name="T110" fmla="*/ 159 w 286"/>
                <a:gd name="T111" fmla="*/ 94 h 407"/>
                <a:gd name="T112" fmla="*/ 149 w 286"/>
                <a:gd name="T113" fmla="*/ 86 h 407"/>
                <a:gd name="T114" fmla="*/ 147 w 286"/>
                <a:gd name="T115" fmla="*/ 69 h 407"/>
                <a:gd name="T116" fmla="*/ 151 w 286"/>
                <a:gd name="T117" fmla="*/ 53 h 407"/>
                <a:gd name="T118" fmla="*/ 139 w 286"/>
                <a:gd name="T119" fmla="*/ 41 h 407"/>
                <a:gd name="T120" fmla="*/ 143 w 286"/>
                <a:gd name="T121" fmla="*/ 30 h 407"/>
                <a:gd name="T122" fmla="*/ 139 w 286"/>
                <a:gd name="T123" fmla="*/ 6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6" h="407">
                  <a:moveTo>
                    <a:pt x="139" y="0"/>
                  </a:moveTo>
                  <a:lnTo>
                    <a:pt x="129" y="4"/>
                  </a:lnTo>
                  <a:lnTo>
                    <a:pt x="120" y="6"/>
                  </a:lnTo>
                  <a:lnTo>
                    <a:pt x="114" y="6"/>
                  </a:lnTo>
                  <a:lnTo>
                    <a:pt x="108" y="10"/>
                  </a:lnTo>
                  <a:lnTo>
                    <a:pt x="108" y="12"/>
                  </a:lnTo>
                  <a:lnTo>
                    <a:pt x="102" y="12"/>
                  </a:lnTo>
                  <a:lnTo>
                    <a:pt x="102" y="12"/>
                  </a:lnTo>
                  <a:lnTo>
                    <a:pt x="88" y="16"/>
                  </a:lnTo>
                  <a:lnTo>
                    <a:pt x="82" y="20"/>
                  </a:lnTo>
                  <a:lnTo>
                    <a:pt x="80" y="24"/>
                  </a:lnTo>
                  <a:lnTo>
                    <a:pt x="75" y="32"/>
                  </a:lnTo>
                  <a:lnTo>
                    <a:pt x="73" y="43"/>
                  </a:lnTo>
                  <a:lnTo>
                    <a:pt x="67" y="47"/>
                  </a:lnTo>
                  <a:lnTo>
                    <a:pt x="57" y="49"/>
                  </a:lnTo>
                  <a:lnTo>
                    <a:pt x="51" y="51"/>
                  </a:lnTo>
                  <a:lnTo>
                    <a:pt x="47" y="55"/>
                  </a:lnTo>
                  <a:lnTo>
                    <a:pt x="43" y="63"/>
                  </a:lnTo>
                  <a:lnTo>
                    <a:pt x="37" y="79"/>
                  </a:lnTo>
                  <a:lnTo>
                    <a:pt x="35" y="82"/>
                  </a:lnTo>
                  <a:lnTo>
                    <a:pt x="28" y="86"/>
                  </a:lnTo>
                  <a:lnTo>
                    <a:pt x="26" y="88"/>
                  </a:lnTo>
                  <a:lnTo>
                    <a:pt x="22" y="94"/>
                  </a:lnTo>
                  <a:lnTo>
                    <a:pt x="20" y="100"/>
                  </a:lnTo>
                  <a:lnTo>
                    <a:pt x="16" y="104"/>
                  </a:lnTo>
                  <a:lnTo>
                    <a:pt x="12" y="108"/>
                  </a:lnTo>
                  <a:lnTo>
                    <a:pt x="10" y="112"/>
                  </a:lnTo>
                  <a:lnTo>
                    <a:pt x="6" y="122"/>
                  </a:lnTo>
                  <a:lnTo>
                    <a:pt x="4" y="129"/>
                  </a:lnTo>
                  <a:lnTo>
                    <a:pt x="2" y="137"/>
                  </a:lnTo>
                  <a:lnTo>
                    <a:pt x="0" y="141"/>
                  </a:lnTo>
                  <a:lnTo>
                    <a:pt x="2" y="147"/>
                  </a:lnTo>
                  <a:lnTo>
                    <a:pt x="8" y="151"/>
                  </a:lnTo>
                  <a:lnTo>
                    <a:pt x="16" y="155"/>
                  </a:lnTo>
                  <a:lnTo>
                    <a:pt x="20" y="159"/>
                  </a:lnTo>
                  <a:lnTo>
                    <a:pt x="24" y="163"/>
                  </a:lnTo>
                  <a:lnTo>
                    <a:pt x="26" y="167"/>
                  </a:lnTo>
                  <a:lnTo>
                    <a:pt x="28" y="176"/>
                  </a:lnTo>
                  <a:lnTo>
                    <a:pt x="28" y="186"/>
                  </a:lnTo>
                  <a:lnTo>
                    <a:pt x="26" y="196"/>
                  </a:lnTo>
                  <a:lnTo>
                    <a:pt x="24" y="204"/>
                  </a:lnTo>
                  <a:lnTo>
                    <a:pt x="22" y="206"/>
                  </a:lnTo>
                  <a:lnTo>
                    <a:pt x="18" y="214"/>
                  </a:lnTo>
                  <a:lnTo>
                    <a:pt x="12" y="225"/>
                  </a:lnTo>
                  <a:lnTo>
                    <a:pt x="8" y="229"/>
                  </a:lnTo>
                  <a:lnTo>
                    <a:pt x="6" y="233"/>
                  </a:lnTo>
                  <a:lnTo>
                    <a:pt x="6" y="237"/>
                  </a:lnTo>
                  <a:lnTo>
                    <a:pt x="8" y="239"/>
                  </a:lnTo>
                  <a:lnTo>
                    <a:pt x="8" y="241"/>
                  </a:lnTo>
                  <a:lnTo>
                    <a:pt x="10" y="247"/>
                  </a:lnTo>
                  <a:lnTo>
                    <a:pt x="10" y="251"/>
                  </a:lnTo>
                  <a:lnTo>
                    <a:pt x="14" y="255"/>
                  </a:lnTo>
                  <a:lnTo>
                    <a:pt x="16" y="257"/>
                  </a:lnTo>
                  <a:lnTo>
                    <a:pt x="18" y="263"/>
                  </a:lnTo>
                  <a:lnTo>
                    <a:pt x="16" y="270"/>
                  </a:lnTo>
                  <a:lnTo>
                    <a:pt x="16" y="276"/>
                  </a:lnTo>
                  <a:lnTo>
                    <a:pt x="16" y="280"/>
                  </a:lnTo>
                  <a:lnTo>
                    <a:pt x="20" y="282"/>
                  </a:lnTo>
                  <a:lnTo>
                    <a:pt x="33" y="284"/>
                  </a:lnTo>
                  <a:lnTo>
                    <a:pt x="37" y="284"/>
                  </a:lnTo>
                  <a:lnTo>
                    <a:pt x="43" y="290"/>
                  </a:lnTo>
                  <a:lnTo>
                    <a:pt x="45" y="296"/>
                  </a:lnTo>
                  <a:lnTo>
                    <a:pt x="47" y="304"/>
                  </a:lnTo>
                  <a:lnTo>
                    <a:pt x="51" y="311"/>
                  </a:lnTo>
                  <a:lnTo>
                    <a:pt x="49" y="321"/>
                  </a:lnTo>
                  <a:lnTo>
                    <a:pt x="45" y="327"/>
                  </a:lnTo>
                  <a:lnTo>
                    <a:pt x="41" y="331"/>
                  </a:lnTo>
                  <a:lnTo>
                    <a:pt x="39" y="335"/>
                  </a:lnTo>
                  <a:lnTo>
                    <a:pt x="35" y="341"/>
                  </a:lnTo>
                  <a:lnTo>
                    <a:pt x="31" y="347"/>
                  </a:lnTo>
                  <a:lnTo>
                    <a:pt x="28" y="351"/>
                  </a:lnTo>
                  <a:lnTo>
                    <a:pt x="24" y="353"/>
                  </a:lnTo>
                  <a:lnTo>
                    <a:pt x="22" y="355"/>
                  </a:lnTo>
                  <a:lnTo>
                    <a:pt x="16" y="358"/>
                  </a:lnTo>
                  <a:lnTo>
                    <a:pt x="14" y="362"/>
                  </a:lnTo>
                  <a:lnTo>
                    <a:pt x="12" y="366"/>
                  </a:lnTo>
                  <a:lnTo>
                    <a:pt x="10" y="370"/>
                  </a:lnTo>
                  <a:lnTo>
                    <a:pt x="2" y="376"/>
                  </a:lnTo>
                  <a:lnTo>
                    <a:pt x="0" y="378"/>
                  </a:lnTo>
                  <a:lnTo>
                    <a:pt x="0" y="384"/>
                  </a:lnTo>
                  <a:lnTo>
                    <a:pt x="0" y="386"/>
                  </a:lnTo>
                  <a:lnTo>
                    <a:pt x="0" y="390"/>
                  </a:lnTo>
                  <a:lnTo>
                    <a:pt x="2" y="394"/>
                  </a:lnTo>
                  <a:lnTo>
                    <a:pt x="6" y="396"/>
                  </a:lnTo>
                  <a:lnTo>
                    <a:pt x="8" y="398"/>
                  </a:lnTo>
                  <a:lnTo>
                    <a:pt x="18" y="396"/>
                  </a:lnTo>
                  <a:lnTo>
                    <a:pt x="22" y="392"/>
                  </a:lnTo>
                  <a:lnTo>
                    <a:pt x="22" y="388"/>
                  </a:lnTo>
                  <a:lnTo>
                    <a:pt x="24" y="384"/>
                  </a:lnTo>
                  <a:lnTo>
                    <a:pt x="31" y="384"/>
                  </a:lnTo>
                  <a:lnTo>
                    <a:pt x="35" y="380"/>
                  </a:lnTo>
                  <a:lnTo>
                    <a:pt x="37" y="378"/>
                  </a:lnTo>
                  <a:lnTo>
                    <a:pt x="41" y="372"/>
                  </a:lnTo>
                  <a:lnTo>
                    <a:pt x="43" y="372"/>
                  </a:lnTo>
                  <a:lnTo>
                    <a:pt x="47" y="370"/>
                  </a:lnTo>
                  <a:lnTo>
                    <a:pt x="51" y="370"/>
                  </a:lnTo>
                  <a:lnTo>
                    <a:pt x="55" y="372"/>
                  </a:lnTo>
                  <a:lnTo>
                    <a:pt x="57" y="372"/>
                  </a:lnTo>
                  <a:lnTo>
                    <a:pt x="63" y="366"/>
                  </a:lnTo>
                  <a:lnTo>
                    <a:pt x="71" y="364"/>
                  </a:lnTo>
                  <a:lnTo>
                    <a:pt x="82" y="364"/>
                  </a:lnTo>
                  <a:lnTo>
                    <a:pt x="88" y="366"/>
                  </a:lnTo>
                  <a:lnTo>
                    <a:pt x="90" y="368"/>
                  </a:lnTo>
                  <a:lnTo>
                    <a:pt x="90" y="370"/>
                  </a:lnTo>
                  <a:lnTo>
                    <a:pt x="92" y="372"/>
                  </a:lnTo>
                  <a:lnTo>
                    <a:pt x="92" y="374"/>
                  </a:lnTo>
                  <a:lnTo>
                    <a:pt x="94" y="376"/>
                  </a:lnTo>
                  <a:lnTo>
                    <a:pt x="96" y="380"/>
                  </a:lnTo>
                  <a:lnTo>
                    <a:pt x="98" y="384"/>
                  </a:lnTo>
                  <a:lnTo>
                    <a:pt x="98" y="386"/>
                  </a:lnTo>
                  <a:lnTo>
                    <a:pt x="100" y="390"/>
                  </a:lnTo>
                  <a:lnTo>
                    <a:pt x="100" y="392"/>
                  </a:lnTo>
                  <a:lnTo>
                    <a:pt x="104" y="394"/>
                  </a:lnTo>
                  <a:lnTo>
                    <a:pt x="106" y="396"/>
                  </a:lnTo>
                  <a:lnTo>
                    <a:pt x="110" y="394"/>
                  </a:lnTo>
                  <a:lnTo>
                    <a:pt x="118" y="394"/>
                  </a:lnTo>
                  <a:lnTo>
                    <a:pt x="122" y="400"/>
                  </a:lnTo>
                  <a:lnTo>
                    <a:pt x="127" y="403"/>
                  </a:lnTo>
                  <a:lnTo>
                    <a:pt x="131" y="403"/>
                  </a:lnTo>
                  <a:lnTo>
                    <a:pt x="131" y="400"/>
                  </a:lnTo>
                  <a:lnTo>
                    <a:pt x="145" y="396"/>
                  </a:lnTo>
                  <a:lnTo>
                    <a:pt x="141" y="407"/>
                  </a:lnTo>
                  <a:lnTo>
                    <a:pt x="188" y="407"/>
                  </a:lnTo>
                  <a:lnTo>
                    <a:pt x="194" y="400"/>
                  </a:lnTo>
                  <a:lnTo>
                    <a:pt x="194" y="394"/>
                  </a:lnTo>
                  <a:lnTo>
                    <a:pt x="188" y="382"/>
                  </a:lnTo>
                  <a:lnTo>
                    <a:pt x="219" y="372"/>
                  </a:lnTo>
                  <a:lnTo>
                    <a:pt x="212" y="388"/>
                  </a:lnTo>
                  <a:lnTo>
                    <a:pt x="221" y="390"/>
                  </a:lnTo>
                  <a:lnTo>
                    <a:pt x="221" y="405"/>
                  </a:lnTo>
                  <a:lnTo>
                    <a:pt x="229" y="407"/>
                  </a:lnTo>
                  <a:lnTo>
                    <a:pt x="243" y="407"/>
                  </a:lnTo>
                  <a:lnTo>
                    <a:pt x="247" y="378"/>
                  </a:lnTo>
                  <a:lnTo>
                    <a:pt x="284" y="382"/>
                  </a:lnTo>
                  <a:lnTo>
                    <a:pt x="284" y="374"/>
                  </a:lnTo>
                  <a:lnTo>
                    <a:pt x="286" y="372"/>
                  </a:lnTo>
                  <a:lnTo>
                    <a:pt x="286" y="358"/>
                  </a:lnTo>
                  <a:lnTo>
                    <a:pt x="284" y="355"/>
                  </a:lnTo>
                  <a:lnTo>
                    <a:pt x="276" y="349"/>
                  </a:lnTo>
                  <a:lnTo>
                    <a:pt x="270" y="347"/>
                  </a:lnTo>
                  <a:lnTo>
                    <a:pt x="266" y="329"/>
                  </a:lnTo>
                  <a:lnTo>
                    <a:pt x="261" y="321"/>
                  </a:lnTo>
                  <a:lnTo>
                    <a:pt x="259" y="321"/>
                  </a:lnTo>
                  <a:lnTo>
                    <a:pt x="251" y="321"/>
                  </a:lnTo>
                  <a:lnTo>
                    <a:pt x="249" y="317"/>
                  </a:lnTo>
                  <a:lnTo>
                    <a:pt x="231" y="313"/>
                  </a:lnTo>
                  <a:lnTo>
                    <a:pt x="227" y="308"/>
                  </a:lnTo>
                  <a:lnTo>
                    <a:pt x="214" y="311"/>
                  </a:lnTo>
                  <a:lnTo>
                    <a:pt x="221" y="311"/>
                  </a:lnTo>
                  <a:lnTo>
                    <a:pt x="221" y="308"/>
                  </a:lnTo>
                  <a:lnTo>
                    <a:pt x="223" y="304"/>
                  </a:lnTo>
                  <a:lnTo>
                    <a:pt x="214" y="311"/>
                  </a:lnTo>
                  <a:lnTo>
                    <a:pt x="223" y="304"/>
                  </a:lnTo>
                  <a:lnTo>
                    <a:pt x="223" y="304"/>
                  </a:lnTo>
                  <a:lnTo>
                    <a:pt x="223" y="304"/>
                  </a:lnTo>
                  <a:lnTo>
                    <a:pt x="223" y="304"/>
                  </a:lnTo>
                  <a:lnTo>
                    <a:pt x="229" y="300"/>
                  </a:lnTo>
                  <a:lnTo>
                    <a:pt x="223" y="304"/>
                  </a:lnTo>
                  <a:lnTo>
                    <a:pt x="233" y="306"/>
                  </a:lnTo>
                  <a:lnTo>
                    <a:pt x="229" y="300"/>
                  </a:lnTo>
                  <a:lnTo>
                    <a:pt x="231" y="294"/>
                  </a:lnTo>
                  <a:lnTo>
                    <a:pt x="237" y="288"/>
                  </a:lnTo>
                  <a:lnTo>
                    <a:pt x="237" y="274"/>
                  </a:lnTo>
                  <a:lnTo>
                    <a:pt x="245" y="272"/>
                  </a:lnTo>
                  <a:lnTo>
                    <a:pt x="249" y="268"/>
                  </a:lnTo>
                  <a:lnTo>
                    <a:pt x="255" y="255"/>
                  </a:lnTo>
                  <a:lnTo>
                    <a:pt x="255" y="251"/>
                  </a:lnTo>
                  <a:lnTo>
                    <a:pt x="259" y="249"/>
                  </a:lnTo>
                  <a:lnTo>
                    <a:pt x="261" y="245"/>
                  </a:lnTo>
                  <a:lnTo>
                    <a:pt x="266" y="247"/>
                  </a:lnTo>
                  <a:lnTo>
                    <a:pt x="272" y="249"/>
                  </a:lnTo>
                  <a:lnTo>
                    <a:pt x="278" y="251"/>
                  </a:lnTo>
                  <a:lnTo>
                    <a:pt x="286" y="249"/>
                  </a:lnTo>
                  <a:lnTo>
                    <a:pt x="286" y="225"/>
                  </a:lnTo>
                  <a:lnTo>
                    <a:pt x="284" y="223"/>
                  </a:lnTo>
                  <a:lnTo>
                    <a:pt x="286" y="216"/>
                  </a:lnTo>
                  <a:lnTo>
                    <a:pt x="286" y="163"/>
                  </a:lnTo>
                  <a:lnTo>
                    <a:pt x="282" y="161"/>
                  </a:lnTo>
                  <a:lnTo>
                    <a:pt x="282" y="155"/>
                  </a:lnTo>
                  <a:lnTo>
                    <a:pt x="280" y="151"/>
                  </a:lnTo>
                  <a:lnTo>
                    <a:pt x="278" y="153"/>
                  </a:lnTo>
                  <a:lnTo>
                    <a:pt x="266" y="155"/>
                  </a:lnTo>
                  <a:lnTo>
                    <a:pt x="259" y="151"/>
                  </a:lnTo>
                  <a:lnTo>
                    <a:pt x="255" y="149"/>
                  </a:lnTo>
                  <a:lnTo>
                    <a:pt x="253" y="145"/>
                  </a:lnTo>
                  <a:lnTo>
                    <a:pt x="253" y="141"/>
                  </a:lnTo>
                  <a:lnTo>
                    <a:pt x="251" y="139"/>
                  </a:lnTo>
                  <a:lnTo>
                    <a:pt x="247" y="133"/>
                  </a:lnTo>
                  <a:lnTo>
                    <a:pt x="245" y="135"/>
                  </a:lnTo>
                  <a:lnTo>
                    <a:pt x="247" y="141"/>
                  </a:lnTo>
                  <a:lnTo>
                    <a:pt x="245" y="143"/>
                  </a:lnTo>
                  <a:lnTo>
                    <a:pt x="241" y="147"/>
                  </a:lnTo>
                  <a:lnTo>
                    <a:pt x="239" y="153"/>
                  </a:lnTo>
                  <a:lnTo>
                    <a:pt x="233" y="155"/>
                  </a:lnTo>
                  <a:lnTo>
                    <a:pt x="231" y="159"/>
                  </a:lnTo>
                  <a:lnTo>
                    <a:pt x="229" y="159"/>
                  </a:lnTo>
                  <a:lnTo>
                    <a:pt x="221" y="155"/>
                  </a:lnTo>
                  <a:lnTo>
                    <a:pt x="216" y="153"/>
                  </a:lnTo>
                  <a:lnTo>
                    <a:pt x="212" y="147"/>
                  </a:lnTo>
                  <a:lnTo>
                    <a:pt x="210" y="141"/>
                  </a:lnTo>
                  <a:lnTo>
                    <a:pt x="210" y="137"/>
                  </a:lnTo>
                  <a:lnTo>
                    <a:pt x="214" y="133"/>
                  </a:lnTo>
                  <a:lnTo>
                    <a:pt x="214" y="126"/>
                  </a:lnTo>
                  <a:lnTo>
                    <a:pt x="210" y="120"/>
                  </a:lnTo>
                  <a:lnTo>
                    <a:pt x="216" y="114"/>
                  </a:lnTo>
                  <a:lnTo>
                    <a:pt x="216" y="108"/>
                  </a:lnTo>
                  <a:lnTo>
                    <a:pt x="216" y="106"/>
                  </a:lnTo>
                  <a:lnTo>
                    <a:pt x="219" y="102"/>
                  </a:lnTo>
                  <a:lnTo>
                    <a:pt x="221" y="100"/>
                  </a:lnTo>
                  <a:lnTo>
                    <a:pt x="219" y="98"/>
                  </a:lnTo>
                  <a:lnTo>
                    <a:pt x="216" y="96"/>
                  </a:lnTo>
                  <a:lnTo>
                    <a:pt x="204" y="92"/>
                  </a:lnTo>
                  <a:lnTo>
                    <a:pt x="194" y="90"/>
                  </a:lnTo>
                  <a:lnTo>
                    <a:pt x="188" y="92"/>
                  </a:lnTo>
                  <a:lnTo>
                    <a:pt x="186" y="94"/>
                  </a:lnTo>
                  <a:lnTo>
                    <a:pt x="184" y="96"/>
                  </a:lnTo>
                  <a:lnTo>
                    <a:pt x="184" y="102"/>
                  </a:lnTo>
                  <a:lnTo>
                    <a:pt x="184" y="104"/>
                  </a:lnTo>
                  <a:lnTo>
                    <a:pt x="169" y="108"/>
                  </a:lnTo>
                  <a:lnTo>
                    <a:pt x="167" y="110"/>
                  </a:lnTo>
                  <a:lnTo>
                    <a:pt x="165" y="106"/>
                  </a:lnTo>
                  <a:lnTo>
                    <a:pt x="165" y="98"/>
                  </a:lnTo>
                  <a:lnTo>
                    <a:pt x="161" y="96"/>
                  </a:lnTo>
                  <a:lnTo>
                    <a:pt x="159" y="94"/>
                  </a:lnTo>
                  <a:lnTo>
                    <a:pt x="161" y="92"/>
                  </a:lnTo>
                  <a:lnTo>
                    <a:pt x="159" y="88"/>
                  </a:lnTo>
                  <a:lnTo>
                    <a:pt x="155" y="86"/>
                  </a:lnTo>
                  <a:lnTo>
                    <a:pt x="149" y="86"/>
                  </a:lnTo>
                  <a:lnTo>
                    <a:pt x="145" y="84"/>
                  </a:lnTo>
                  <a:lnTo>
                    <a:pt x="145" y="82"/>
                  </a:lnTo>
                  <a:lnTo>
                    <a:pt x="147" y="75"/>
                  </a:lnTo>
                  <a:lnTo>
                    <a:pt x="147" y="69"/>
                  </a:lnTo>
                  <a:lnTo>
                    <a:pt x="147" y="67"/>
                  </a:lnTo>
                  <a:lnTo>
                    <a:pt x="147" y="65"/>
                  </a:lnTo>
                  <a:lnTo>
                    <a:pt x="149" y="63"/>
                  </a:lnTo>
                  <a:lnTo>
                    <a:pt x="151" y="53"/>
                  </a:lnTo>
                  <a:lnTo>
                    <a:pt x="149" y="49"/>
                  </a:lnTo>
                  <a:lnTo>
                    <a:pt x="147" y="47"/>
                  </a:lnTo>
                  <a:lnTo>
                    <a:pt x="141" y="41"/>
                  </a:lnTo>
                  <a:lnTo>
                    <a:pt x="139" y="41"/>
                  </a:lnTo>
                  <a:lnTo>
                    <a:pt x="141" y="41"/>
                  </a:lnTo>
                  <a:lnTo>
                    <a:pt x="139" y="41"/>
                  </a:lnTo>
                  <a:lnTo>
                    <a:pt x="143" y="34"/>
                  </a:lnTo>
                  <a:lnTo>
                    <a:pt x="143" y="30"/>
                  </a:lnTo>
                  <a:lnTo>
                    <a:pt x="145" y="28"/>
                  </a:lnTo>
                  <a:lnTo>
                    <a:pt x="145" y="22"/>
                  </a:lnTo>
                  <a:lnTo>
                    <a:pt x="141" y="8"/>
                  </a:lnTo>
                  <a:lnTo>
                    <a:pt x="139" y="6"/>
                  </a:lnTo>
                  <a:lnTo>
                    <a:pt x="139" y="0"/>
                  </a:lnTo>
                  <a:lnTo>
                    <a:pt x="13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2" name="Freeform 752"/>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3" name="Freeform 753"/>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4" name="Freeform 754"/>
            <p:cNvSpPr>
              <a:spLocks/>
            </p:cNvSpPr>
            <p:nvPr/>
          </p:nvSpPr>
          <p:spPr bwMode="auto">
            <a:xfrm>
              <a:off x="7386638" y="1731963"/>
              <a:ext cx="482600" cy="681038"/>
            </a:xfrm>
            <a:custGeom>
              <a:avLst/>
              <a:gdLst>
                <a:gd name="T0" fmla="*/ 145 w 304"/>
                <a:gd name="T1" fmla="*/ 28 h 429"/>
                <a:gd name="T2" fmla="*/ 139 w 304"/>
                <a:gd name="T3" fmla="*/ 41 h 429"/>
                <a:gd name="T4" fmla="*/ 149 w 304"/>
                <a:gd name="T5" fmla="*/ 63 h 429"/>
                <a:gd name="T6" fmla="*/ 145 w 304"/>
                <a:gd name="T7" fmla="*/ 82 h 429"/>
                <a:gd name="T8" fmla="*/ 161 w 304"/>
                <a:gd name="T9" fmla="*/ 92 h 429"/>
                <a:gd name="T10" fmla="*/ 167 w 304"/>
                <a:gd name="T11" fmla="*/ 110 h 429"/>
                <a:gd name="T12" fmla="*/ 186 w 304"/>
                <a:gd name="T13" fmla="*/ 94 h 429"/>
                <a:gd name="T14" fmla="*/ 219 w 304"/>
                <a:gd name="T15" fmla="*/ 98 h 429"/>
                <a:gd name="T16" fmla="*/ 216 w 304"/>
                <a:gd name="T17" fmla="*/ 114 h 429"/>
                <a:gd name="T18" fmla="*/ 210 w 304"/>
                <a:gd name="T19" fmla="*/ 141 h 429"/>
                <a:gd name="T20" fmla="*/ 231 w 304"/>
                <a:gd name="T21" fmla="*/ 159 h 429"/>
                <a:gd name="T22" fmla="*/ 247 w 304"/>
                <a:gd name="T23" fmla="*/ 141 h 429"/>
                <a:gd name="T24" fmla="*/ 253 w 304"/>
                <a:gd name="T25" fmla="*/ 145 h 429"/>
                <a:gd name="T26" fmla="*/ 280 w 304"/>
                <a:gd name="T27" fmla="*/ 151 h 429"/>
                <a:gd name="T28" fmla="*/ 300 w 304"/>
                <a:gd name="T29" fmla="*/ 171 h 429"/>
                <a:gd name="T30" fmla="*/ 294 w 304"/>
                <a:gd name="T31" fmla="*/ 192 h 429"/>
                <a:gd name="T32" fmla="*/ 284 w 304"/>
                <a:gd name="T33" fmla="*/ 223 h 429"/>
                <a:gd name="T34" fmla="*/ 290 w 304"/>
                <a:gd name="T35" fmla="*/ 239 h 429"/>
                <a:gd name="T36" fmla="*/ 292 w 304"/>
                <a:gd name="T37" fmla="*/ 247 h 429"/>
                <a:gd name="T38" fmla="*/ 261 w 304"/>
                <a:gd name="T39" fmla="*/ 245 h 429"/>
                <a:gd name="T40" fmla="*/ 245 w 304"/>
                <a:gd name="T41" fmla="*/ 272 h 429"/>
                <a:gd name="T42" fmla="*/ 223 w 304"/>
                <a:gd name="T43" fmla="*/ 304 h 429"/>
                <a:gd name="T44" fmla="*/ 233 w 304"/>
                <a:gd name="T45" fmla="*/ 306 h 429"/>
                <a:gd name="T46" fmla="*/ 249 w 304"/>
                <a:gd name="T47" fmla="*/ 317 h 429"/>
                <a:gd name="T48" fmla="*/ 270 w 304"/>
                <a:gd name="T49" fmla="*/ 347 h 429"/>
                <a:gd name="T50" fmla="*/ 284 w 304"/>
                <a:gd name="T51" fmla="*/ 382 h 429"/>
                <a:gd name="T52" fmla="*/ 212 w 304"/>
                <a:gd name="T53" fmla="*/ 388 h 429"/>
                <a:gd name="T54" fmla="*/ 188 w 304"/>
                <a:gd name="T55" fmla="*/ 407 h 429"/>
                <a:gd name="T56" fmla="*/ 176 w 304"/>
                <a:gd name="T57" fmla="*/ 429 h 429"/>
                <a:gd name="T58" fmla="*/ 143 w 304"/>
                <a:gd name="T59" fmla="*/ 411 h 429"/>
                <a:gd name="T60" fmla="*/ 127 w 304"/>
                <a:gd name="T61" fmla="*/ 403 h 429"/>
                <a:gd name="T62" fmla="*/ 104 w 304"/>
                <a:gd name="T63" fmla="*/ 394 h 429"/>
                <a:gd name="T64" fmla="*/ 96 w 304"/>
                <a:gd name="T65" fmla="*/ 380 h 429"/>
                <a:gd name="T66" fmla="*/ 90 w 304"/>
                <a:gd name="T67" fmla="*/ 368 h 429"/>
                <a:gd name="T68" fmla="*/ 57 w 304"/>
                <a:gd name="T69" fmla="*/ 372 h 429"/>
                <a:gd name="T70" fmla="*/ 41 w 304"/>
                <a:gd name="T71" fmla="*/ 372 h 429"/>
                <a:gd name="T72" fmla="*/ 22 w 304"/>
                <a:gd name="T73" fmla="*/ 388 h 429"/>
                <a:gd name="T74" fmla="*/ 2 w 304"/>
                <a:gd name="T75" fmla="*/ 394 h 429"/>
                <a:gd name="T76" fmla="*/ 2 w 304"/>
                <a:gd name="T77" fmla="*/ 376 h 429"/>
                <a:gd name="T78" fmla="*/ 22 w 304"/>
                <a:gd name="T79" fmla="*/ 355 h 429"/>
                <a:gd name="T80" fmla="*/ 39 w 304"/>
                <a:gd name="T81" fmla="*/ 335 h 429"/>
                <a:gd name="T82" fmla="*/ 47 w 304"/>
                <a:gd name="T83" fmla="*/ 304 h 429"/>
                <a:gd name="T84" fmla="*/ 20 w 304"/>
                <a:gd name="T85" fmla="*/ 282 h 429"/>
                <a:gd name="T86" fmla="*/ 16 w 304"/>
                <a:gd name="T87" fmla="*/ 257 h 429"/>
                <a:gd name="T88" fmla="*/ 8 w 304"/>
                <a:gd name="T89" fmla="*/ 239 h 429"/>
                <a:gd name="T90" fmla="*/ 18 w 304"/>
                <a:gd name="T91" fmla="*/ 214 h 429"/>
                <a:gd name="T92" fmla="*/ 28 w 304"/>
                <a:gd name="T93" fmla="*/ 176 h 429"/>
                <a:gd name="T94" fmla="*/ 8 w 304"/>
                <a:gd name="T95" fmla="*/ 151 h 429"/>
                <a:gd name="T96" fmla="*/ 6 w 304"/>
                <a:gd name="T97" fmla="*/ 122 h 429"/>
                <a:gd name="T98" fmla="*/ 22 w 304"/>
                <a:gd name="T99" fmla="*/ 94 h 429"/>
                <a:gd name="T100" fmla="*/ 43 w 304"/>
                <a:gd name="T101" fmla="*/ 63 h 429"/>
                <a:gd name="T102" fmla="*/ 73 w 304"/>
                <a:gd name="T103" fmla="*/ 43 h 429"/>
                <a:gd name="T104" fmla="*/ 102 w 304"/>
                <a:gd name="T105" fmla="*/ 12 h 429"/>
                <a:gd name="T106" fmla="*/ 108 w 304"/>
                <a:gd name="T107" fmla="*/ 10 h 429"/>
                <a:gd name="T108" fmla="*/ 139 w 304"/>
                <a:gd name="T109"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4" h="429">
                  <a:moveTo>
                    <a:pt x="139" y="0"/>
                  </a:moveTo>
                  <a:lnTo>
                    <a:pt x="139" y="6"/>
                  </a:lnTo>
                  <a:lnTo>
                    <a:pt x="141" y="8"/>
                  </a:lnTo>
                  <a:lnTo>
                    <a:pt x="145" y="22"/>
                  </a:lnTo>
                  <a:lnTo>
                    <a:pt x="145" y="28"/>
                  </a:lnTo>
                  <a:lnTo>
                    <a:pt x="143" y="30"/>
                  </a:lnTo>
                  <a:lnTo>
                    <a:pt x="143" y="34"/>
                  </a:lnTo>
                  <a:lnTo>
                    <a:pt x="139" y="41"/>
                  </a:lnTo>
                  <a:lnTo>
                    <a:pt x="141" y="41"/>
                  </a:lnTo>
                  <a:lnTo>
                    <a:pt x="139" y="41"/>
                  </a:lnTo>
                  <a:lnTo>
                    <a:pt x="141" y="41"/>
                  </a:lnTo>
                  <a:lnTo>
                    <a:pt x="147" y="47"/>
                  </a:lnTo>
                  <a:lnTo>
                    <a:pt x="149" y="49"/>
                  </a:lnTo>
                  <a:lnTo>
                    <a:pt x="151" y="53"/>
                  </a:lnTo>
                  <a:lnTo>
                    <a:pt x="149" y="63"/>
                  </a:lnTo>
                  <a:lnTo>
                    <a:pt x="147" y="65"/>
                  </a:lnTo>
                  <a:lnTo>
                    <a:pt x="147" y="67"/>
                  </a:lnTo>
                  <a:lnTo>
                    <a:pt x="147" y="69"/>
                  </a:lnTo>
                  <a:lnTo>
                    <a:pt x="147" y="75"/>
                  </a:lnTo>
                  <a:lnTo>
                    <a:pt x="145" y="82"/>
                  </a:lnTo>
                  <a:lnTo>
                    <a:pt x="145" y="84"/>
                  </a:lnTo>
                  <a:lnTo>
                    <a:pt x="149" y="86"/>
                  </a:lnTo>
                  <a:lnTo>
                    <a:pt x="155" y="86"/>
                  </a:lnTo>
                  <a:lnTo>
                    <a:pt x="159" y="88"/>
                  </a:lnTo>
                  <a:lnTo>
                    <a:pt x="161" y="92"/>
                  </a:lnTo>
                  <a:lnTo>
                    <a:pt x="159" y="94"/>
                  </a:lnTo>
                  <a:lnTo>
                    <a:pt x="161" y="96"/>
                  </a:lnTo>
                  <a:lnTo>
                    <a:pt x="165" y="98"/>
                  </a:lnTo>
                  <a:lnTo>
                    <a:pt x="165" y="106"/>
                  </a:lnTo>
                  <a:lnTo>
                    <a:pt x="167" y="110"/>
                  </a:lnTo>
                  <a:lnTo>
                    <a:pt x="169" y="108"/>
                  </a:lnTo>
                  <a:lnTo>
                    <a:pt x="184" y="104"/>
                  </a:lnTo>
                  <a:lnTo>
                    <a:pt x="184" y="102"/>
                  </a:lnTo>
                  <a:lnTo>
                    <a:pt x="184" y="96"/>
                  </a:lnTo>
                  <a:lnTo>
                    <a:pt x="186" y="94"/>
                  </a:lnTo>
                  <a:lnTo>
                    <a:pt x="188" y="92"/>
                  </a:lnTo>
                  <a:lnTo>
                    <a:pt x="194" y="90"/>
                  </a:lnTo>
                  <a:lnTo>
                    <a:pt x="204" y="92"/>
                  </a:lnTo>
                  <a:lnTo>
                    <a:pt x="216" y="96"/>
                  </a:lnTo>
                  <a:lnTo>
                    <a:pt x="219" y="98"/>
                  </a:lnTo>
                  <a:lnTo>
                    <a:pt x="221" y="100"/>
                  </a:lnTo>
                  <a:lnTo>
                    <a:pt x="219" y="102"/>
                  </a:lnTo>
                  <a:lnTo>
                    <a:pt x="216" y="106"/>
                  </a:lnTo>
                  <a:lnTo>
                    <a:pt x="216" y="108"/>
                  </a:lnTo>
                  <a:lnTo>
                    <a:pt x="216" y="114"/>
                  </a:lnTo>
                  <a:lnTo>
                    <a:pt x="210" y="120"/>
                  </a:lnTo>
                  <a:lnTo>
                    <a:pt x="214" y="126"/>
                  </a:lnTo>
                  <a:lnTo>
                    <a:pt x="214" y="133"/>
                  </a:lnTo>
                  <a:lnTo>
                    <a:pt x="210" y="137"/>
                  </a:lnTo>
                  <a:lnTo>
                    <a:pt x="210" y="141"/>
                  </a:lnTo>
                  <a:lnTo>
                    <a:pt x="212" y="147"/>
                  </a:lnTo>
                  <a:lnTo>
                    <a:pt x="216" y="153"/>
                  </a:lnTo>
                  <a:lnTo>
                    <a:pt x="221" y="155"/>
                  </a:lnTo>
                  <a:lnTo>
                    <a:pt x="229" y="159"/>
                  </a:lnTo>
                  <a:lnTo>
                    <a:pt x="231" y="159"/>
                  </a:lnTo>
                  <a:lnTo>
                    <a:pt x="233" y="155"/>
                  </a:lnTo>
                  <a:lnTo>
                    <a:pt x="239" y="153"/>
                  </a:lnTo>
                  <a:lnTo>
                    <a:pt x="241" y="147"/>
                  </a:lnTo>
                  <a:lnTo>
                    <a:pt x="245" y="143"/>
                  </a:lnTo>
                  <a:lnTo>
                    <a:pt x="247" y="141"/>
                  </a:lnTo>
                  <a:lnTo>
                    <a:pt x="245" y="135"/>
                  </a:lnTo>
                  <a:lnTo>
                    <a:pt x="247" y="133"/>
                  </a:lnTo>
                  <a:lnTo>
                    <a:pt x="251" y="139"/>
                  </a:lnTo>
                  <a:lnTo>
                    <a:pt x="253" y="141"/>
                  </a:lnTo>
                  <a:lnTo>
                    <a:pt x="253" y="145"/>
                  </a:lnTo>
                  <a:lnTo>
                    <a:pt x="255" y="149"/>
                  </a:lnTo>
                  <a:lnTo>
                    <a:pt x="259" y="151"/>
                  </a:lnTo>
                  <a:lnTo>
                    <a:pt x="266" y="155"/>
                  </a:lnTo>
                  <a:lnTo>
                    <a:pt x="278" y="153"/>
                  </a:lnTo>
                  <a:lnTo>
                    <a:pt x="280" y="151"/>
                  </a:lnTo>
                  <a:lnTo>
                    <a:pt x="282" y="155"/>
                  </a:lnTo>
                  <a:lnTo>
                    <a:pt x="282" y="161"/>
                  </a:lnTo>
                  <a:lnTo>
                    <a:pt x="290" y="165"/>
                  </a:lnTo>
                  <a:lnTo>
                    <a:pt x="292" y="169"/>
                  </a:lnTo>
                  <a:lnTo>
                    <a:pt x="300" y="171"/>
                  </a:lnTo>
                  <a:lnTo>
                    <a:pt x="304" y="178"/>
                  </a:lnTo>
                  <a:lnTo>
                    <a:pt x="300" y="182"/>
                  </a:lnTo>
                  <a:lnTo>
                    <a:pt x="296" y="184"/>
                  </a:lnTo>
                  <a:lnTo>
                    <a:pt x="300" y="188"/>
                  </a:lnTo>
                  <a:lnTo>
                    <a:pt x="294" y="192"/>
                  </a:lnTo>
                  <a:lnTo>
                    <a:pt x="288" y="204"/>
                  </a:lnTo>
                  <a:lnTo>
                    <a:pt x="290" y="210"/>
                  </a:lnTo>
                  <a:lnTo>
                    <a:pt x="288" y="214"/>
                  </a:lnTo>
                  <a:lnTo>
                    <a:pt x="286" y="216"/>
                  </a:lnTo>
                  <a:lnTo>
                    <a:pt x="284" y="223"/>
                  </a:lnTo>
                  <a:lnTo>
                    <a:pt x="288" y="227"/>
                  </a:lnTo>
                  <a:lnTo>
                    <a:pt x="288" y="229"/>
                  </a:lnTo>
                  <a:lnTo>
                    <a:pt x="288" y="231"/>
                  </a:lnTo>
                  <a:lnTo>
                    <a:pt x="288" y="235"/>
                  </a:lnTo>
                  <a:lnTo>
                    <a:pt x="290" y="239"/>
                  </a:lnTo>
                  <a:lnTo>
                    <a:pt x="294" y="239"/>
                  </a:lnTo>
                  <a:lnTo>
                    <a:pt x="296" y="239"/>
                  </a:lnTo>
                  <a:lnTo>
                    <a:pt x="300" y="241"/>
                  </a:lnTo>
                  <a:lnTo>
                    <a:pt x="296" y="245"/>
                  </a:lnTo>
                  <a:lnTo>
                    <a:pt x="292" y="247"/>
                  </a:lnTo>
                  <a:lnTo>
                    <a:pt x="286" y="249"/>
                  </a:lnTo>
                  <a:lnTo>
                    <a:pt x="278" y="251"/>
                  </a:lnTo>
                  <a:lnTo>
                    <a:pt x="272" y="249"/>
                  </a:lnTo>
                  <a:lnTo>
                    <a:pt x="266" y="247"/>
                  </a:lnTo>
                  <a:lnTo>
                    <a:pt x="261" y="245"/>
                  </a:lnTo>
                  <a:lnTo>
                    <a:pt x="259" y="249"/>
                  </a:lnTo>
                  <a:lnTo>
                    <a:pt x="255" y="251"/>
                  </a:lnTo>
                  <a:lnTo>
                    <a:pt x="255" y="255"/>
                  </a:lnTo>
                  <a:lnTo>
                    <a:pt x="249" y="268"/>
                  </a:lnTo>
                  <a:lnTo>
                    <a:pt x="245" y="272"/>
                  </a:lnTo>
                  <a:lnTo>
                    <a:pt x="237" y="274"/>
                  </a:lnTo>
                  <a:lnTo>
                    <a:pt x="237" y="288"/>
                  </a:lnTo>
                  <a:lnTo>
                    <a:pt x="231" y="294"/>
                  </a:lnTo>
                  <a:lnTo>
                    <a:pt x="229" y="300"/>
                  </a:lnTo>
                  <a:lnTo>
                    <a:pt x="223" y="304"/>
                  </a:lnTo>
                  <a:lnTo>
                    <a:pt x="221" y="308"/>
                  </a:lnTo>
                  <a:lnTo>
                    <a:pt x="221" y="311"/>
                  </a:lnTo>
                  <a:lnTo>
                    <a:pt x="214" y="311"/>
                  </a:lnTo>
                  <a:lnTo>
                    <a:pt x="229" y="300"/>
                  </a:lnTo>
                  <a:lnTo>
                    <a:pt x="233" y="306"/>
                  </a:lnTo>
                  <a:lnTo>
                    <a:pt x="223" y="304"/>
                  </a:lnTo>
                  <a:lnTo>
                    <a:pt x="214" y="311"/>
                  </a:lnTo>
                  <a:lnTo>
                    <a:pt x="227" y="308"/>
                  </a:lnTo>
                  <a:lnTo>
                    <a:pt x="231" y="313"/>
                  </a:lnTo>
                  <a:lnTo>
                    <a:pt x="249" y="317"/>
                  </a:lnTo>
                  <a:lnTo>
                    <a:pt x="251" y="321"/>
                  </a:lnTo>
                  <a:lnTo>
                    <a:pt x="259" y="321"/>
                  </a:lnTo>
                  <a:lnTo>
                    <a:pt x="261" y="321"/>
                  </a:lnTo>
                  <a:lnTo>
                    <a:pt x="266" y="329"/>
                  </a:lnTo>
                  <a:lnTo>
                    <a:pt x="270" y="347"/>
                  </a:lnTo>
                  <a:lnTo>
                    <a:pt x="276" y="349"/>
                  </a:lnTo>
                  <a:lnTo>
                    <a:pt x="284" y="355"/>
                  </a:lnTo>
                  <a:lnTo>
                    <a:pt x="288" y="364"/>
                  </a:lnTo>
                  <a:lnTo>
                    <a:pt x="284" y="374"/>
                  </a:lnTo>
                  <a:lnTo>
                    <a:pt x="284" y="382"/>
                  </a:lnTo>
                  <a:lnTo>
                    <a:pt x="247" y="378"/>
                  </a:lnTo>
                  <a:lnTo>
                    <a:pt x="243" y="409"/>
                  </a:lnTo>
                  <a:lnTo>
                    <a:pt x="221" y="405"/>
                  </a:lnTo>
                  <a:lnTo>
                    <a:pt x="221" y="390"/>
                  </a:lnTo>
                  <a:lnTo>
                    <a:pt x="212" y="388"/>
                  </a:lnTo>
                  <a:lnTo>
                    <a:pt x="219" y="372"/>
                  </a:lnTo>
                  <a:lnTo>
                    <a:pt x="188" y="382"/>
                  </a:lnTo>
                  <a:lnTo>
                    <a:pt x="194" y="394"/>
                  </a:lnTo>
                  <a:lnTo>
                    <a:pt x="194" y="400"/>
                  </a:lnTo>
                  <a:lnTo>
                    <a:pt x="188" y="407"/>
                  </a:lnTo>
                  <a:lnTo>
                    <a:pt x="188" y="415"/>
                  </a:lnTo>
                  <a:lnTo>
                    <a:pt x="184" y="419"/>
                  </a:lnTo>
                  <a:lnTo>
                    <a:pt x="184" y="423"/>
                  </a:lnTo>
                  <a:lnTo>
                    <a:pt x="182" y="427"/>
                  </a:lnTo>
                  <a:lnTo>
                    <a:pt x="176" y="429"/>
                  </a:lnTo>
                  <a:lnTo>
                    <a:pt x="165" y="427"/>
                  </a:lnTo>
                  <a:lnTo>
                    <a:pt x="161" y="425"/>
                  </a:lnTo>
                  <a:lnTo>
                    <a:pt x="163" y="421"/>
                  </a:lnTo>
                  <a:lnTo>
                    <a:pt x="155" y="417"/>
                  </a:lnTo>
                  <a:lnTo>
                    <a:pt x="143" y="411"/>
                  </a:lnTo>
                  <a:lnTo>
                    <a:pt x="141" y="407"/>
                  </a:lnTo>
                  <a:lnTo>
                    <a:pt x="145" y="396"/>
                  </a:lnTo>
                  <a:lnTo>
                    <a:pt x="131" y="400"/>
                  </a:lnTo>
                  <a:lnTo>
                    <a:pt x="131" y="403"/>
                  </a:lnTo>
                  <a:lnTo>
                    <a:pt x="127" y="403"/>
                  </a:lnTo>
                  <a:lnTo>
                    <a:pt x="122" y="400"/>
                  </a:lnTo>
                  <a:lnTo>
                    <a:pt x="118" y="394"/>
                  </a:lnTo>
                  <a:lnTo>
                    <a:pt x="110" y="394"/>
                  </a:lnTo>
                  <a:lnTo>
                    <a:pt x="106" y="396"/>
                  </a:lnTo>
                  <a:lnTo>
                    <a:pt x="104" y="394"/>
                  </a:lnTo>
                  <a:lnTo>
                    <a:pt x="100" y="392"/>
                  </a:lnTo>
                  <a:lnTo>
                    <a:pt x="100" y="390"/>
                  </a:lnTo>
                  <a:lnTo>
                    <a:pt x="98" y="386"/>
                  </a:lnTo>
                  <a:lnTo>
                    <a:pt x="98" y="384"/>
                  </a:lnTo>
                  <a:lnTo>
                    <a:pt x="96" y="380"/>
                  </a:lnTo>
                  <a:lnTo>
                    <a:pt x="94" y="376"/>
                  </a:lnTo>
                  <a:lnTo>
                    <a:pt x="92" y="374"/>
                  </a:lnTo>
                  <a:lnTo>
                    <a:pt x="92" y="372"/>
                  </a:lnTo>
                  <a:lnTo>
                    <a:pt x="90" y="370"/>
                  </a:lnTo>
                  <a:lnTo>
                    <a:pt x="90" y="368"/>
                  </a:lnTo>
                  <a:lnTo>
                    <a:pt x="88" y="366"/>
                  </a:lnTo>
                  <a:lnTo>
                    <a:pt x="82" y="364"/>
                  </a:lnTo>
                  <a:lnTo>
                    <a:pt x="71" y="364"/>
                  </a:lnTo>
                  <a:lnTo>
                    <a:pt x="63" y="366"/>
                  </a:lnTo>
                  <a:lnTo>
                    <a:pt x="57" y="372"/>
                  </a:lnTo>
                  <a:lnTo>
                    <a:pt x="55" y="372"/>
                  </a:lnTo>
                  <a:lnTo>
                    <a:pt x="51" y="370"/>
                  </a:lnTo>
                  <a:lnTo>
                    <a:pt x="47" y="370"/>
                  </a:lnTo>
                  <a:lnTo>
                    <a:pt x="43" y="372"/>
                  </a:lnTo>
                  <a:lnTo>
                    <a:pt x="41" y="372"/>
                  </a:lnTo>
                  <a:lnTo>
                    <a:pt x="37" y="378"/>
                  </a:lnTo>
                  <a:lnTo>
                    <a:pt x="35" y="380"/>
                  </a:lnTo>
                  <a:lnTo>
                    <a:pt x="31" y="384"/>
                  </a:lnTo>
                  <a:lnTo>
                    <a:pt x="24" y="384"/>
                  </a:lnTo>
                  <a:lnTo>
                    <a:pt x="22" y="388"/>
                  </a:lnTo>
                  <a:lnTo>
                    <a:pt x="22" y="392"/>
                  </a:lnTo>
                  <a:lnTo>
                    <a:pt x="18" y="396"/>
                  </a:lnTo>
                  <a:lnTo>
                    <a:pt x="8" y="398"/>
                  </a:lnTo>
                  <a:lnTo>
                    <a:pt x="6" y="396"/>
                  </a:lnTo>
                  <a:lnTo>
                    <a:pt x="2" y="394"/>
                  </a:lnTo>
                  <a:lnTo>
                    <a:pt x="0" y="390"/>
                  </a:lnTo>
                  <a:lnTo>
                    <a:pt x="0" y="386"/>
                  </a:lnTo>
                  <a:lnTo>
                    <a:pt x="0" y="384"/>
                  </a:lnTo>
                  <a:lnTo>
                    <a:pt x="0" y="378"/>
                  </a:lnTo>
                  <a:lnTo>
                    <a:pt x="2" y="376"/>
                  </a:lnTo>
                  <a:lnTo>
                    <a:pt x="10" y="370"/>
                  </a:lnTo>
                  <a:lnTo>
                    <a:pt x="12" y="366"/>
                  </a:lnTo>
                  <a:lnTo>
                    <a:pt x="14" y="362"/>
                  </a:lnTo>
                  <a:lnTo>
                    <a:pt x="16" y="358"/>
                  </a:lnTo>
                  <a:lnTo>
                    <a:pt x="22" y="355"/>
                  </a:lnTo>
                  <a:lnTo>
                    <a:pt x="24" y="353"/>
                  </a:lnTo>
                  <a:lnTo>
                    <a:pt x="28" y="351"/>
                  </a:lnTo>
                  <a:lnTo>
                    <a:pt x="31" y="347"/>
                  </a:lnTo>
                  <a:lnTo>
                    <a:pt x="35" y="341"/>
                  </a:lnTo>
                  <a:lnTo>
                    <a:pt x="39" y="335"/>
                  </a:lnTo>
                  <a:lnTo>
                    <a:pt x="41" y="331"/>
                  </a:lnTo>
                  <a:lnTo>
                    <a:pt x="45" y="327"/>
                  </a:lnTo>
                  <a:lnTo>
                    <a:pt x="49" y="321"/>
                  </a:lnTo>
                  <a:lnTo>
                    <a:pt x="51" y="311"/>
                  </a:lnTo>
                  <a:lnTo>
                    <a:pt x="47" y="304"/>
                  </a:lnTo>
                  <a:lnTo>
                    <a:pt x="45" y="296"/>
                  </a:lnTo>
                  <a:lnTo>
                    <a:pt x="43" y="290"/>
                  </a:lnTo>
                  <a:lnTo>
                    <a:pt x="37" y="284"/>
                  </a:lnTo>
                  <a:lnTo>
                    <a:pt x="33" y="284"/>
                  </a:lnTo>
                  <a:lnTo>
                    <a:pt x="20" y="282"/>
                  </a:lnTo>
                  <a:lnTo>
                    <a:pt x="16" y="280"/>
                  </a:lnTo>
                  <a:lnTo>
                    <a:pt x="16" y="276"/>
                  </a:lnTo>
                  <a:lnTo>
                    <a:pt x="16" y="270"/>
                  </a:lnTo>
                  <a:lnTo>
                    <a:pt x="18" y="263"/>
                  </a:lnTo>
                  <a:lnTo>
                    <a:pt x="16" y="257"/>
                  </a:lnTo>
                  <a:lnTo>
                    <a:pt x="14" y="255"/>
                  </a:lnTo>
                  <a:lnTo>
                    <a:pt x="10" y="251"/>
                  </a:lnTo>
                  <a:lnTo>
                    <a:pt x="10" y="247"/>
                  </a:lnTo>
                  <a:lnTo>
                    <a:pt x="8" y="241"/>
                  </a:lnTo>
                  <a:lnTo>
                    <a:pt x="8" y="239"/>
                  </a:lnTo>
                  <a:lnTo>
                    <a:pt x="6" y="237"/>
                  </a:lnTo>
                  <a:lnTo>
                    <a:pt x="6" y="233"/>
                  </a:lnTo>
                  <a:lnTo>
                    <a:pt x="8" y="229"/>
                  </a:lnTo>
                  <a:lnTo>
                    <a:pt x="12" y="225"/>
                  </a:lnTo>
                  <a:lnTo>
                    <a:pt x="18" y="214"/>
                  </a:lnTo>
                  <a:lnTo>
                    <a:pt x="22" y="206"/>
                  </a:lnTo>
                  <a:lnTo>
                    <a:pt x="24" y="204"/>
                  </a:lnTo>
                  <a:lnTo>
                    <a:pt x="26" y="196"/>
                  </a:lnTo>
                  <a:lnTo>
                    <a:pt x="28" y="186"/>
                  </a:lnTo>
                  <a:lnTo>
                    <a:pt x="28" y="176"/>
                  </a:lnTo>
                  <a:lnTo>
                    <a:pt x="26" y="167"/>
                  </a:lnTo>
                  <a:lnTo>
                    <a:pt x="24" y="163"/>
                  </a:lnTo>
                  <a:lnTo>
                    <a:pt x="20" y="159"/>
                  </a:lnTo>
                  <a:lnTo>
                    <a:pt x="16" y="155"/>
                  </a:lnTo>
                  <a:lnTo>
                    <a:pt x="8" y="151"/>
                  </a:lnTo>
                  <a:lnTo>
                    <a:pt x="2" y="147"/>
                  </a:lnTo>
                  <a:lnTo>
                    <a:pt x="0" y="141"/>
                  </a:lnTo>
                  <a:lnTo>
                    <a:pt x="2" y="137"/>
                  </a:lnTo>
                  <a:lnTo>
                    <a:pt x="4" y="129"/>
                  </a:lnTo>
                  <a:lnTo>
                    <a:pt x="6" y="122"/>
                  </a:lnTo>
                  <a:lnTo>
                    <a:pt x="10" y="112"/>
                  </a:lnTo>
                  <a:lnTo>
                    <a:pt x="12" y="108"/>
                  </a:lnTo>
                  <a:lnTo>
                    <a:pt x="16" y="104"/>
                  </a:lnTo>
                  <a:lnTo>
                    <a:pt x="20" y="100"/>
                  </a:lnTo>
                  <a:lnTo>
                    <a:pt x="22" y="94"/>
                  </a:lnTo>
                  <a:lnTo>
                    <a:pt x="26" y="88"/>
                  </a:lnTo>
                  <a:lnTo>
                    <a:pt x="28" y="84"/>
                  </a:lnTo>
                  <a:lnTo>
                    <a:pt x="35" y="82"/>
                  </a:lnTo>
                  <a:lnTo>
                    <a:pt x="37" y="79"/>
                  </a:lnTo>
                  <a:lnTo>
                    <a:pt x="43" y="63"/>
                  </a:lnTo>
                  <a:lnTo>
                    <a:pt x="47" y="55"/>
                  </a:lnTo>
                  <a:lnTo>
                    <a:pt x="51" y="51"/>
                  </a:lnTo>
                  <a:lnTo>
                    <a:pt x="57" y="49"/>
                  </a:lnTo>
                  <a:lnTo>
                    <a:pt x="67" y="47"/>
                  </a:lnTo>
                  <a:lnTo>
                    <a:pt x="73" y="43"/>
                  </a:lnTo>
                  <a:lnTo>
                    <a:pt x="75" y="32"/>
                  </a:lnTo>
                  <a:lnTo>
                    <a:pt x="80" y="24"/>
                  </a:lnTo>
                  <a:lnTo>
                    <a:pt x="82" y="20"/>
                  </a:lnTo>
                  <a:lnTo>
                    <a:pt x="88" y="16"/>
                  </a:lnTo>
                  <a:lnTo>
                    <a:pt x="102" y="12"/>
                  </a:lnTo>
                  <a:lnTo>
                    <a:pt x="102" y="12"/>
                  </a:lnTo>
                  <a:lnTo>
                    <a:pt x="108" y="12"/>
                  </a:lnTo>
                  <a:lnTo>
                    <a:pt x="102" y="12"/>
                  </a:lnTo>
                  <a:lnTo>
                    <a:pt x="108" y="12"/>
                  </a:lnTo>
                  <a:lnTo>
                    <a:pt x="108" y="10"/>
                  </a:lnTo>
                  <a:lnTo>
                    <a:pt x="114" y="6"/>
                  </a:lnTo>
                  <a:lnTo>
                    <a:pt x="120" y="6"/>
                  </a:lnTo>
                  <a:lnTo>
                    <a:pt x="129" y="4"/>
                  </a:lnTo>
                  <a:lnTo>
                    <a:pt x="139" y="0"/>
                  </a:lnTo>
                  <a:lnTo>
                    <a:pt x="139"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5" name="Freeform 755"/>
            <p:cNvSpPr>
              <a:spLocks/>
            </p:cNvSpPr>
            <p:nvPr/>
          </p:nvSpPr>
          <p:spPr bwMode="auto">
            <a:xfrm>
              <a:off x="7292975" y="1931988"/>
              <a:ext cx="60325" cy="82550"/>
            </a:xfrm>
            <a:custGeom>
              <a:avLst/>
              <a:gdLst>
                <a:gd name="T0" fmla="*/ 12 w 38"/>
                <a:gd name="T1" fmla="*/ 0 h 52"/>
                <a:gd name="T2" fmla="*/ 14 w 38"/>
                <a:gd name="T3" fmla="*/ 3 h 52"/>
                <a:gd name="T4" fmla="*/ 16 w 38"/>
                <a:gd name="T5" fmla="*/ 5 h 52"/>
                <a:gd name="T6" fmla="*/ 20 w 38"/>
                <a:gd name="T7" fmla="*/ 11 h 52"/>
                <a:gd name="T8" fmla="*/ 22 w 38"/>
                <a:gd name="T9" fmla="*/ 19 h 52"/>
                <a:gd name="T10" fmla="*/ 20 w 38"/>
                <a:gd name="T11" fmla="*/ 21 h 52"/>
                <a:gd name="T12" fmla="*/ 20 w 38"/>
                <a:gd name="T13" fmla="*/ 27 h 52"/>
                <a:gd name="T14" fmla="*/ 22 w 38"/>
                <a:gd name="T15" fmla="*/ 31 h 52"/>
                <a:gd name="T16" fmla="*/ 32 w 38"/>
                <a:gd name="T17" fmla="*/ 41 h 52"/>
                <a:gd name="T18" fmla="*/ 38 w 38"/>
                <a:gd name="T19" fmla="*/ 48 h 52"/>
                <a:gd name="T20" fmla="*/ 38 w 38"/>
                <a:gd name="T21" fmla="*/ 52 h 52"/>
                <a:gd name="T22" fmla="*/ 34 w 38"/>
                <a:gd name="T23" fmla="*/ 52 h 52"/>
                <a:gd name="T24" fmla="*/ 28 w 38"/>
                <a:gd name="T25" fmla="*/ 45 h 52"/>
                <a:gd name="T26" fmla="*/ 26 w 38"/>
                <a:gd name="T27" fmla="*/ 41 h 52"/>
                <a:gd name="T28" fmla="*/ 20 w 38"/>
                <a:gd name="T29" fmla="*/ 33 h 52"/>
                <a:gd name="T30" fmla="*/ 16 w 38"/>
                <a:gd name="T31" fmla="*/ 29 h 52"/>
                <a:gd name="T32" fmla="*/ 12 w 38"/>
                <a:gd name="T33" fmla="*/ 27 h 52"/>
                <a:gd name="T34" fmla="*/ 6 w 38"/>
                <a:gd name="T35" fmla="*/ 23 h 52"/>
                <a:gd name="T36" fmla="*/ 2 w 38"/>
                <a:gd name="T37" fmla="*/ 19 h 52"/>
                <a:gd name="T38" fmla="*/ 0 w 38"/>
                <a:gd name="T39" fmla="*/ 13 h 52"/>
                <a:gd name="T40" fmla="*/ 4 w 38"/>
                <a:gd name="T41" fmla="*/ 7 h 52"/>
                <a:gd name="T42" fmla="*/ 8 w 38"/>
                <a:gd name="T43" fmla="*/ 3 h 52"/>
                <a:gd name="T44" fmla="*/ 12 w 38"/>
                <a:gd name="T4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2">
                  <a:moveTo>
                    <a:pt x="12" y="0"/>
                  </a:moveTo>
                  <a:lnTo>
                    <a:pt x="14" y="3"/>
                  </a:lnTo>
                  <a:lnTo>
                    <a:pt x="16" y="5"/>
                  </a:lnTo>
                  <a:lnTo>
                    <a:pt x="20" y="11"/>
                  </a:lnTo>
                  <a:lnTo>
                    <a:pt x="22" y="19"/>
                  </a:lnTo>
                  <a:lnTo>
                    <a:pt x="20" y="21"/>
                  </a:lnTo>
                  <a:lnTo>
                    <a:pt x="20" y="27"/>
                  </a:lnTo>
                  <a:lnTo>
                    <a:pt x="22" y="31"/>
                  </a:lnTo>
                  <a:lnTo>
                    <a:pt x="32" y="41"/>
                  </a:lnTo>
                  <a:lnTo>
                    <a:pt x="38" y="48"/>
                  </a:lnTo>
                  <a:lnTo>
                    <a:pt x="38" y="52"/>
                  </a:lnTo>
                  <a:lnTo>
                    <a:pt x="34" y="52"/>
                  </a:lnTo>
                  <a:lnTo>
                    <a:pt x="28" y="45"/>
                  </a:lnTo>
                  <a:lnTo>
                    <a:pt x="26" y="41"/>
                  </a:lnTo>
                  <a:lnTo>
                    <a:pt x="20" y="33"/>
                  </a:lnTo>
                  <a:lnTo>
                    <a:pt x="16" y="29"/>
                  </a:lnTo>
                  <a:lnTo>
                    <a:pt x="12" y="27"/>
                  </a:lnTo>
                  <a:lnTo>
                    <a:pt x="6" y="23"/>
                  </a:lnTo>
                  <a:lnTo>
                    <a:pt x="2" y="19"/>
                  </a:lnTo>
                  <a:lnTo>
                    <a:pt x="0" y="13"/>
                  </a:lnTo>
                  <a:lnTo>
                    <a:pt x="4" y="7"/>
                  </a:lnTo>
                  <a:lnTo>
                    <a:pt x="8" y="3"/>
                  </a:lnTo>
                  <a:lnTo>
                    <a:pt x="12"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6" name="Freeform 756"/>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7" name="Freeform 757"/>
            <p:cNvSpPr>
              <a:spLocks/>
            </p:cNvSpPr>
            <p:nvPr/>
          </p:nvSpPr>
          <p:spPr bwMode="auto">
            <a:xfrm>
              <a:off x="7950200" y="1127125"/>
              <a:ext cx="655638" cy="452438"/>
            </a:xfrm>
            <a:custGeom>
              <a:avLst/>
              <a:gdLst>
                <a:gd name="T0" fmla="*/ 254 w 413"/>
                <a:gd name="T1" fmla="*/ 15 h 285"/>
                <a:gd name="T2" fmla="*/ 244 w 413"/>
                <a:gd name="T3" fmla="*/ 13 h 285"/>
                <a:gd name="T4" fmla="*/ 231 w 413"/>
                <a:gd name="T5" fmla="*/ 11 h 285"/>
                <a:gd name="T6" fmla="*/ 219 w 413"/>
                <a:gd name="T7" fmla="*/ 17 h 285"/>
                <a:gd name="T8" fmla="*/ 197 w 413"/>
                <a:gd name="T9" fmla="*/ 13 h 285"/>
                <a:gd name="T10" fmla="*/ 197 w 413"/>
                <a:gd name="T11" fmla="*/ 21 h 285"/>
                <a:gd name="T12" fmla="*/ 184 w 413"/>
                <a:gd name="T13" fmla="*/ 29 h 285"/>
                <a:gd name="T14" fmla="*/ 154 w 413"/>
                <a:gd name="T15" fmla="*/ 19 h 285"/>
                <a:gd name="T16" fmla="*/ 139 w 413"/>
                <a:gd name="T17" fmla="*/ 9 h 285"/>
                <a:gd name="T18" fmla="*/ 123 w 413"/>
                <a:gd name="T19" fmla="*/ 15 h 285"/>
                <a:gd name="T20" fmla="*/ 119 w 413"/>
                <a:gd name="T21" fmla="*/ 25 h 285"/>
                <a:gd name="T22" fmla="*/ 99 w 413"/>
                <a:gd name="T23" fmla="*/ 19 h 285"/>
                <a:gd name="T24" fmla="*/ 92 w 413"/>
                <a:gd name="T25" fmla="*/ 11 h 285"/>
                <a:gd name="T26" fmla="*/ 64 w 413"/>
                <a:gd name="T27" fmla="*/ 13 h 285"/>
                <a:gd name="T28" fmla="*/ 47 w 413"/>
                <a:gd name="T29" fmla="*/ 31 h 285"/>
                <a:gd name="T30" fmla="*/ 23 w 413"/>
                <a:gd name="T31" fmla="*/ 43 h 285"/>
                <a:gd name="T32" fmla="*/ 23 w 413"/>
                <a:gd name="T33" fmla="*/ 72 h 285"/>
                <a:gd name="T34" fmla="*/ 11 w 413"/>
                <a:gd name="T35" fmla="*/ 94 h 285"/>
                <a:gd name="T36" fmla="*/ 0 w 413"/>
                <a:gd name="T37" fmla="*/ 123 h 285"/>
                <a:gd name="T38" fmla="*/ 60 w 413"/>
                <a:gd name="T39" fmla="*/ 146 h 285"/>
                <a:gd name="T40" fmla="*/ 90 w 413"/>
                <a:gd name="T41" fmla="*/ 133 h 285"/>
                <a:gd name="T42" fmla="*/ 96 w 413"/>
                <a:gd name="T43" fmla="*/ 129 h 285"/>
                <a:gd name="T44" fmla="*/ 117 w 413"/>
                <a:gd name="T45" fmla="*/ 133 h 285"/>
                <a:gd name="T46" fmla="*/ 121 w 413"/>
                <a:gd name="T47" fmla="*/ 150 h 285"/>
                <a:gd name="T48" fmla="*/ 127 w 413"/>
                <a:gd name="T49" fmla="*/ 148 h 285"/>
                <a:gd name="T50" fmla="*/ 150 w 413"/>
                <a:gd name="T51" fmla="*/ 164 h 285"/>
                <a:gd name="T52" fmla="*/ 162 w 413"/>
                <a:gd name="T53" fmla="*/ 168 h 285"/>
                <a:gd name="T54" fmla="*/ 178 w 413"/>
                <a:gd name="T55" fmla="*/ 180 h 285"/>
                <a:gd name="T56" fmla="*/ 195 w 413"/>
                <a:gd name="T57" fmla="*/ 203 h 285"/>
                <a:gd name="T58" fmla="*/ 207 w 413"/>
                <a:gd name="T59" fmla="*/ 217 h 285"/>
                <a:gd name="T60" fmla="*/ 217 w 413"/>
                <a:gd name="T61" fmla="*/ 219 h 285"/>
                <a:gd name="T62" fmla="*/ 231 w 413"/>
                <a:gd name="T63" fmla="*/ 229 h 285"/>
                <a:gd name="T64" fmla="*/ 254 w 413"/>
                <a:gd name="T65" fmla="*/ 250 h 285"/>
                <a:gd name="T66" fmla="*/ 270 w 413"/>
                <a:gd name="T67" fmla="*/ 258 h 285"/>
                <a:gd name="T68" fmla="*/ 291 w 413"/>
                <a:gd name="T69" fmla="*/ 262 h 285"/>
                <a:gd name="T70" fmla="*/ 329 w 413"/>
                <a:gd name="T71" fmla="*/ 266 h 285"/>
                <a:gd name="T72" fmla="*/ 348 w 413"/>
                <a:gd name="T73" fmla="*/ 266 h 285"/>
                <a:gd name="T74" fmla="*/ 385 w 413"/>
                <a:gd name="T75" fmla="*/ 272 h 285"/>
                <a:gd name="T76" fmla="*/ 391 w 413"/>
                <a:gd name="T77" fmla="*/ 285 h 285"/>
                <a:gd name="T78" fmla="*/ 407 w 413"/>
                <a:gd name="T79" fmla="*/ 276 h 285"/>
                <a:gd name="T80" fmla="*/ 413 w 413"/>
                <a:gd name="T81" fmla="*/ 131 h 285"/>
                <a:gd name="T82" fmla="*/ 405 w 413"/>
                <a:gd name="T83" fmla="*/ 125 h 285"/>
                <a:gd name="T84" fmla="*/ 409 w 413"/>
                <a:gd name="T85" fmla="*/ 115 h 285"/>
                <a:gd name="T86" fmla="*/ 409 w 413"/>
                <a:gd name="T87" fmla="*/ 107 h 285"/>
                <a:gd name="T88" fmla="*/ 413 w 413"/>
                <a:gd name="T89" fmla="*/ 84 h 285"/>
                <a:gd name="T90" fmla="*/ 403 w 413"/>
                <a:gd name="T91" fmla="*/ 84 h 285"/>
                <a:gd name="T92" fmla="*/ 389 w 413"/>
                <a:gd name="T93" fmla="*/ 74 h 285"/>
                <a:gd name="T94" fmla="*/ 374 w 413"/>
                <a:gd name="T95" fmla="*/ 84 h 285"/>
                <a:gd name="T96" fmla="*/ 338 w 413"/>
                <a:gd name="T97" fmla="*/ 82 h 285"/>
                <a:gd name="T98" fmla="*/ 321 w 413"/>
                <a:gd name="T99" fmla="*/ 99 h 285"/>
                <a:gd name="T100" fmla="*/ 317 w 413"/>
                <a:gd name="T101" fmla="*/ 105 h 285"/>
                <a:gd name="T102" fmla="*/ 307 w 413"/>
                <a:gd name="T103" fmla="*/ 107 h 285"/>
                <a:gd name="T104" fmla="*/ 299 w 413"/>
                <a:gd name="T105" fmla="*/ 113 h 285"/>
                <a:gd name="T106" fmla="*/ 291 w 413"/>
                <a:gd name="T107" fmla="*/ 103 h 285"/>
                <a:gd name="T108" fmla="*/ 284 w 413"/>
                <a:gd name="T109" fmla="*/ 66 h 285"/>
                <a:gd name="T110" fmla="*/ 282 w 413"/>
                <a:gd name="T111" fmla="*/ 39 h 285"/>
                <a:gd name="T112" fmla="*/ 278 w 413"/>
                <a:gd name="T113" fmla="*/ 33 h 285"/>
                <a:gd name="T114" fmla="*/ 272 w 413"/>
                <a:gd name="T115" fmla="*/ 23 h 285"/>
                <a:gd name="T116" fmla="*/ 270 w 413"/>
                <a:gd name="T117" fmla="*/ 2 h 285"/>
                <a:gd name="T118" fmla="*/ 258 w 413"/>
                <a:gd name="T119" fmla="*/ 13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3" h="285">
                  <a:moveTo>
                    <a:pt x="258" y="13"/>
                  </a:moveTo>
                  <a:lnTo>
                    <a:pt x="256" y="15"/>
                  </a:lnTo>
                  <a:lnTo>
                    <a:pt x="254" y="15"/>
                  </a:lnTo>
                  <a:lnTo>
                    <a:pt x="250" y="15"/>
                  </a:lnTo>
                  <a:lnTo>
                    <a:pt x="246" y="13"/>
                  </a:lnTo>
                  <a:lnTo>
                    <a:pt x="244" y="13"/>
                  </a:lnTo>
                  <a:lnTo>
                    <a:pt x="244" y="15"/>
                  </a:lnTo>
                  <a:lnTo>
                    <a:pt x="237" y="15"/>
                  </a:lnTo>
                  <a:lnTo>
                    <a:pt x="231" y="11"/>
                  </a:lnTo>
                  <a:lnTo>
                    <a:pt x="227" y="13"/>
                  </a:lnTo>
                  <a:lnTo>
                    <a:pt x="221" y="13"/>
                  </a:lnTo>
                  <a:lnTo>
                    <a:pt x="219" y="17"/>
                  </a:lnTo>
                  <a:lnTo>
                    <a:pt x="213" y="17"/>
                  </a:lnTo>
                  <a:lnTo>
                    <a:pt x="203" y="13"/>
                  </a:lnTo>
                  <a:lnTo>
                    <a:pt x="197" y="13"/>
                  </a:lnTo>
                  <a:lnTo>
                    <a:pt x="195" y="13"/>
                  </a:lnTo>
                  <a:lnTo>
                    <a:pt x="199" y="19"/>
                  </a:lnTo>
                  <a:lnTo>
                    <a:pt x="197" y="21"/>
                  </a:lnTo>
                  <a:lnTo>
                    <a:pt x="197" y="25"/>
                  </a:lnTo>
                  <a:lnTo>
                    <a:pt x="195" y="29"/>
                  </a:lnTo>
                  <a:lnTo>
                    <a:pt x="184" y="29"/>
                  </a:lnTo>
                  <a:lnTo>
                    <a:pt x="162" y="19"/>
                  </a:lnTo>
                  <a:lnTo>
                    <a:pt x="156" y="21"/>
                  </a:lnTo>
                  <a:lnTo>
                    <a:pt x="154" y="19"/>
                  </a:lnTo>
                  <a:lnTo>
                    <a:pt x="150" y="19"/>
                  </a:lnTo>
                  <a:lnTo>
                    <a:pt x="148" y="13"/>
                  </a:lnTo>
                  <a:lnTo>
                    <a:pt x="139" y="9"/>
                  </a:lnTo>
                  <a:lnTo>
                    <a:pt x="135" y="7"/>
                  </a:lnTo>
                  <a:lnTo>
                    <a:pt x="125" y="9"/>
                  </a:lnTo>
                  <a:lnTo>
                    <a:pt x="123" y="15"/>
                  </a:lnTo>
                  <a:lnTo>
                    <a:pt x="119" y="17"/>
                  </a:lnTo>
                  <a:lnTo>
                    <a:pt x="119" y="17"/>
                  </a:lnTo>
                  <a:lnTo>
                    <a:pt x="119" y="25"/>
                  </a:lnTo>
                  <a:lnTo>
                    <a:pt x="117" y="25"/>
                  </a:lnTo>
                  <a:lnTo>
                    <a:pt x="111" y="25"/>
                  </a:lnTo>
                  <a:lnTo>
                    <a:pt x="99" y="19"/>
                  </a:lnTo>
                  <a:lnTo>
                    <a:pt x="96" y="17"/>
                  </a:lnTo>
                  <a:lnTo>
                    <a:pt x="94" y="13"/>
                  </a:lnTo>
                  <a:lnTo>
                    <a:pt x="92" y="11"/>
                  </a:lnTo>
                  <a:lnTo>
                    <a:pt x="88" y="5"/>
                  </a:lnTo>
                  <a:lnTo>
                    <a:pt x="74" y="2"/>
                  </a:lnTo>
                  <a:lnTo>
                    <a:pt x="64" y="13"/>
                  </a:lnTo>
                  <a:lnTo>
                    <a:pt x="54" y="9"/>
                  </a:lnTo>
                  <a:lnTo>
                    <a:pt x="52" y="17"/>
                  </a:lnTo>
                  <a:lnTo>
                    <a:pt x="47" y="31"/>
                  </a:lnTo>
                  <a:lnTo>
                    <a:pt x="33" y="31"/>
                  </a:lnTo>
                  <a:lnTo>
                    <a:pt x="29" y="33"/>
                  </a:lnTo>
                  <a:lnTo>
                    <a:pt x="23" y="43"/>
                  </a:lnTo>
                  <a:lnTo>
                    <a:pt x="21" y="43"/>
                  </a:lnTo>
                  <a:lnTo>
                    <a:pt x="23" y="54"/>
                  </a:lnTo>
                  <a:lnTo>
                    <a:pt x="23" y="72"/>
                  </a:lnTo>
                  <a:lnTo>
                    <a:pt x="25" y="80"/>
                  </a:lnTo>
                  <a:lnTo>
                    <a:pt x="25" y="82"/>
                  </a:lnTo>
                  <a:lnTo>
                    <a:pt x="11" y="94"/>
                  </a:lnTo>
                  <a:lnTo>
                    <a:pt x="2" y="103"/>
                  </a:lnTo>
                  <a:lnTo>
                    <a:pt x="0" y="107"/>
                  </a:lnTo>
                  <a:lnTo>
                    <a:pt x="0" y="123"/>
                  </a:lnTo>
                  <a:lnTo>
                    <a:pt x="21" y="131"/>
                  </a:lnTo>
                  <a:lnTo>
                    <a:pt x="45" y="142"/>
                  </a:lnTo>
                  <a:lnTo>
                    <a:pt x="60" y="146"/>
                  </a:lnTo>
                  <a:lnTo>
                    <a:pt x="58" y="142"/>
                  </a:lnTo>
                  <a:lnTo>
                    <a:pt x="68" y="139"/>
                  </a:lnTo>
                  <a:lnTo>
                    <a:pt x="90" y="133"/>
                  </a:lnTo>
                  <a:lnTo>
                    <a:pt x="90" y="133"/>
                  </a:lnTo>
                  <a:lnTo>
                    <a:pt x="92" y="129"/>
                  </a:lnTo>
                  <a:lnTo>
                    <a:pt x="96" y="129"/>
                  </a:lnTo>
                  <a:lnTo>
                    <a:pt x="96" y="131"/>
                  </a:lnTo>
                  <a:lnTo>
                    <a:pt x="103" y="131"/>
                  </a:lnTo>
                  <a:lnTo>
                    <a:pt x="117" y="133"/>
                  </a:lnTo>
                  <a:lnTo>
                    <a:pt x="115" y="137"/>
                  </a:lnTo>
                  <a:lnTo>
                    <a:pt x="119" y="144"/>
                  </a:lnTo>
                  <a:lnTo>
                    <a:pt x="121" y="150"/>
                  </a:lnTo>
                  <a:lnTo>
                    <a:pt x="123" y="150"/>
                  </a:lnTo>
                  <a:lnTo>
                    <a:pt x="125" y="148"/>
                  </a:lnTo>
                  <a:lnTo>
                    <a:pt x="127" y="148"/>
                  </a:lnTo>
                  <a:lnTo>
                    <a:pt x="143" y="158"/>
                  </a:lnTo>
                  <a:lnTo>
                    <a:pt x="148" y="162"/>
                  </a:lnTo>
                  <a:lnTo>
                    <a:pt x="150" y="164"/>
                  </a:lnTo>
                  <a:lnTo>
                    <a:pt x="148" y="168"/>
                  </a:lnTo>
                  <a:lnTo>
                    <a:pt x="152" y="170"/>
                  </a:lnTo>
                  <a:lnTo>
                    <a:pt x="162" y="168"/>
                  </a:lnTo>
                  <a:lnTo>
                    <a:pt x="168" y="172"/>
                  </a:lnTo>
                  <a:lnTo>
                    <a:pt x="178" y="176"/>
                  </a:lnTo>
                  <a:lnTo>
                    <a:pt x="178" y="180"/>
                  </a:lnTo>
                  <a:lnTo>
                    <a:pt x="184" y="184"/>
                  </a:lnTo>
                  <a:lnTo>
                    <a:pt x="190" y="197"/>
                  </a:lnTo>
                  <a:lnTo>
                    <a:pt x="195" y="203"/>
                  </a:lnTo>
                  <a:lnTo>
                    <a:pt x="201" y="209"/>
                  </a:lnTo>
                  <a:lnTo>
                    <a:pt x="207" y="219"/>
                  </a:lnTo>
                  <a:lnTo>
                    <a:pt x="207" y="217"/>
                  </a:lnTo>
                  <a:lnTo>
                    <a:pt x="211" y="217"/>
                  </a:lnTo>
                  <a:lnTo>
                    <a:pt x="213" y="219"/>
                  </a:lnTo>
                  <a:lnTo>
                    <a:pt x="217" y="219"/>
                  </a:lnTo>
                  <a:lnTo>
                    <a:pt x="221" y="219"/>
                  </a:lnTo>
                  <a:lnTo>
                    <a:pt x="225" y="223"/>
                  </a:lnTo>
                  <a:lnTo>
                    <a:pt x="231" y="229"/>
                  </a:lnTo>
                  <a:lnTo>
                    <a:pt x="252" y="246"/>
                  </a:lnTo>
                  <a:lnTo>
                    <a:pt x="254" y="250"/>
                  </a:lnTo>
                  <a:lnTo>
                    <a:pt x="254" y="250"/>
                  </a:lnTo>
                  <a:lnTo>
                    <a:pt x="258" y="256"/>
                  </a:lnTo>
                  <a:lnTo>
                    <a:pt x="260" y="256"/>
                  </a:lnTo>
                  <a:lnTo>
                    <a:pt x="270" y="258"/>
                  </a:lnTo>
                  <a:lnTo>
                    <a:pt x="278" y="262"/>
                  </a:lnTo>
                  <a:lnTo>
                    <a:pt x="284" y="262"/>
                  </a:lnTo>
                  <a:lnTo>
                    <a:pt x="291" y="262"/>
                  </a:lnTo>
                  <a:lnTo>
                    <a:pt x="319" y="268"/>
                  </a:lnTo>
                  <a:lnTo>
                    <a:pt x="325" y="268"/>
                  </a:lnTo>
                  <a:lnTo>
                    <a:pt x="329" y="266"/>
                  </a:lnTo>
                  <a:lnTo>
                    <a:pt x="336" y="266"/>
                  </a:lnTo>
                  <a:lnTo>
                    <a:pt x="344" y="266"/>
                  </a:lnTo>
                  <a:lnTo>
                    <a:pt x="348" y="266"/>
                  </a:lnTo>
                  <a:lnTo>
                    <a:pt x="360" y="268"/>
                  </a:lnTo>
                  <a:lnTo>
                    <a:pt x="378" y="270"/>
                  </a:lnTo>
                  <a:lnTo>
                    <a:pt x="385" y="272"/>
                  </a:lnTo>
                  <a:lnTo>
                    <a:pt x="389" y="274"/>
                  </a:lnTo>
                  <a:lnTo>
                    <a:pt x="391" y="276"/>
                  </a:lnTo>
                  <a:lnTo>
                    <a:pt x="391" y="285"/>
                  </a:lnTo>
                  <a:lnTo>
                    <a:pt x="391" y="285"/>
                  </a:lnTo>
                  <a:lnTo>
                    <a:pt x="405" y="285"/>
                  </a:lnTo>
                  <a:lnTo>
                    <a:pt x="407" y="276"/>
                  </a:lnTo>
                  <a:lnTo>
                    <a:pt x="409" y="260"/>
                  </a:lnTo>
                  <a:lnTo>
                    <a:pt x="413" y="252"/>
                  </a:lnTo>
                  <a:lnTo>
                    <a:pt x="413" y="131"/>
                  </a:lnTo>
                  <a:lnTo>
                    <a:pt x="411" y="129"/>
                  </a:lnTo>
                  <a:lnTo>
                    <a:pt x="409" y="127"/>
                  </a:lnTo>
                  <a:lnTo>
                    <a:pt x="405" y="125"/>
                  </a:lnTo>
                  <a:lnTo>
                    <a:pt x="403" y="123"/>
                  </a:lnTo>
                  <a:lnTo>
                    <a:pt x="403" y="121"/>
                  </a:lnTo>
                  <a:lnTo>
                    <a:pt x="409" y="115"/>
                  </a:lnTo>
                  <a:lnTo>
                    <a:pt x="411" y="111"/>
                  </a:lnTo>
                  <a:lnTo>
                    <a:pt x="409" y="109"/>
                  </a:lnTo>
                  <a:lnTo>
                    <a:pt x="409" y="107"/>
                  </a:lnTo>
                  <a:lnTo>
                    <a:pt x="411" y="103"/>
                  </a:lnTo>
                  <a:lnTo>
                    <a:pt x="413" y="103"/>
                  </a:lnTo>
                  <a:lnTo>
                    <a:pt x="413" y="84"/>
                  </a:lnTo>
                  <a:lnTo>
                    <a:pt x="411" y="86"/>
                  </a:lnTo>
                  <a:lnTo>
                    <a:pt x="405" y="84"/>
                  </a:lnTo>
                  <a:lnTo>
                    <a:pt x="403" y="84"/>
                  </a:lnTo>
                  <a:lnTo>
                    <a:pt x="399" y="80"/>
                  </a:lnTo>
                  <a:lnTo>
                    <a:pt x="393" y="80"/>
                  </a:lnTo>
                  <a:lnTo>
                    <a:pt x="389" y="74"/>
                  </a:lnTo>
                  <a:lnTo>
                    <a:pt x="378" y="68"/>
                  </a:lnTo>
                  <a:lnTo>
                    <a:pt x="378" y="82"/>
                  </a:lnTo>
                  <a:lnTo>
                    <a:pt x="374" y="84"/>
                  </a:lnTo>
                  <a:lnTo>
                    <a:pt x="364" y="82"/>
                  </a:lnTo>
                  <a:lnTo>
                    <a:pt x="352" y="86"/>
                  </a:lnTo>
                  <a:lnTo>
                    <a:pt x="338" y="82"/>
                  </a:lnTo>
                  <a:lnTo>
                    <a:pt x="329" y="88"/>
                  </a:lnTo>
                  <a:lnTo>
                    <a:pt x="323" y="94"/>
                  </a:lnTo>
                  <a:lnTo>
                    <a:pt x="321" y="99"/>
                  </a:lnTo>
                  <a:lnTo>
                    <a:pt x="319" y="101"/>
                  </a:lnTo>
                  <a:lnTo>
                    <a:pt x="319" y="103"/>
                  </a:lnTo>
                  <a:lnTo>
                    <a:pt x="317" y="105"/>
                  </a:lnTo>
                  <a:lnTo>
                    <a:pt x="313" y="103"/>
                  </a:lnTo>
                  <a:lnTo>
                    <a:pt x="309" y="107"/>
                  </a:lnTo>
                  <a:lnTo>
                    <a:pt x="307" y="107"/>
                  </a:lnTo>
                  <a:lnTo>
                    <a:pt x="303" y="107"/>
                  </a:lnTo>
                  <a:lnTo>
                    <a:pt x="299" y="113"/>
                  </a:lnTo>
                  <a:lnTo>
                    <a:pt x="299" y="113"/>
                  </a:lnTo>
                  <a:lnTo>
                    <a:pt x="297" y="111"/>
                  </a:lnTo>
                  <a:lnTo>
                    <a:pt x="299" y="103"/>
                  </a:lnTo>
                  <a:lnTo>
                    <a:pt x="291" y="103"/>
                  </a:lnTo>
                  <a:lnTo>
                    <a:pt x="289" y="99"/>
                  </a:lnTo>
                  <a:lnTo>
                    <a:pt x="287" y="90"/>
                  </a:lnTo>
                  <a:lnTo>
                    <a:pt x="284" y="66"/>
                  </a:lnTo>
                  <a:lnTo>
                    <a:pt x="291" y="52"/>
                  </a:lnTo>
                  <a:lnTo>
                    <a:pt x="282" y="45"/>
                  </a:lnTo>
                  <a:lnTo>
                    <a:pt x="282" y="39"/>
                  </a:lnTo>
                  <a:lnTo>
                    <a:pt x="278" y="37"/>
                  </a:lnTo>
                  <a:lnTo>
                    <a:pt x="278" y="35"/>
                  </a:lnTo>
                  <a:lnTo>
                    <a:pt x="278" y="33"/>
                  </a:lnTo>
                  <a:lnTo>
                    <a:pt x="278" y="29"/>
                  </a:lnTo>
                  <a:lnTo>
                    <a:pt x="274" y="25"/>
                  </a:lnTo>
                  <a:lnTo>
                    <a:pt x="272" y="23"/>
                  </a:lnTo>
                  <a:lnTo>
                    <a:pt x="270" y="19"/>
                  </a:lnTo>
                  <a:lnTo>
                    <a:pt x="274" y="7"/>
                  </a:lnTo>
                  <a:lnTo>
                    <a:pt x="270" y="2"/>
                  </a:lnTo>
                  <a:lnTo>
                    <a:pt x="268" y="2"/>
                  </a:lnTo>
                  <a:lnTo>
                    <a:pt x="266" y="0"/>
                  </a:lnTo>
                  <a:lnTo>
                    <a:pt x="258" y="1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8" name="Freeform 758"/>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69" name="Freeform 759"/>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0" name="Freeform 760"/>
            <p:cNvSpPr>
              <a:spLocks/>
            </p:cNvSpPr>
            <p:nvPr/>
          </p:nvSpPr>
          <p:spPr bwMode="auto">
            <a:xfrm>
              <a:off x="7950200" y="1127125"/>
              <a:ext cx="698500" cy="474663"/>
            </a:xfrm>
            <a:custGeom>
              <a:avLst/>
              <a:gdLst>
                <a:gd name="T0" fmla="*/ 11 w 440"/>
                <a:gd name="T1" fmla="*/ 94 h 299"/>
                <a:gd name="T2" fmla="*/ 23 w 440"/>
                <a:gd name="T3" fmla="*/ 54 h 299"/>
                <a:gd name="T4" fmla="*/ 33 w 440"/>
                <a:gd name="T5" fmla="*/ 31 h 299"/>
                <a:gd name="T6" fmla="*/ 64 w 440"/>
                <a:gd name="T7" fmla="*/ 13 h 299"/>
                <a:gd name="T8" fmla="*/ 94 w 440"/>
                <a:gd name="T9" fmla="*/ 13 h 299"/>
                <a:gd name="T10" fmla="*/ 117 w 440"/>
                <a:gd name="T11" fmla="*/ 25 h 299"/>
                <a:gd name="T12" fmla="*/ 123 w 440"/>
                <a:gd name="T13" fmla="*/ 15 h 299"/>
                <a:gd name="T14" fmla="*/ 148 w 440"/>
                <a:gd name="T15" fmla="*/ 13 h 299"/>
                <a:gd name="T16" fmla="*/ 162 w 440"/>
                <a:gd name="T17" fmla="*/ 19 h 299"/>
                <a:gd name="T18" fmla="*/ 197 w 440"/>
                <a:gd name="T19" fmla="*/ 21 h 299"/>
                <a:gd name="T20" fmla="*/ 203 w 440"/>
                <a:gd name="T21" fmla="*/ 13 h 299"/>
                <a:gd name="T22" fmla="*/ 227 w 440"/>
                <a:gd name="T23" fmla="*/ 13 h 299"/>
                <a:gd name="T24" fmla="*/ 244 w 440"/>
                <a:gd name="T25" fmla="*/ 13 h 299"/>
                <a:gd name="T26" fmla="*/ 256 w 440"/>
                <a:gd name="T27" fmla="*/ 15 h 299"/>
                <a:gd name="T28" fmla="*/ 270 w 440"/>
                <a:gd name="T29" fmla="*/ 2 h 299"/>
                <a:gd name="T30" fmla="*/ 274 w 440"/>
                <a:gd name="T31" fmla="*/ 25 h 299"/>
                <a:gd name="T32" fmla="*/ 278 w 440"/>
                <a:gd name="T33" fmla="*/ 37 h 299"/>
                <a:gd name="T34" fmla="*/ 284 w 440"/>
                <a:gd name="T35" fmla="*/ 66 h 299"/>
                <a:gd name="T36" fmla="*/ 299 w 440"/>
                <a:gd name="T37" fmla="*/ 103 h 299"/>
                <a:gd name="T38" fmla="*/ 303 w 440"/>
                <a:gd name="T39" fmla="*/ 107 h 299"/>
                <a:gd name="T40" fmla="*/ 317 w 440"/>
                <a:gd name="T41" fmla="*/ 105 h 299"/>
                <a:gd name="T42" fmla="*/ 323 w 440"/>
                <a:gd name="T43" fmla="*/ 94 h 299"/>
                <a:gd name="T44" fmla="*/ 364 w 440"/>
                <a:gd name="T45" fmla="*/ 82 h 299"/>
                <a:gd name="T46" fmla="*/ 389 w 440"/>
                <a:gd name="T47" fmla="*/ 74 h 299"/>
                <a:gd name="T48" fmla="*/ 405 w 440"/>
                <a:gd name="T49" fmla="*/ 84 h 299"/>
                <a:gd name="T50" fmla="*/ 415 w 440"/>
                <a:gd name="T51" fmla="*/ 101 h 299"/>
                <a:gd name="T52" fmla="*/ 411 w 440"/>
                <a:gd name="T53" fmla="*/ 111 h 299"/>
                <a:gd name="T54" fmla="*/ 405 w 440"/>
                <a:gd name="T55" fmla="*/ 125 h 299"/>
                <a:gd name="T56" fmla="*/ 417 w 440"/>
                <a:gd name="T57" fmla="*/ 135 h 299"/>
                <a:gd name="T58" fmla="*/ 434 w 440"/>
                <a:gd name="T59" fmla="*/ 150 h 299"/>
                <a:gd name="T60" fmla="*/ 438 w 440"/>
                <a:gd name="T61" fmla="*/ 180 h 299"/>
                <a:gd name="T62" fmla="*/ 425 w 440"/>
                <a:gd name="T63" fmla="*/ 217 h 299"/>
                <a:gd name="T64" fmla="*/ 421 w 440"/>
                <a:gd name="T65" fmla="*/ 227 h 299"/>
                <a:gd name="T66" fmla="*/ 405 w 440"/>
                <a:gd name="T67" fmla="*/ 285 h 299"/>
                <a:gd name="T68" fmla="*/ 391 w 440"/>
                <a:gd name="T69" fmla="*/ 297 h 299"/>
                <a:gd name="T70" fmla="*/ 385 w 440"/>
                <a:gd name="T71" fmla="*/ 272 h 299"/>
                <a:gd name="T72" fmla="*/ 344 w 440"/>
                <a:gd name="T73" fmla="*/ 266 h 299"/>
                <a:gd name="T74" fmla="*/ 319 w 440"/>
                <a:gd name="T75" fmla="*/ 268 h 299"/>
                <a:gd name="T76" fmla="*/ 270 w 440"/>
                <a:gd name="T77" fmla="*/ 258 h 299"/>
                <a:gd name="T78" fmla="*/ 254 w 440"/>
                <a:gd name="T79" fmla="*/ 250 h 299"/>
                <a:gd name="T80" fmla="*/ 221 w 440"/>
                <a:gd name="T81" fmla="*/ 219 h 299"/>
                <a:gd name="T82" fmla="*/ 207 w 440"/>
                <a:gd name="T83" fmla="*/ 217 h 299"/>
                <a:gd name="T84" fmla="*/ 190 w 440"/>
                <a:gd name="T85" fmla="*/ 197 h 299"/>
                <a:gd name="T86" fmla="*/ 168 w 440"/>
                <a:gd name="T87" fmla="*/ 172 h 299"/>
                <a:gd name="T88" fmla="*/ 150 w 440"/>
                <a:gd name="T89" fmla="*/ 164 h 299"/>
                <a:gd name="T90" fmla="*/ 125 w 440"/>
                <a:gd name="T91" fmla="*/ 148 h 299"/>
                <a:gd name="T92" fmla="*/ 115 w 440"/>
                <a:gd name="T93" fmla="*/ 137 h 299"/>
                <a:gd name="T94" fmla="*/ 96 w 440"/>
                <a:gd name="T95" fmla="*/ 129 h 299"/>
                <a:gd name="T96" fmla="*/ 68 w 440"/>
                <a:gd name="T97" fmla="*/ 139 h 299"/>
                <a:gd name="T98" fmla="*/ 21 w 440"/>
                <a:gd name="T99" fmla="*/ 131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40" h="299">
                  <a:moveTo>
                    <a:pt x="0" y="123"/>
                  </a:moveTo>
                  <a:lnTo>
                    <a:pt x="0" y="107"/>
                  </a:lnTo>
                  <a:lnTo>
                    <a:pt x="2" y="103"/>
                  </a:lnTo>
                  <a:lnTo>
                    <a:pt x="11" y="94"/>
                  </a:lnTo>
                  <a:lnTo>
                    <a:pt x="25" y="82"/>
                  </a:lnTo>
                  <a:lnTo>
                    <a:pt x="25" y="80"/>
                  </a:lnTo>
                  <a:lnTo>
                    <a:pt x="23" y="72"/>
                  </a:lnTo>
                  <a:lnTo>
                    <a:pt x="23" y="54"/>
                  </a:lnTo>
                  <a:lnTo>
                    <a:pt x="21" y="43"/>
                  </a:lnTo>
                  <a:lnTo>
                    <a:pt x="23" y="43"/>
                  </a:lnTo>
                  <a:lnTo>
                    <a:pt x="29" y="33"/>
                  </a:lnTo>
                  <a:lnTo>
                    <a:pt x="33" y="31"/>
                  </a:lnTo>
                  <a:lnTo>
                    <a:pt x="47" y="31"/>
                  </a:lnTo>
                  <a:lnTo>
                    <a:pt x="52" y="17"/>
                  </a:lnTo>
                  <a:lnTo>
                    <a:pt x="54" y="9"/>
                  </a:lnTo>
                  <a:lnTo>
                    <a:pt x="64" y="13"/>
                  </a:lnTo>
                  <a:lnTo>
                    <a:pt x="74" y="2"/>
                  </a:lnTo>
                  <a:lnTo>
                    <a:pt x="88" y="5"/>
                  </a:lnTo>
                  <a:lnTo>
                    <a:pt x="92" y="11"/>
                  </a:lnTo>
                  <a:lnTo>
                    <a:pt x="94" y="13"/>
                  </a:lnTo>
                  <a:lnTo>
                    <a:pt x="96" y="17"/>
                  </a:lnTo>
                  <a:lnTo>
                    <a:pt x="99" y="19"/>
                  </a:lnTo>
                  <a:lnTo>
                    <a:pt x="111" y="25"/>
                  </a:lnTo>
                  <a:lnTo>
                    <a:pt x="117" y="25"/>
                  </a:lnTo>
                  <a:lnTo>
                    <a:pt x="119" y="25"/>
                  </a:lnTo>
                  <a:lnTo>
                    <a:pt x="119" y="17"/>
                  </a:lnTo>
                  <a:lnTo>
                    <a:pt x="119" y="17"/>
                  </a:lnTo>
                  <a:lnTo>
                    <a:pt x="123" y="15"/>
                  </a:lnTo>
                  <a:lnTo>
                    <a:pt x="125" y="9"/>
                  </a:lnTo>
                  <a:lnTo>
                    <a:pt x="135" y="7"/>
                  </a:lnTo>
                  <a:lnTo>
                    <a:pt x="139" y="9"/>
                  </a:lnTo>
                  <a:lnTo>
                    <a:pt x="148" y="13"/>
                  </a:lnTo>
                  <a:lnTo>
                    <a:pt x="150" y="19"/>
                  </a:lnTo>
                  <a:lnTo>
                    <a:pt x="154" y="19"/>
                  </a:lnTo>
                  <a:lnTo>
                    <a:pt x="156" y="21"/>
                  </a:lnTo>
                  <a:lnTo>
                    <a:pt x="162" y="19"/>
                  </a:lnTo>
                  <a:lnTo>
                    <a:pt x="184" y="29"/>
                  </a:lnTo>
                  <a:lnTo>
                    <a:pt x="195" y="29"/>
                  </a:lnTo>
                  <a:lnTo>
                    <a:pt x="197" y="25"/>
                  </a:lnTo>
                  <a:lnTo>
                    <a:pt x="197" y="21"/>
                  </a:lnTo>
                  <a:lnTo>
                    <a:pt x="199" y="19"/>
                  </a:lnTo>
                  <a:lnTo>
                    <a:pt x="195" y="13"/>
                  </a:lnTo>
                  <a:lnTo>
                    <a:pt x="197" y="13"/>
                  </a:lnTo>
                  <a:lnTo>
                    <a:pt x="203" y="13"/>
                  </a:lnTo>
                  <a:lnTo>
                    <a:pt x="213" y="17"/>
                  </a:lnTo>
                  <a:lnTo>
                    <a:pt x="219" y="17"/>
                  </a:lnTo>
                  <a:lnTo>
                    <a:pt x="221" y="13"/>
                  </a:lnTo>
                  <a:lnTo>
                    <a:pt x="227" y="13"/>
                  </a:lnTo>
                  <a:lnTo>
                    <a:pt x="231" y="11"/>
                  </a:lnTo>
                  <a:lnTo>
                    <a:pt x="237" y="15"/>
                  </a:lnTo>
                  <a:lnTo>
                    <a:pt x="244" y="15"/>
                  </a:lnTo>
                  <a:lnTo>
                    <a:pt x="244" y="13"/>
                  </a:lnTo>
                  <a:lnTo>
                    <a:pt x="246" y="13"/>
                  </a:lnTo>
                  <a:lnTo>
                    <a:pt x="250" y="15"/>
                  </a:lnTo>
                  <a:lnTo>
                    <a:pt x="254" y="15"/>
                  </a:lnTo>
                  <a:lnTo>
                    <a:pt x="256" y="15"/>
                  </a:lnTo>
                  <a:lnTo>
                    <a:pt x="258" y="13"/>
                  </a:lnTo>
                  <a:lnTo>
                    <a:pt x="266" y="0"/>
                  </a:lnTo>
                  <a:lnTo>
                    <a:pt x="268" y="2"/>
                  </a:lnTo>
                  <a:lnTo>
                    <a:pt x="270" y="2"/>
                  </a:lnTo>
                  <a:lnTo>
                    <a:pt x="274" y="7"/>
                  </a:lnTo>
                  <a:lnTo>
                    <a:pt x="270" y="19"/>
                  </a:lnTo>
                  <a:lnTo>
                    <a:pt x="272" y="23"/>
                  </a:lnTo>
                  <a:lnTo>
                    <a:pt x="274" y="25"/>
                  </a:lnTo>
                  <a:lnTo>
                    <a:pt x="278" y="29"/>
                  </a:lnTo>
                  <a:lnTo>
                    <a:pt x="278" y="33"/>
                  </a:lnTo>
                  <a:lnTo>
                    <a:pt x="278" y="35"/>
                  </a:lnTo>
                  <a:lnTo>
                    <a:pt x="278" y="37"/>
                  </a:lnTo>
                  <a:lnTo>
                    <a:pt x="282" y="39"/>
                  </a:lnTo>
                  <a:lnTo>
                    <a:pt x="282" y="45"/>
                  </a:lnTo>
                  <a:lnTo>
                    <a:pt x="291" y="52"/>
                  </a:lnTo>
                  <a:lnTo>
                    <a:pt x="284" y="66"/>
                  </a:lnTo>
                  <a:lnTo>
                    <a:pt x="287" y="90"/>
                  </a:lnTo>
                  <a:lnTo>
                    <a:pt x="289" y="99"/>
                  </a:lnTo>
                  <a:lnTo>
                    <a:pt x="291" y="103"/>
                  </a:lnTo>
                  <a:lnTo>
                    <a:pt x="299" y="103"/>
                  </a:lnTo>
                  <a:lnTo>
                    <a:pt x="297" y="111"/>
                  </a:lnTo>
                  <a:lnTo>
                    <a:pt x="299" y="113"/>
                  </a:lnTo>
                  <a:lnTo>
                    <a:pt x="299" y="113"/>
                  </a:lnTo>
                  <a:lnTo>
                    <a:pt x="303" y="107"/>
                  </a:lnTo>
                  <a:lnTo>
                    <a:pt x="307" y="107"/>
                  </a:lnTo>
                  <a:lnTo>
                    <a:pt x="309" y="107"/>
                  </a:lnTo>
                  <a:lnTo>
                    <a:pt x="313" y="103"/>
                  </a:lnTo>
                  <a:lnTo>
                    <a:pt x="317" y="105"/>
                  </a:lnTo>
                  <a:lnTo>
                    <a:pt x="319" y="103"/>
                  </a:lnTo>
                  <a:lnTo>
                    <a:pt x="319" y="101"/>
                  </a:lnTo>
                  <a:lnTo>
                    <a:pt x="321" y="99"/>
                  </a:lnTo>
                  <a:lnTo>
                    <a:pt x="323" y="94"/>
                  </a:lnTo>
                  <a:lnTo>
                    <a:pt x="329" y="88"/>
                  </a:lnTo>
                  <a:lnTo>
                    <a:pt x="338" y="82"/>
                  </a:lnTo>
                  <a:lnTo>
                    <a:pt x="352" y="86"/>
                  </a:lnTo>
                  <a:lnTo>
                    <a:pt x="364" y="82"/>
                  </a:lnTo>
                  <a:lnTo>
                    <a:pt x="374" y="84"/>
                  </a:lnTo>
                  <a:lnTo>
                    <a:pt x="378" y="82"/>
                  </a:lnTo>
                  <a:lnTo>
                    <a:pt x="378" y="68"/>
                  </a:lnTo>
                  <a:lnTo>
                    <a:pt x="389" y="74"/>
                  </a:lnTo>
                  <a:lnTo>
                    <a:pt x="393" y="80"/>
                  </a:lnTo>
                  <a:lnTo>
                    <a:pt x="399" y="80"/>
                  </a:lnTo>
                  <a:lnTo>
                    <a:pt x="403" y="84"/>
                  </a:lnTo>
                  <a:lnTo>
                    <a:pt x="405" y="84"/>
                  </a:lnTo>
                  <a:lnTo>
                    <a:pt x="411" y="86"/>
                  </a:lnTo>
                  <a:lnTo>
                    <a:pt x="413" y="84"/>
                  </a:lnTo>
                  <a:lnTo>
                    <a:pt x="417" y="94"/>
                  </a:lnTo>
                  <a:lnTo>
                    <a:pt x="415" y="101"/>
                  </a:lnTo>
                  <a:lnTo>
                    <a:pt x="411" y="103"/>
                  </a:lnTo>
                  <a:lnTo>
                    <a:pt x="409" y="107"/>
                  </a:lnTo>
                  <a:lnTo>
                    <a:pt x="409" y="109"/>
                  </a:lnTo>
                  <a:lnTo>
                    <a:pt x="411" y="111"/>
                  </a:lnTo>
                  <a:lnTo>
                    <a:pt x="409" y="115"/>
                  </a:lnTo>
                  <a:lnTo>
                    <a:pt x="403" y="121"/>
                  </a:lnTo>
                  <a:lnTo>
                    <a:pt x="403" y="123"/>
                  </a:lnTo>
                  <a:lnTo>
                    <a:pt x="405" y="125"/>
                  </a:lnTo>
                  <a:lnTo>
                    <a:pt x="409" y="127"/>
                  </a:lnTo>
                  <a:lnTo>
                    <a:pt x="411" y="129"/>
                  </a:lnTo>
                  <a:lnTo>
                    <a:pt x="413" y="133"/>
                  </a:lnTo>
                  <a:lnTo>
                    <a:pt x="417" y="135"/>
                  </a:lnTo>
                  <a:lnTo>
                    <a:pt x="417" y="137"/>
                  </a:lnTo>
                  <a:lnTo>
                    <a:pt x="423" y="139"/>
                  </a:lnTo>
                  <a:lnTo>
                    <a:pt x="432" y="148"/>
                  </a:lnTo>
                  <a:lnTo>
                    <a:pt x="434" y="150"/>
                  </a:lnTo>
                  <a:lnTo>
                    <a:pt x="440" y="160"/>
                  </a:lnTo>
                  <a:lnTo>
                    <a:pt x="440" y="172"/>
                  </a:lnTo>
                  <a:lnTo>
                    <a:pt x="436" y="176"/>
                  </a:lnTo>
                  <a:lnTo>
                    <a:pt x="438" y="180"/>
                  </a:lnTo>
                  <a:lnTo>
                    <a:pt x="440" y="186"/>
                  </a:lnTo>
                  <a:lnTo>
                    <a:pt x="434" y="195"/>
                  </a:lnTo>
                  <a:lnTo>
                    <a:pt x="428" y="211"/>
                  </a:lnTo>
                  <a:lnTo>
                    <a:pt x="425" y="217"/>
                  </a:lnTo>
                  <a:lnTo>
                    <a:pt x="425" y="219"/>
                  </a:lnTo>
                  <a:lnTo>
                    <a:pt x="425" y="223"/>
                  </a:lnTo>
                  <a:lnTo>
                    <a:pt x="421" y="225"/>
                  </a:lnTo>
                  <a:lnTo>
                    <a:pt x="421" y="227"/>
                  </a:lnTo>
                  <a:lnTo>
                    <a:pt x="415" y="246"/>
                  </a:lnTo>
                  <a:lnTo>
                    <a:pt x="409" y="260"/>
                  </a:lnTo>
                  <a:lnTo>
                    <a:pt x="407" y="276"/>
                  </a:lnTo>
                  <a:lnTo>
                    <a:pt x="405" y="285"/>
                  </a:lnTo>
                  <a:lnTo>
                    <a:pt x="405" y="285"/>
                  </a:lnTo>
                  <a:lnTo>
                    <a:pt x="399" y="299"/>
                  </a:lnTo>
                  <a:lnTo>
                    <a:pt x="393" y="299"/>
                  </a:lnTo>
                  <a:lnTo>
                    <a:pt x="391" y="297"/>
                  </a:lnTo>
                  <a:lnTo>
                    <a:pt x="391" y="285"/>
                  </a:lnTo>
                  <a:lnTo>
                    <a:pt x="391" y="276"/>
                  </a:lnTo>
                  <a:lnTo>
                    <a:pt x="389" y="274"/>
                  </a:lnTo>
                  <a:lnTo>
                    <a:pt x="385" y="272"/>
                  </a:lnTo>
                  <a:lnTo>
                    <a:pt x="378" y="270"/>
                  </a:lnTo>
                  <a:lnTo>
                    <a:pt x="360" y="268"/>
                  </a:lnTo>
                  <a:lnTo>
                    <a:pt x="348" y="266"/>
                  </a:lnTo>
                  <a:lnTo>
                    <a:pt x="344" y="266"/>
                  </a:lnTo>
                  <a:lnTo>
                    <a:pt x="336" y="266"/>
                  </a:lnTo>
                  <a:lnTo>
                    <a:pt x="329" y="266"/>
                  </a:lnTo>
                  <a:lnTo>
                    <a:pt x="325" y="268"/>
                  </a:lnTo>
                  <a:lnTo>
                    <a:pt x="319" y="268"/>
                  </a:lnTo>
                  <a:lnTo>
                    <a:pt x="291" y="262"/>
                  </a:lnTo>
                  <a:lnTo>
                    <a:pt x="284" y="262"/>
                  </a:lnTo>
                  <a:lnTo>
                    <a:pt x="278" y="262"/>
                  </a:lnTo>
                  <a:lnTo>
                    <a:pt x="270" y="258"/>
                  </a:lnTo>
                  <a:lnTo>
                    <a:pt x="260" y="256"/>
                  </a:lnTo>
                  <a:lnTo>
                    <a:pt x="258" y="256"/>
                  </a:lnTo>
                  <a:lnTo>
                    <a:pt x="254" y="250"/>
                  </a:lnTo>
                  <a:lnTo>
                    <a:pt x="254" y="250"/>
                  </a:lnTo>
                  <a:lnTo>
                    <a:pt x="252" y="246"/>
                  </a:lnTo>
                  <a:lnTo>
                    <a:pt x="231" y="229"/>
                  </a:lnTo>
                  <a:lnTo>
                    <a:pt x="225" y="223"/>
                  </a:lnTo>
                  <a:lnTo>
                    <a:pt x="221" y="219"/>
                  </a:lnTo>
                  <a:lnTo>
                    <a:pt x="217" y="219"/>
                  </a:lnTo>
                  <a:lnTo>
                    <a:pt x="213" y="219"/>
                  </a:lnTo>
                  <a:lnTo>
                    <a:pt x="211" y="217"/>
                  </a:lnTo>
                  <a:lnTo>
                    <a:pt x="207" y="217"/>
                  </a:lnTo>
                  <a:lnTo>
                    <a:pt x="207" y="219"/>
                  </a:lnTo>
                  <a:lnTo>
                    <a:pt x="201" y="209"/>
                  </a:lnTo>
                  <a:lnTo>
                    <a:pt x="195" y="203"/>
                  </a:lnTo>
                  <a:lnTo>
                    <a:pt x="190" y="197"/>
                  </a:lnTo>
                  <a:lnTo>
                    <a:pt x="184" y="184"/>
                  </a:lnTo>
                  <a:lnTo>
                    <a:pt x="178" y="180"/>
                  </a:lnTo>
                  <a:lnTo>
                    <a:pt x="178" y="176"/>
                  </a:lnTo>
                  <a:lnTo>
                    <a:pt x="168" y="172"/>
                  </a:lnTo>
                  <a:lnTo>
                    <a:pt x="162" y="168"/>
                  </a:lnTo>
                  <a:lnTo>
                    <a:pt x="152" y="170"/>
                  </a:lnTo>
                  <a:lnTo>
                    <a:pt x="148" y="168"/>
                  </a:lnTo>
                  <a:lnTo>
                    <a:pt x="150" y="164"/>
                  </a:lnTo>
                  <a:lnTo>
                    <a:pt x="148" y="162"/>
                  </a:lnTo>
                  <a:lnTo>
                    <a:pt x="143" y="158"/>
                  </a:lnTo>
                  <a:lnTo>
                    <a:pt x="127" y="148"/>
                  </a:lnTo>
                  <a:lnTo>
                    <a:pt x="125" y="148"/>
                  </a:lnTo>
                  <a:lnTo>
                    <a:pt x="123" y="150"/>
                  </a:lnTo>
                  <a:lnTo>
                    <a:pt x="121" y="150"/>
                  </a:lnTo>
                  <a:lnTo>
                    <a:pt x="119" y="144"/>
                  </a:lnTo>
                  <a:lnTo>
                    <a:pt x="115" y="137"/>
                  </a:lnTo>
                  <a:lnTo>
                    <a:pt x="117" y="133"/>
                  </a:lnTo>
                  <a:lnTo>
                    <a:pt x="103" y="131"/>
                  </a:lnTo>
                  <a:lnTo>
                    <a:pt x="96" y="131"/>
                  </a:lnTo>
                  <a:lnTo>
                    <a:pt x="96" y="129"/>
                  </a:lnTo>
                  <a:lnTo>
                    <a:pt x="92" y="129"/>
                  </a:lnTo>
                  <a:lnTo>
                    <a:pt x="90" y="133"/>
                  </a:lnTo>
                  <a:lnTo>
                    <a:pt x="90" y="133"/>
                  </a:lnTo>
                  <a:lnTo>
                    <a:pt x="68" y="139"/>
                  </a:lnTo>
                  <a:lnTo>
                    <a:pt x="58" y="142"/>
                  </a:lnTo>
                  <a:lnTo>
                    <a:pt x="60" y="146"/>
                  </a:lnTo>
                  <a:lnTo>
                    <a:pt x="45" y="142"/>
                  </a:lnTo>
                  <a:lnTo>
                    <a:pt x="21" y="131"/>
                  </a:lnTo>
                  <a:lnTo>
                    <a:pt x="0" y="12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1" name="Freeform 761"/>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2" name="Freeform 762"/>
            <p:cNvSpPr>
              <a:spLocks/>
            </p:cNvSpPr>
            <p:nvPr/>
          </p:nvSpPr>
          <p:spPr bwMode="auto">
            <a:xfrm>
              <a:off x="7896225" y="620713"/>
              <a:ext cx="687388" cy="558800"/>
            </a:xfrm>
            <a:custGeom>
              <a:avLst/>
              <a:gdLst>
                <a:gd name="T0" fmla="*/ 327 w 433"/>
                <a:gd name="T1" fmla="*/ 15 h 352"/>
                <a:gd name="T2" fmla="*/ 271 w 433"/>
                <a:gd name="T3" fmla="*/ 31 h 352"/>
                <a:gd name="T4" fmla="*/ 251 w 433"/>
                <a:gd name="T5" fmla="*/ 33 h 352"/>
                <a:gd name="T6" fmla="*/ 184 w 433"/>
                <a:gd name="T7" fmla="*/ 33 h 352"/>
                <a:gd name="T8" fmla="*/ 169 w 433"/>
                <a:gd name="T9" fmla="*/ 31 h 352"/>
                <a:gd name="T10" fmla="*/ 159 w 433"/>
                <a:gd name="T11" fmla="*/ 37 h 352"/>
                <a:gd name="T12" fmla="*/ 147 w 433"/>
                <a:gd name="T13" fmla="*/ 52 h 352"/>
                <a:gd name="T14" fmla="*/ 108 w 433"/>
                <a:gd name="T15" fmla="*/ 119 h 352"/>
                <a:gd name="T16" fmla="*/ 69 w 433"/>
                <a:gd name="T17" fmla="*/ 160 h 352"/>
                <a:gd name="T18" fmla="*/ 53 w 433"/>
                <a:gd name="T19" fmla="*/ 193 h 352"/>
                <a:gd name="T20" fmla="*/ 47 w 433"/>
                <a:gd name="T21" fmla="*/ 209 h 352"/>
                <a:gd name="T22" fmla="*/ 12 w 433"/>
                <a:gd name="T23" fmla="*/ 285 h 352"/>
                <a:gd name="T24" fmla="*/ 2 w 433"/>
                <a:gd name="T25" fmla="*/ 307 h 352"/>
                <a:gd name="T26" fmla="*/ 14 w 433"/>
                <a:gd name="T27" fmla="*/ 311 h 352"/>
                <a:gd name="T28" fmla="*/ 34 w 433"/>
                <a:gd name="T29" fmla="*/ 340 h 352"/>
                <a:gd name="T30" fmla="*/ 63 w 433"/>
                <a:gd name="T31" fmla="*/ 352 h 352"/>
                <a:gd name="T32" fmla="*/ 81 w 433"/>
                <a:gd name="T33" fmla="*/ 350 h 352"/>
                <a:gd name="T34" fmla="*/ 98 w 433"/>
                <a:gd name="T35" fmla="*/ 332 h 352"/>
                <a:gd name="T36" fmla="*/ 126 w 433"/>
                <a:gd name="T37" fmla="*/ 330 h 352"/>
                <a:gd name="T38" fmla="*/ 133 w 433"/>
                <a:gd name="T39" fmla="*/ 338 h 352"/>
                <a:gd name="T40" fmla="*/ 153 w 433"/>
                <a:gd name="T41" fmla="*/ 344 h 352"/>
                <a:gd name="T42" fmla="*/ 157 w 433"/>
                <a:gd name="T43" fmla="*/ 334 h 352"/>
                <a:gd name="T44" fmla="*/ 173 w 433"/>
                <a:gd name="T45" fmla="*/ 328 h 352"/>
                <a:gd name="T46" fmla="*/ 188 w 433"/>
                <a:gd name="T47" fmla="*/ 338 h 352"/>
                <a:gd name="T48" fmla="*/ 218 w 433"/>
                <a:gd name="T49" fmla="*/ 350 h 352"/>
                <a:gd name="T50" fmla="*/ 231 w 433"/>
                <a:gd name="T51" fmla="*/ 340 h 352"/>
                <a:gd name="T52" fmla="*/ 231 w 433"/>
                <a:gd name="T53" fmla="*/ 332 h 352"/>
                <a:gd name="T54" fmla="*/ 253 w 433"/>
                <a:gd name="T55" fmla="*/ 336 h 352"/>
                <a:gd name="T56" fmla="*/ 265 w 433"/>
                <a:gd name="T57" fmla="*/ 330 h 352"/>
                <a:gd name="T58" fmla="*/ 278 w 433"/>
                <a:gd name="T59" fmla="*/ 332 h 352"/>
                <a:gd name="T60" fmla="*/ 288 w 433"/>
                <a:gd name="T61" fmla="*/ 334 h 352"/>
                <a:gd name="T62" fmla="*/ 300 w 433"/>
                <a:gd name="T63" fmla="*/ 319 h 352"/>
                <a:gd name="T64" fmla="*/ 304 w 433"/>
                <a:gd name="T65" fmla="*/ 319 h 352"/>
                <a:gd name="T66" fmla="*/ 304 w 433"/>
                <a:gd name="T67" fmla="*/ 301 h 352"/>
                <a:gd name="T68" fmla="*/ 327 w 433"/>
                <a:gd name="T69" fmla="*/ 281 h 352"/>
                <a:gd name="T70" fmla="*/ 333 w 433"/>
                <a:gd name="T71" fmla="*/ 274 h 352"/>
                <a:gd name="T72" fmla="*/ 363 w 433"/>
                <a:gd name="T73" fmla="*/ 272 h 352"/>
                <a:gd name="T74" fmla="*/ 408 w 433"/>
                <a:gd name="T75" fmla="*/ 272 h 352"/>
                <a:gd name="T76" fmla="*/ 423 w 433"/>
                <a:gd name="T77" fmla="*/ 270 h 352"/>
                <a:gd name="T78" fmla="*/ 429 w 433"/>
                <a:gd name="T79" fmla="*/ 266 h 352"/>
                <a:gd name="T80" fmla="*/ 433 w 433"/>
                <a:gd name="T81" fmla="*/ 254 h 352"/>
                <a:gd name="T82" fmla="*/ 417 w 433"/>
                <a:gd name="T83" fmla="*/ 244 h 352"/>
                <a:gd name="T84" fmla="*/ 410 w 433"/>
                <a:gd name="T85" fmla="*/ 219 h 352"/>
                <a:gd name="T86" fmla="*/ 400 w 433"/>
                <a:gd name="T87" fmla="*/ 211 h 352"/>
                <a:gd name="T88" fmla="*/ 404 w 433"/>
                <a:gd name="T89" fmla="*/ 184 h 352"/>
                <a:gd name="T90" fmla="*/ 423 w 433"/>
                <a:gd name="T91" fmla="*/ 182 h 352"/>
                <a:gd name="T92" fmla="*/ 433 w 433"/>
                <a:gd name="T93" fmla="*/ 119 h 352"/>
                <a:gd name="T94" fmla="*/ 427 w 433"/>
                <a:gd name="T95" fmla="*/ 101 h 352"/>
                <a:gd name="T96" fmla="*/ 421 w 433"/>
                <a:gd name="T97" fmla="*/ 101 h 352"/>
                <a:gd name="T98" fmla="*/ 408 w 433"/>
                <a:gd name="T99" fmla="*/ 86 h 352"/>
                <a:gd name="T100" fmla="*/ 404 w 433"/>
                <a:gd name="T101" fmla="*/ 60 h 352"/>
                <a:gd name="T102" fmla="*/ 410 w 433"/>
                <a:gd name="T103" fmla="*/ 19 h 352"/>
                <a:gd name="T104" fmla="*/ 400 w 433"/>
                <a:gd name="T105" fmla="*/ 5 h 352"/>
                <a:gd name="T106" fmla="*/ 353 w 433"/>
                <a:gd name="T107"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33" h="352">
                  <a:moveTo>
                    <a:pt x="351" y="0"/>
                  </a:moveTo>
                  <a:lnTo>
                    <a:pt x="339" y="9"/>
                  </a:lnTo>
                  <a:lnTo>
                    <a:pt x="327" y="15"/>
                  </a:lnTo>
                  <a:lnTo>
                    <a:pt x="298" y="25"/>
                  </a:lnTo>
                  <a:lnTo>
                    <a:pt x="278" y="29"/>
                  </a:lnTo>
                  <a:lnTo>
                    <a:pt x="271" y="31"/>
                  </a:lnTo>
                  <a:lnTo>
                    <a:pt x="267" y="35"/>
                  </a:lnTo>
                  <a:lnTo>
                    <a:pt x="261" y="35"/>
                  </a:lnTo>
                  <a:lnTo>
                    <a:pt x="251" y="33"/>
                  </a:lnTo>
                  <a:lnTo>
                    <a:pt x="235" y="33"/>
                  </a:lnTo>
                  <a:lnTo>
                    <a:pt x="227" y="31"/>
                  </a:lnTo>
                  <a:lnTo>
                    <a:pt x="184" y="33"/>
                  </a:lnTo>
                  <a:lnTo>
                    <a:pt x="182" y="31"/>
                  </a:lnTo>
                  <a:lnTo>
                    <a:pt x="175" y="31"/>
                  </a:lnTo>
                  <a:lnTo>
                    <a:pt x="169" y="31"/>
                  </a:lnTo>
                  <a:lnTo>
                    <a:pt x="165" y="31"/>
                  </a:lnTo>
                  <a:lnTo>
                    <a:pt x="163" y="33"/>
                  </a:lnTo>
                  <a:lnTo>
                    <a:pt x="159" y="37"/>
                  </a:lnTo>
                  <a:lnTo>
                    <a:pt x="155" y="39"/>
                  </a:lnTo>
                  <a:lnTo>
                    <a:pt x="151" y="43"/>
                  </a:lnTo>
                  <a:lnTo>
                    <a:pt x="147" y="52"/>
                  </a:lnTo>
                  <a:lnTo>
                    <a:pt x="143" y="60"/>
                  </a:lnTo>
                  <a:lnTo>
                    <a:pt x="120" y="103"/>
                  </a:lnTo>
                  <a:lnTo>
                    <a:pt x="108" y="119"/>
                  </a:lnTo>
                  <a:lnTo>
                    <a:pt x="106" y="121"/>
                  </a:lnTo>
                  <a:lnTo>
                    <a:pt x="88" y="142"/>
                  </a:lnTo>
                  <a:lnTo>
                    <a:pt x="69" y="160"/>
                  </a:lnTo>
                  <a:lnTo>
                    <a:pt x="63" y="170"/>
                  </a:lnTo>
                  <a:lnTo>
                    <a:pt x="53" y="191"/>
                  </a:lnTo>
                  <a:lnTo>
                    <a:pt x="53" y="193"/>
                  </a:lnTo>
                  <a:lnTo>
                    <a:pt x="53" y="193"/>
                  </a:lnTo>
                  <a:lnTo>
                    <a:pt x="53" y="193"/>
                  </a:lnTo>
                  <a:lnTo>
                    <a:pt x="47" y="209"/>
                  </a:lnTo>
                  <a:lnTo>
                    <a:pt x="28" y="252"/>
                  </a:lnTo>
                  <a:lnTo>
                    <a:pt x="16" y="281"/>
                  </a:lnTo>
                  <a:lnTo>
                    <a:pt x="12" y="285"/>
                  </a:lnTo>
                  <a:lnTo>
                    <a:pt x="8" y="293"/>
                  </a:lnTo>
                  <a:lnTo>
                    <a:pt x="0" y="307"/>
                  </a:lnTo>
                  <a:lnTo>
                    <a:pt x="2" y="307"/>
                  </a:lnTo>
                  <a:lnTo>
                    <a:pt x="6" y="309"/>
                  </a:lnTo>
                  <a:lnTo>
                    <a:pt x="12" y="307"/>
                  </a:lnTo>
                  <a:lnTo>
                    <a:pt x="14" y="311"/>
                  </a:lnTo>
                  <a:lnTo>
                    <a:pt x="30" y="326"/>
                  </a:lnTo>
                  <a:lnTo>
                    <a:pt x="34" y="334"/>
                  </a:lnTo>
                  <a:lnTo>
                    <a:pt x="34" y="340"/>
                  </a:lnTo>
                  <a:lnTo>
                    <a:pt x="43" y="344"/>
                  </a:lnTo>
                  <a:lnTo>
                    <a:pt x="47" y="352"/>
                  </a:lnTo>
                  <a:lnTo>
                    <a:pt x="63" y="352"/>
                  </a:lnTo>
                  <a:lnTo>
                    <a:pt x="63" y="352"/>
                  </a:lnTo>
                  <a:lnTo>
                    <a:pt x="67" y="350"/>
                  </a:lnTo>
                  <a:lnTo>
                    <a:pt x="81" y="350"/>
                  </a:lnTo>
                  <a:lnTo>
                    <a:pt x="86" y="336"/>
                  </a:lnTo>
                  <a:lnTo>
                    <a:pt x="88" y="328"/>
                  </a:lnTo>
                  <a:lnTo>
                    <a:pt x="98" y="332"/>
                  </a:lnTo>
                  <a:lnTo>
                    <a:pt x="108" y="321"/>
                  </a:lnTo>
                  <a:lnTo>
                    <a:pt x="122" y="324"/>
                  </a:lnTo>
                  <a:lnTo>
                    <a:pt x="126" y="330"/>
                  </a:lnTo>
                  <a:lnTo>
                    <a:pt x="128" y="332"/>
                  </a:lnTo>
                  <a:lnTo>
                    <a:pt x="130" y="336"/>
                  </a:lnTo>
                  <a:lnTo>
                    <a:pt x="133" y="338"/>
                  </a:lnTo>
                  <a:lnTo>
                    <a:pt x="145" y="344"/>
                  </a:lnTo>
                  <a:lnTo>
                    <a:pt x="151" y="344"/>
                  </a:lnTo>
                  <a:lnTo>
                    <a:pt x="153" y="344"/>
                  </a:lnTo>
                  <a:lnTo>
                    <a:pt x="153" y="336"/>
                  </a:lnTo>
                  <a:lnTo>
                    <a:pt x="153" y="336"/>
                  </a:lnTo>
                  <a:lnTo>
                    <a:pt x="157" y="334"/>
                  </a:lnTo>
                  <a:lnTo>
                    <a:pt x="159" y="328"/>
                  </a:lnTo>
                  <a:lnTo>
                    <a:pt x="169" y="326"/>
                  </a:lnTo>
                  <a:lnTo>
                    <a:pt x="173" y="328"/>
                  </a:lnTo>
                  <a:lnTo>
                    <a:pt x="182" y="332"/>
                  </a:lnTo>
                  <a:lnTo>
                    <a:pt x="184" y="338"/>
                  </a:lnTo>
                  <a:lnTo>
                    <a:pt x="188" y="338"/>
                  </a:lnTo>
                  <a:lnTo>
                    <a:pt x="190" y="340"/>
                  </a:lnTo>
                  <a:lnTo>
                    <a:pt x="196" y="338"/>
                  </a:lnTo>
                  <a:lnTo>
                    <a:pt x="218" y="350"/>
                  </a:lnTo>
                  <a:lnTo>
                    <a:pt x="229" y="348"/>
                  </a:lnTo>
                  <a:lnTo>
                    <a:pt x="231" y="344"/>
                  </a:lnTo>
                  <a:lnTo>
                    <a:pt x="231" y="340"/>
                  </a:lnTo>
                  <a:lnTo>
                    <a:pt x="233" y="338"/>
                  </a:lnTo>
                  <a:lnTo>
                    <a:pt x="229" y="332"/>
                  </a:lnTo>
                  <a:lnTo>
                    <a:pt x="231" y="332"/>
                  </a:lnTo>
                  <a:lnTo>
                    <a:pt x="237" y="332"/>
                  </a:lnTo>
                  <a:lnTo>
                    <a:pt x="247" y="336"/>
                  </a:lnTo>
                  <a:lnTo>
                    <a:pt x="253" y="336"/>
                  </a:lnTo>
                  <a:lnTo>
                    <a:pt x="255" y="332"/>
                  </a:lnTo>
                  <a:lnTo>
                    <a:pt x="261" y="332"/>
                  </a:lnTo>
                  <a:lnTo>
                    <a:pt x="265" y="330"/>
                  </a:lnTo>
                  <a:lnTo>
                    <a:pt x="271" y="334"/>
                  </a:lnTo>
                  <a:lnTo>
                    <a:pt x="278" y="334"/>
                  </a:lnTo>
                  <a:lnTo>
                    <a:pt x="278" y="332"/>
                  </a:lnTo>
                  <a:lnTo>
                    <a:pt x="280" y="332"/>
                  </a:lnTo>
                  <a:lnTo>
                    <a:pt x="284" y="334"/>
                  </a:lnTo>
                  <a:lnTo>
                    <a:pt x="288" y="334"/>
                  </a:lnTo>
                  <a:lnTo>
                    <a:pt x="290" y="334"/>
                  </a:lnTo>
                  <a:lnTo>
                    <a:pt x="294" y="332"/>
                  </a:lnTo>
                  <a:lnTo>
                    <a:pt x="300" y="319"/>
                  </a:lnTo>
                  <a:lnTo>
                    <a:pt x="302" y="321"/>
                  </a:lnTo>
                  <a:lnTo>
                    <a:pt x="304" y="321"/>
                  </a:lnTo>
                  <a:lnTo>
                    <a:pt x="304" y="319"/>
                  </a:lnTo>
                  <a:lnTo>
                    <a:pt x="300" y="311"/>
                  </a:lnTo>
                  <a:lnTo>
                    <a:pt x="304" y="307"/>
                  </a:lnTo>
                  <a:lnTo>
                    <a:pt x="304" y="301"/>
                  </a:lnTo>
                  <a:lnTo>
                    <a:pt x="306" y="297"/>
                  </a:lnTo>
                  <a:lnTo>
                    <a:pt x="329" y="293"/>
                  </a:lnTo>
                  <a:lnTo>
                    <a:pt x="327" y="281"/>
                  </a:lnTo>
                  <a:lnTo>
                    <a:pt x="329" y="279"/>
                  </a:lnTo>
                  <a:lnTo>
                    <a:pt x="331" y="274"/>
                  </a:lnTo>
                  <a:lnTo>
                    <a:pt x="333" y="274"/>
                  </a:lnTo>
                  <a:lnTo>
                    <a:pt x="333" y="266"/>
                  </a:lnTo>
                  <a:lnTo>
                    <a:pt x="341" y="268"/>
                  </a:lnTo>
                  <a:lnTo>
                    <a:pt x="363" y="272"/>
                  </a:lnTo>
                  <a:lnTo>
                    <a:pt x="384" y="274"/>
                  </a:lnTo>
                  <a:lnTo>
                    <a:pt x="386" y="274"/>
                  </a:lnTo>
                  <a:lnTo>
                    <a:pt x="408" y="272"/>
                  </a:lnTo>
                  <a:lnTo>
                    <a:pt x="417" y="266"/>
                  </a:lnTo>
                  <a:lnTo>
                    <a:pt x="419" y="266"/>
                  </a:lnTo>
                  <a:lnTo>
                    <a:pt x="423" y="270"/>
                  </a:lnTo>
                  <a:lnTo>
                    <a:pt x="425" y="270"/>
                  </a:lnTo>
                  <a:lnTo>
                    <a:pt x="429" y="266"/>
                  </a:lnTo>
                  <a:lnTo>
                    <a:pt x="429" y="266"/>
                  </a:lnTo>
                  <a:lnTo>
                    <a:pt x="429" y="264"/>
                  </a:lnTo>
                  <a:lnTo>
                    <a:pt x="433" y="264"/>
                  </a:lnTo>
                  <a:lnTo>
                    <a:pt x="433" y="254"/>
                  </a:lnTo>
                  <a:lnTo>
                    <a:pt x="425" y="252"/>
                  </a:lnTo>
                  <a:lnTo>
                    <a:pt x="419" y="248"/>
                  </a:lnTo>
                  <a:lnTo>
                    <a:pt x="417" y="244"/>
                  </a:lnTo>
                  <a:lnTo>
                    <a:pt x="417" y="238"/>
                  </a:lnTo>
                  <a:lnTo>
                    <a:pt x="410" y="232"/>
                  </a:lnTo>
                  <a:lnTo>
                    <a:pt x="410" y="219"/>
                  </a:lnTo>
                  <a:lnTo>
                    <a:pt x="408" y="215"/>
                  </a:lnTo>
                  <a:lnTo>
                    <a:pt x="402" y="213"/>
                  </a:lnTo>
                  <a:lnTo>
                    <a:pt x="400" y="211"/>
                  </a:lnTo>
                  <a:lnTo>
                    <a:pt x="404" y="197"/>
                  </a:lnTo>
                  <a:lnTo>
                    <a:pt x="402" y="191"/>
                  </a:lnTo>
                  <a:lnTo>
                    <a:pt x="404" y="184"/>
                  </a:lnTo>
                  <a:lnTo>
                    <a:pt x="417" y="187"/>
                  </a:lnTo>
                  <a:lnTo>
                    <a:pt x="423" y="184"/>
                  </a:lnTo>
                  <a:lnTo>
                    <a:pt x="423" y="182"/>
                  </a:lnTo>
                  <a:lnTo>
                    <a:pt x="431" y="182"/>
                  </a:lnTo>
                  <a:lnTo>
                    <a:pt x="433" y="176"/>
                  </a:lnTo>
                  <a:lnTo>
                    <a:pt x="433" y="119"/>
                  </a:lnTo>
                  <a:lnTo>
                    <a:pt x="431" y="117"/>
                  </a:lnTo>
                  <a:lnTo>
                    <a:pt x="429" y="107"/>
                  </a:lnTo>
                  <a:lnTo>
                    <a:pt x="427" y="101"/>
                  </a:lnTo>
                  <a:lnTo>
                    <a:pt x="423" y="101"/>
                  </a:lnTo>
                  <a:lnTo>
                    <a:pt x="423" y="103"/>
                  </a:lnTo>
                  <a:lnTo>
                    <a:pt x="421" y="101"/>
                  </a:lnTo>
                  <a:lnTo>
                    <a:pt x="417" y="92"/>
                  </a:lnTo>
                  <a:lnTo>
                    <a:pt x="415" y="90"/>
                  </a:lnTo>
                  <a:lnTo>
                    <a:pt x="408" y="86"/>
                  </a:lnTo>
                  <a:lnTo>
                    <a:pt x="400" y="68"/>
                  </a:lnTo>
                  <a:lnTo>
                    <a:pt x="400" y="62"/>
                  </a:lnTo>
                  <a:lnTo>
                    <a:pt x="404" y="60"/>
                  </a:lnTo>
                  <a:lnTo>
                    <a:pt x="410" y="35"/>
                  </a:lnTo>
                  <a:lnTo>
                    <a:pt x="410" y="25"/>
                  </a:lnTo>
                  <a:lnTo>
                    <a:pt x="410" y="19"/>
                  </a:lnTo>
                  <a:lnTo>
                    <a:pt x="412" y="11"/>
                  </a:lnTo>
                  <a:lnTo>
                    <a:pt x="408" y="7"/>
                  </a:lnTo>
                  <a:lnTo>
                    <a:pt x="400" y="5"/>
                  </a:lnTo>
                  <a:lnTo>
                    <a:pt x="372" y="9"/>
                  </a:lnTo>
                  <a:lnTo>
                    <a:pt x="359" y="9"/>
                  </a:lnTo>
                  <a:lnTo>
                    <a:pt x="353" y="0"/>
                  </a:lnTo>
                  <a:lnTo>
                    <a:pt x="351"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3" name="Freeform 763"/>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4" name="Freeform 764"/>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5" name="Freeform 765"/>
            <p:cNvSpPr>
              <a:spLocks/>
            </p:cNvSpPr>
            <p:nvPr/>
          </p:nvSpPr>
          <p:spPr bwMode="auto">
            <a:xfrm>
              <a:off x="7896225" y="620713"/>
              <a:ext cx="733425" cy="574675"/>
            </a:xfrm>
            <a:custGeom>
              <a:avLst/>
              <a:gdLst>
                <a:gd name="T0" fmla="*/ 12 w 462"/>
                <a:gd name="T1" fmla="*/ 285 h 362"/>
                <a:gd name="T2" fmla="*/ 47 w 462"/>
                <a:gd name="T3" fmla="*/ 209 h 362"/>
                <a:gd name="T4" fmla="*/ 53 w 462"/>
                <a:gd name="T5" fmla="*/ 193 h 362"/>
                <a:gd name="T6" fmla="*/ 69 w 462"/>
                <a:gd name="T7" fmla="*/ 160 h 362"/>
                <a:gd name="T8" fmla="*/ 108 w 462"/>
                <a:gd name="T9" fmla="*/ 119 h 362"/>
                <a:gd name="T10" fmla="*/ 120 w 462"/>
                <a:gd name="T11" fmla="*/ 103 h 362"/>
                <a:gd name="T12" fmla="*/ 151 w 462"/>
                <a:gd name="T13" fmla="*/ 43 h 362"/>
                <a:gd name="T14" fmla="*/ 163 w 462"/>
                <a:gd name="T15" fmla="*/ 33 h 362"/>
                <a:gd name="T16" fmla="*/ 175 w 462"/>
                <a:gd name="T17" fmla="*/ 31 h 362"/>
                <a:gd name="T18" fmla="*/ 227 w 462"/>
                <a:gd name="T19" fmla="*/ 31 h 362"/>
                <a:gd name="T20" fmla="*/ 261 w 462"/>
                <a:gd name="T21" fmla="*/ 35 h 362"/>
                <a:gd name="T22" fmla="*/ 278 w 462"/>
                <a:gd name="T23" fmla="*/ 29 h 362"/>
                <a:gd name="T24" fmla="*/ 339 w 462"/>
                <a:gd name="T25" fmla="*/ 9 h 362"/>
                <a:gd name="T26" fmla="*/ 359 w 462"/>
                <a:gd name="T27" fmla="*/ 9 h 362"/>
                <a:gd name="T28" fmla="*/ 408 w 462"/>
                <a:gd name="T29" fmla="*/ 7 h 362"/>
                <a:gd name="T30" fmla="*/ 410 w 462"/>
                <a:gd name="T31" fmla="*/ 25 h 362"/>
                <a:gd name="T32" fmla="*/ 400 w 462"/>
                <a:gd name="T33" fmla="*/ 62 h 362"/>
                <a:gd name="T34" fmla="*/ 415 w 462"/>
                <a:gd name="T35" fmla="*/ 90 h 362"/>
                <a:gd name="T36" fmla="*/ 423 w 462"/>
                <a:gd name="T37" fmla="*/ 103 h 362"/>
                <a:gd name="T38" fmla="*/ 429 w 462"/>
                <a:gd name="T39" fmla="*/ 107 h 362"/>
                <a:gd name="T40" fmla="*/ 435 w 462"/>
                <a:gd name="T41" fmla="*/ 129 h 362"/>
                <a:gd name="T42" fmla="*/ 447 w 462"/>
                <a:gd name="T43" fmla="*/ 144 h 362"/>
                <a:gd name="T44" fmla="*/ 462 w 462"/>
                <a:gd name="T45" fmla="*/ 152 h 362"/>
                <a:gd name="T46" fmla="*/ 439 w 462"/>
                <a:gd name="T47" fmla="*/ 162 h 362"/>
                <a:gd name="T48" fmla="*/ 435 w 462"/>
                <a:gd name="T49" fmla="*/ 174 h 362"/>
                <a:gd name="T50" fmla="*/ 423 w 462"/>
                <a:gd name="T51" fmla="*/ 184 h 362"/>
                <a:gd name="T52" fmla="*/ 402 w 462"/>
                <a:gd name="T53" fmla="*/ 191 h 362"/>
                <a:gd name="T54" fmla="*/ 402 w 462"/>
                <a:gd name="T55" fmla="*/ 213 h 362"/>
                <a:gd name="T56" fmla="*/ 410 w 462"/>
                <a:gd name="T57" fmla="*/ 232 h 362"/>
                <a:gd name="T58" fmla="*/ 419 w 462"/>
                <a:gd name="T59" fmla="*/ 248 h 362"/>
                <a:gd name="T60" fmla="*/ 441 w 462"/>
                <a:gd name="T61" fmla="*/ 256 h 362"/>
                <a:gd name="T62" fmla="*/ 455 w 462"/>
                <a:gd name="T63" fmla="*/ 256 h 362"/>
                <a:gd name="T64" fmla="*/ 455 w 462"/>
                <a:gd name="T65" fmla="*/ 262 h 362"/>
                <a:gd name="T66" fmla="*/ 429 w 462"/>
                <a:gd name="T67" fmla="*/ 264 h 362"/>
                <a:gd name="T68" fmla="*/ 425 w 462"/>
                <a:gd name="T69" fmla="*/ 270 h 362"/>
                <a:gd name="T70" fmla="*/ 417 w 462"/>
                <a:gd name="T71" fmla="*/ 266 h 362"/>
                <a:gd name="T72" fmla="*/ 384 w 462"/>
                <a:gd name="T73" fmla="*/ 274 h 362"/>
                <a:gd name="T74" fmla="*/ 333 w 462"/>
                <a:gd name="T75" fmla="*/ 266 h 362"/>
                <a:gd name="T76" fmla="*/ 329 w 462"/>
                <a:gd name="T77" fmla="*/ 279 h 362"/>
                <a:gd name="T78" fmla="*/ 306 w 462"/>
                <a:gd name="T79" fmla="*/ 297 h 362"/>
                <a:gd name="T80" fmla="*/ 300 w 462"/>
                <a:gd name="T81" fmla="*/ 311 h 362"/>
                <a:gd name="T82" fmla="*/ 302 w 462"/>
                <a:gd name="T83" fmla="*/ 321 h 362"/>
                <a:gd name="T84" fmla="*/ 290 w 462"/>
                <a:gd name="T85" fmla="*/ 334 h 362"/>
                <a:gd name="T86" fmla="*/ 280 w 462"/>
                <a:gd name="T87" fmla="*/ 332 h 362"/>
                <a:gd name="T88" fmla="*/ 271 w 462"/>
                <a:gd name="T89" fmla="*/ 334 h 362"/>
                <a:gd name="T90" fmla="*/ 255 w 462"/>
                <a:gd name="T91" fmla="*/ 332 h 362"/>
                <a:gd name="T92" fmla="*/ 237 w 462"/>
                <a:gd name="T93" fmla="*/ 332 h 362"/>
                <a:gd name="T94" fmla="*/ 233 w 462"/>
                <a:gd name="T95" fmla="*/ 338 h 362"/>
                <a:gd name="T96" fmla="*/ 229 w 462"/>
                <a:gd name="T97" fmla="*/ 348 h 362"/>
                <a:gd name="T98" fmla="*/ 190 w 462"/>
                <a:gd name="T99" fmla="*/ 340 h 362"/>
                <a:gd name="T100" fmla="*/ 182 w 462"/>
                <a:gd name="T101" fmla="*/ 332 h 362"/>
                <a:gd name="T102" fmla="*/ 159 w 462"/>
                <a:gd name="T103" fmla="*/ 328 h 362"/>
                <a:gd name="T104" fmla="*/ 153 w 462"/>
                <a:gd name="T105" fmla="*/ 336 h 362"/>
                <a:gd name="T106" fmla="*/ 145 w 462"/>
                <a:gd name="T107" fmla="*/ 344 h 362"/>
                <a:gd name="T108" fmla="*/ 128 w 462"/>
                <a:gd name="T109" fmla="*/ 332 h 362"/>
                <a:gd name="T110" fmla="*/ 108 w 462"/>
                <a:gd name="T111" fmla="*/ 321 h 362"/>
                <a:gd name="T112" fmla="*/ 86 w 462"/>
                <a:gd name="T113" fmla="*/ 336 h 362"/>
                <a:gd name="T114" fmla="*/ 63 w 462"/>
                <a:gd name="T115" fmla="*/ 352 h 362"/>
                <a:gd name="T116" fmla="*/ 51 w 462"/>
                <a:gd name="T117" fmla="*/ 358 h 362"/>
                <a:gd name="T118" fmla="*/ 34 w 462"/>
                <a:gd name="T119" fmla="*/ 334 h 362"/>
                <a:gd name="T120" fmla="*/ 12 w 462"/>
                <a:gd name="T121" fmla="*/ 307 h 362"/>
                <a:gd name="T122" fmla="*/ 0 w 462"/>
                <a:gd name="T123" fmla="*/ 307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362">
                  <a:moveTo>
                    <a:pt x="0" y="307"/>
                  </a:moveTo>
                  <a:lnTo>
                    <a:pt x="8" y="293"/>
                  </a:lnTo>
                  <a:lnTo>
                    <a:pt x="12" y="285"/>
                  </a:lnTo>
                  <a:lnTo>
                    <a:pt x="16" y="281"/>
                  </a:lnTo>
                  <a:lnTo>
                    <a:pt x="28" y="252"/>
                  </a:lnTo>
                  <a:lnTo>
                    <a:pt x="47" y="209"/>
                  </a:lnTo>
                  <a:lnTo>
                    <a:pt x="53" y="193"/>
                  </a:lnTo>
                  <a:lnTo>
                    <a:pt x="53" y="193"/>
                  </a:lnTo>
                  <a:lnTo>
                    <a:pt x="53" y="193"/>
                  </a:lnTo>
                  <a:lnTo>
                    <a:pt x="53" y="191"/>
                  </a:lnTo>
                  <a:lnTo>
                    <a:pt x="63" y="170"/>
                  </a:lnTo>
                  <a:lnTo>
                    <a:pt x="69" y="160"/>
                  </a:lnTo>
                  <a:lnTo>
                    <a:pt x="88" y="142"/>
                  </a:lnTo>
                  <a:lnTo>
                    <a:pt x="106" y="121"/>
                  </a:lnTo>
                  <a:lnTo>
                    <a:pt x="108" y="119"/>
                  </a:lnTo>
                  <a:lnTo>
                    <a:pt x="110" y="119"/>
                  </a:lnTo>
                  <a:lnTo>
                    <a:pt x="108" y="119"/>
                  </a:lnTo>
                  <a:lnTo>
                    <a:pt x="120" y="103"/>
                  </a:lnTo>
                  <a:lnTo>
                    <a:pt x="143" y="60"/>
                  </a:lnTo>
                  <a:lnTo>
                    <a:pt x="147" y="52"/>
                  </a:lnTo>
                  <a:lnTo>
                    <a:pt x="151" y="43"/>
                  </a:lnTo>
                  <a:lnTo>
                    <a:pt x="155" y="39"/>
                  </a:lnTo>
                  <a:lnTo>
                    <a:pt x="159" y="37"/>
                  </a:lnTo>
                  <a:lnTo>
                    <a:pt x="163" y="33"/>
                  </a:lnTo>
                  <a:lnTo>
                    <a:pt x="165" y="31"/>
                  </a:lnTo>
                  <a:lnTo>
                    <a:pt x="169" y="31"/>
                  </a:lnTo>
                  <a:lnTo>
                    <a:pt x="175" y="31"/>
                  </a:lnTo>
                  <a:lnTo>
                    <a:pt x="182" y="31"/>
                  </a:lnTo>
                  <a:lnTo>
                    <a:pt x="184" y="33"/>
                  </a:lnTo>
                  <a:lnTo>
                    <a:pt x="227" y="31"/>
                  </a:lnTo>
                  <a:lnTo>
                    <a:pt x="235" y="33"/>
                  </a:lnTo>
                  <a:lnTo>
                    <a:pt x="251" y="33"/>
                  </a:lnTo>
                  <a:lnTo>
                    <a:pt x="261" y="35"/>
                  </a:lnTo>
                  <a:lnTo>
                    <a:pt x="267" y="35"/>
                  </a:lnTo>
                  <a:lnTo>
                    <a:pt x="271" y="31"/>
                  </a:lnTo>
                  <a:lnTo>
                    <a:pt x="278" y="29"/>
                  </a:lnTo>
                  <a:lnTo>
                    <a:pt x="298" y="25"/>
                  </a:lnTo>
                  <a:lnTo>
                    <a:pt x="327" y="15"/>
                  </a:lnTo>
                  <a:lnTo>
                    <a:pt x="339" y="9"/>
                  </a:lnTo>
                  <a:lnTo>
                    <a:pt x="351" y="0"/>
                  </a:lnTo>
                  <a:lnTo>
                    <a:pt x="353" y="0"/>
                  </a:lnTo>
                  <a:lnTo>
                    <a:pt x="359" y="9"/>
                  </a:lnTo>
                  <a:lnTo>
                    <a:pt x="372" y="9"/>
                  </a:lnTo>
                  <a:lnTo>
                    <a:pt x="400" y="5"/>
                  </a:lnTo>
                  <a:lnTo>
                    <a:pt x="408" y="7"/>
                  </a:lnTo>
                  <a:lnTo>
                    <a:pt x="412" y="11"/>
                  </a:lnTo>
                  <a:lnTo>
                    <a:pt x="410" y="19"/>
                  </a:lnTo>
                  <a:lnTo>
                    <a:pt x="410" y="25"/>
                  </a:lnTo>
                  <a:lnTo>
                    <a:pt x="410" y="35"/>
                  </a:lnTo>
                  <a:lnTo>
                    <a:pt x="404" y="60"/>
                  </a:lnTo>
                  <a:lnTo>
                    <a:pt x="400" y="62"/>
                  </a:lnTo>
                  <a:lnTo>
                    <a:pt x="400" y="68"/>
                  </a:lnTo>
                  <a:lnTo>
                    <a:pt x="408" y="86"/>
                  </a:lnTo>
                  <a:lnTo>
                    <a:pt x="415" y="90"/>
                  </a:lnTo>
                  <a:lnTo>
                    <a:pt x="417" y="92"/>
                  </a:lnTo>
                  <a:lnTo>
                    <a:pt x="421" y="101"/>
                  </a:lnTo>
                  <a:lnTo>
                    <a:pt x="423" y="103"/>
                  </a:lnTo>
                  <a:lnTo>
                    <a:pt x="423" y="101"/>
                  </a:lnTo>
                  <a:lnTo>
                    <a:pt x="427" y="101"/>
                  </a:lnTo>
                  <a:lnTo>
                    <a:pt x="429" y="107"/>
                  </a:lnTo>
                  <a:lnTo>
                    <a:pt x="431" y="117"/>
                  </a:lnTo>
                  <a:lnTo>
                    <a:pt x="435" y="119"/>
                  </a:lnTo>
                  <a:lnTo>
                    <a:pt x="435" y="129"/>
                  </a:lnTo>
                  <a:lnTo>
                    <a:pt x="439" y="129"/>
                  </a:lnTo>
                  <a:lnTo>
                    <a:pt x="443" y="131"/>
                  </a:lnTo>
                  <a:lnTo>
                    <a:pt x="447" y="144"/>
                  </a:lnTo>
                  <a:lnTo>
                    <a:pt x="451" y="148"/>
                  </a:lnTo>
                  <a:lnTo>
                    <a:pt x="453" y="150"/>
                  </a:lnTo>
                  <a:lnTo>
                    <a:pt x="462" y="152"/>
                  </a:lnTo>
                  <a:lnTo>
                    <a:pt x="455" y="156"/>
                  </a:lnTo>
                  <a:lnTo>
                    <a:pt x="443" y="160"/>
                  </a:lnTo>
                  <a:lnTo>
                    <a:pt x="439" y="162"/>
                  </a:lnTo>
                  <a:lnTo>
                    <a:pt x="437" y="164"/>
                  </a:lnTo>
                  <a:lnTo>
                    <a:pt x="437" y="170"/>
                  </a:lnTo>
                  <a:lnTo>
                    <a:pt x="435" y="174"/>
                  </a:lnTo>
                  <a:lnTo>
                    <a:pt x="431" y="182"/>
                  </a:lnTo>
                  <a:lnTo>
                    <a:pt x="423" y="182"/>
                  </a:lnTo>
                  <a:lnTo>
                    <a:pt x="423" y="184"/>
                  </a:lnTo>
                  <a:lnTo>
                    <a:pt x="417" y="187"/>
                  </a:lnTo>
                  <a:lnTo>
                    <a:pt x="404" y="184"/>
                  </a:lnTo>
                  <a:lnTo>
                    <a:pt x="402" y="191"/>
                  </a:lnTo>
                  <a:lnTo>
                    <a:pt x="404" y="197"/>
                  </a:lnTo>
                  <a:lnTo>
                    <a:pt x="400" y="211"/>
                  </a:lnTo>
                  <a:lnTo>
                    <a:pt x="402" y="213"/>
                  </a:lnTo>
                  <a:lnTo>
                    <a:pt x="408" y="215"/>
                  </a:lnTo>
                  <a:lnTo>
                    <a:pt x="410" y="219"/>
                  </a:lnTo>
                  <a:lnTo>
                    <a:pt x="410" y="232"/>
                  </a:lnTo>
                  <a:lnTo>
                    <a:pt x="417" y="238"/>
                  </a:lnTo>
                  <a:lnTo>
                    <a:pt x="417" y="244"/>
                  </a:lnTo>
                  <a:lnTo>
                    <a:pt x="419" y="248"/>
                  </a:lnTo>
                  <a:lnTo>
                    <a:pt x="425" y="252"/>
                  </a:lnTo>
                  <a:lnTo>
                    <a:pt x="433" y="254"/>
                  </a:lnTo>
                  <a:lnTo>
                    <a:pt x="441" y="256"/>
                  </a:lnTo>
                  <a:lnTo>
                    <a:pt x="445" y="256"/>
                  </a:lnTo>
                  <a:lnTo>
                    <a:pt x="447" y="258"/>
                  </a:lnTo>
                  <a:lnTo>
                    <a:pt x="455" y="256"/>
                  </a:lnTo>
                  <a:lnTo>
                    <a:pt x="457" y="256"/>
                  </a:lnTo>
                  <a:lnTo>
                    <a:pt x="457" y="258"/>
                  </a:lnTo>
                  <a:lnTo>
                    <a:pt x="455" y="262"/>
                  </a:lnTo>
                  <a:lnTo>
                    <a:pt x="455" y="264"/>
                  </a:lnTo>
                  <a:lnTo>
                    <a:pt x="445" y="266"/>
                  </a:lnTo>
                  <a:lnTo>
                    <a:pt x="429" y="264"/>
                  </a:lnTo>
                  <a:lnTo>
                    <a:pt x="429" y="266"/>
                  </a:lnTo>
                  <a:lnTo>
                    <a:pt x="429" y="266"/>
                  </a:lnTo>
                  <a:lnTo>
                    <a:pt x="425" y="270"/>
                  </a:lnTo>
                  <a:lnTo>
                    <a:pt x="423" y="270"/>
                  </a:lnTo>
                  <a:lnTo>
                    <a:pt x="419" y="266"/>
                  </a:lnTo>
                  <a:lnTo>
                    <a:pt x="417" y="266"/>
                  </a:lnTo>
                  <a:lnTo>
                    <a:pt x="408" y="272"/>
                  </a:lnTo>
                  <a:lnTo>
                    <a:pt x="386" y="274"/>
                  </a:lnTo>
                  <a:lnTo>
                    <a:pt x="384" y="274"/>
                  </a:lnTo>
                  <a:lnTo>
                    <a:pt x="363" y="272"/>
                  </a:lnTo>
                  <a:lnTo>
                    <a:pt x="341" y="268"/>
                  </a:lnTo>
                  <a:lnTo>
                    <a:pt x="333" y="266"/>
                  </a:lnTo>
                  <a:lnTo>
                    <a:pt x="333" y="274"/>
                  </a:lnTo>
                  <a:lnTo>
                    <a:pt x="331" y="274"/>
                  </a:lnTo>
                  <a:lnTo>
                    <a:pt x="329" y="279"/>
                  </a:lnTo>
                  <a:lnTo>
                    <a:pt x="327" y="281"/>
                  </a:lnTo>
                  <a:lnTo>
                    <a:pt x="329" y="293"/>
                  </a:lnTo>
                  <a:lnTo>
                    <a:pt x="306" y="297"/>
                  </a:lnTo>
                  <a:lnTo>
                    <a:pt x="304" y="301"/>
                  </a:lnTo>
                  <a:lnTo>
                    <a:pt x="304" y="307"/>
                  </a:lnTo>
                  <a:lnTo>
                    <a:pt x="300" y="311"/>
                  </a:lnTo>
                  <a:lnTo>
                    <a:pt x="304" y="319"/>
                  </a:lnTo>
                  <a:lnTo>
                    <a:pt x="304" y="321"/>
                  </a:lnTo>
                  <a:lnTo>
                    <a:pt x="302" y="321"/>
                  </a:lnTo>
                  <a:lnTo>
                    <a:pt x="300" y="319"/>
                  </a:lnTo>
                  <a:lnTo>
                    <a:pt x="294" y="332"/>
                  </a:lnTo>
                  <a:lnTo>
                    <a:pt x="290" y="334"/>
                  </a:lnTo>
                  <a:lnTo>
                    <a:pt x="288" y="334"/>
                  </a:lnTo>
                  <a:lnTo>
                    <a:pt x="284" y="334"/>
                  </a:lnTo>
                  <a:lnTo>
                    <a:pt x="280" y="332"/>
                  </a:lnTo>
                  <a:lnTo>
                    <a:pt x="278" y="332"/>
                  </a:lnTo>
                  <a:lnTo>
                    <a:pt x="278" y="334"/>
                  </a:lnTo>
                  <a:lnTo>
                    <a:pt x="271" y="334"/>
                  </a:lnTo>
                  <a:lnTo>
                    <a:pt x="265" y="330"/>
                  </a:lnTo>
                  <a:lnTo>
                    <a:pt x="261" y="332"/>
                  </a:lnTo>
                  <a:lnTo>
                    <a:pt x="255" y="332"/>
                  </a:lnTo>
                  <a:lnTo>
                    <a:pt x="253" y="336"/>
                  </a:lnTo>
                  <a:lnTo>
                    <a:pt x="247" y="336"/>
                  </a:lnTo>
                  <a:lnTo>
                    <a:pt x="237" y="332"/>
                  </a:lnTo>
                  <a:lnTo>
                    <a:pt x="231" y="332"/>
                  </a:lnTo>
                  <a:lnTo>
                    <a:pt x="229" y="332"/>
                  </a:lnTo>
                  <a:lnTo>
                    <a:pt x="233" y="338"/>
                  </a:lnTo>
                  <a:lnTo>
                    <a:pt x="231" y="340"/>
                  </a:lnTo>
                  <a:lnTo>
                    <a:pt x="231" y="344"/>
                  </a:lnTo>
                  <a:lnTo>
                    <a:pt x="229" y="348"/>
                  </a:lnTo>
                  <a:lnTo>
                    <a:pt x="218" y="350"/>
                  </a:lnTo>
                  <a:lnTo>
                    <a:pt x="196" y="338"/>
                  </a:lnTo>
                  <a:lnTo>
                    <a:pt x="190" y="340"/>
                  </a:lnTo>
                  <a:lnTo>
                    <a:pt x="188" y="338"/>
                  </a:lnTo>
                  <a:lnTo>
                    <a:pt x="184" y="338"/>
                  </a:lnTo>
                  <a:lnTo>
                    <a:pt x="182" y="332"/>
                  </a:lnTo>
                  <a:lnTo>
                    <a:pt x="173" y="328"/>
                  </a:lnTo>
                  <a:lnTo>
                    <a:pt x="169" y="326"/>
                  </a:lnTo>
                  <a:lnTo>
                    <a:pt x="159" y="328"/>
                  </a:lnTo>
                  <a:lnTo>
                    <a:pt x="157" y="334"/>
                  </a:lnTo>
                  <a:lnTo>
                    <a:pt x="153" y="336"/>
                  </a:lnTo>
                  <a:lnTo>
                    <a:pt x="153" y="336"/>
                  </a:lnTo>
                  <a:lnTo>
                    <a:pt x="153" y="344"/>
                  </a:lnTo>
                  <a:lnTo>
                    <a:pt x="151" y="344"/>
                  </a:lnTo>
                  <a:lnTo>
                    <a:pt x="145" y="344"/>
                  </a:lnTo>
                  <a:lnTo>
                    <a:pt x="133" y="338"/>
                  </a:lnTo>
                  <a:lnTo>
                    <a:pt x="130" y="336"/>
                  </a:lnTo>
                  <a:lnTo>
                    <a:pt x="128" y="332"/>
                  </a:lnTo>
                  <a:lnTo>
                    <a:pt x="126" y="330"/>
                  </a:lnTo>
                  <a:lnTo>
                    <a:pt x="122" y="324"/>
                  </a:lnTo>
                  <a:lnTo>
                    <a:pt x="108" y="321"/>
                  </a:lnTo>
                  <a:lnTo>
                    <a:pt x="98" y="332"/>
                  </a:lnTo>
                  <a:lnTo>
                    <a:pt x="88" y="328"/>
                  </a:lnTo>
                  <a:lnTo>
                    <a:pt x="86" y="336"/>
                  </a:lnTo>
                  <a:lnTo>
                    <a:pt x="81" y="350"/>
                  </a:lnTo>
                  <a:lnTo>
                    <a:pt x="67" y="350"/>
                  </a:lnTo>
                  <a:lnTo>
                    <a:pt x="63" y="352"/>
                  </a:lnTo>
                  <a:lnTo>
                    <a:pt x="57" y="362"/>
                  </a:lnTo>
                  <a:lnTo>
                    <a:pt x="55" y="362"/>
                  </a:lnTo>
                  <a:lnTo>
                    <a:pt x="51" y="358"/>
                  </a:lnTo>
                  <a:lnTo>
                    <a:pt x="43" y="344"/>
                  </a:lnTo>
                  <a:lnTo>
                    <a:pt x="34" y="340"/>
                  </a:lnTo>
                  <a:lnTo>
                    <a:pt x="34" y="334"/>
                  </a:lnTo>
                  <a:lnTo>
                    <a:pt x="30" y="326"/>
                  </a:lnTo>
                  <a:lnTo>
                    <a:pt x="14" y="311"/>
                  </a:lnTo>
                  <a:lnTo>
                    <a:pt x="12" y="307"/>
                  </a:lnTo>
                  <a:lnTo>
                    <a:pt x="6" y="309"/>
                  </a:lnTo>
                  <a:lnTo>
                    <a:pt x="2" y="307"/>
                  </a:lnTo>
                  <a:lnTo>
                    <a:pt x="0" y="30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6" name="Freeform 766"/>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7" name="Freeform 767"/>
            <p:cNvSpPr>
              <a:spLocks/>
            </p:cNvSpPr>
            <p:nvPr/>
          </p:nvSpPr>
          <p:spPr bwMode="auto">
            <a:xfrm>
              <a:off x="7958138" y="1331913"/>
              <a:ext cx="592138" cy="409575"/>
            </a:xfrm>
            <a:custGeom>
              <a:avLst/>
              <a:gdLst>
                <a:gd name="T0" fmla="*/ 85 w 373"/>
                <a:gd name="T1" fmla="*/ 4 h 258"/>
                <a:gd name="T2" fmla="*/ 63 w 373"/>
                <a:gd name="T3" fmla="*/ 10 h 258"/>
                <a:gd name="T4" fmla="*/ 55 w 373"/>
                <a:gd name="T5" fmla="*/ 17 h 258"/>
                <a:gd name="T6" fmla="*/ 57 w 373"/>
                <a:gd name="T7" fmla="*/ 25 h 258"/>
                <a:gd name="T8" fmla="*/ 71 w 373"/>
                <a:gd name="T9" fmla="*/ 33 h 258"/>
                <a:gd name="T10" fmla="*/ 73 w 373"/>
                <a:gd name="T11" fmla="*/ 41 h 258"/>
                <a:gd name="T12" fmla="*/ 81 w 373"/>
                <a:gd name="T13" fmla="*/ 60 h 258"/>
                <a:gd name="T14" fmla="*/ 94 w 373"/>
                <a:gd name="T15" fmla="*/ 68 h 258"/>
                <a:gd name="T16" fmla="*/ 100 w 373"/>
                <a:gd name="T17" fmla="*/ 78 h 258"/>
                <a:gd name="T18" fmla="*/ 102 w 373"/>
                <a:gd name="T19" fmla="*/ 86 h 258"/>
                <a:gd name="T20" fmla="*/ 96 w 373"/>
                <a:gd name="T21" fmla="*/ 107 h 258"/>
                <a:gd name="T22" fmla="*/ 57 w 373"/>
                <a:gd name="T23" fmla="*/ 105 h 258"/>
                <a:gd name="T24" fmla="*/ 55 w 373"/>
                <a:gd name="T25" fmla="*/ 111 h 258"/>
                <a:gd name="T26" fmla="*/ 30 w 373"/>
                <a:gd name="T27" fmla="*/ 121 h 258"/>
                <a:gd name="T28" fmla="*/ 24 w 373"/>
                <a:gd name="T29" fmla="*/ 123 h 258"/>
                <a:gd name="T30" fmla="*/ 4 w 373"/>
                <a:gd name="T31" fmla="*/ 115 h 258"/>
                <a:gd name="T32" fmla="*/ 0 w 373"/>
                <a:gd name="T33" fmla="*/ 117 h 258"/>
                <a:gd name="T34" fmla="*/ 4 w 373"/>
                <a:gd name="T35" fmla="*/ 125 h 258"/>
                <a:gd name="T36" fmla="*/ 8 w 373"/>
                <a:gd name="T37" fmla="*/ 133 h 258"/>
                <a:gd name="T38" fmla="*/ 20 w 373"/>
                <a:gd name="T39" fmla="*/ 141 h 258"/>
                <a:gd name="T40" fmla="*/ 22 w 373"/>
                <a:gd name="T41" fmla="*/ 141 h 258"/>
                <a:gd name="T42" fmla="*/ 53 w 373"/>
                <a:gd name="T43" fmla="*/ 158 h 258"/>
                <a:gd name="T44" fmla="*/ 63 w 373"/>
                <a:gd name="T45" fmla="*/ 164 h 258"/>
                <a:gd name="T46" fmla="*/ 77 w 373"/>
                <a:gd name="T47" fmla="*/ 180 h 258"/>
                <a:gd name="T48" fmla="*/ 89 w 373"/>
                <a:gd name="T49" fmla="*/ 188 h 258"/>
                <a:gd name="T50" fmla="*/ 118 w 373"/>
                <a:gd name="T51" fmla="*/ 199 h 258"/>
                <a:gd name="T52" fmla="*/ 136 w 373"/>
                <a:gd name="T53" fmla="*/ 178 h 258"/>
                <a:gd name="T54" fmla="*/ 169 w 373"/>
                <a:gd name="T55" fmla="*/ 162 h 258"/>
                <a:gd name="T56" fmla="*/ 183 w 373"/>
                <a:gd name="T57" fmla="*/ 172 h 258"/>
                <a:gd name="T58" fmla="*/ 183 w 373"/>
                <a:gd name="T59" fmla="*/ 174 h 258"/>
                <a:gd name="T60" fmla="*/ 183 w 373"/>
                <a:gd name="T61" fmla="*/ 180 h 258"/>
                <a:gd name="T62" fmla="*/ 192 w 373"/>
                <a:gd name="T63" fmla="*/ 184 h 258"/>
                <a:gd name="T64" fmla="*/ 212 w 373"/>
                <a:gd name="T65" fmla="*/ 197 h 258"/>
                <a:gd name="T66" fmla="*/ 237 w 373"/>
                <a:gd name="T67" fmla="*/ 217 h 258"/>
                <a:gd name="T68" fmla="*/ 251 w 373"/>
                <a:gd name="T69" fmla="*/ 231 h 258"/>
                <a:gd name="T70" fmla="*/ 275 w 373"/>
                <a:gd name="T71" fmla="*/ 254 h 258"/>
                <a:gd name="T72" fmla="*/ 373 w 373"/>
                <a:gd name="T73" fmla="*/ 258 h 258"/>
                <a:gd name="T74" fmla="*/ 373 w 373"/>
                <a:gd name="T75" fmla="*/ 141 h 258"/>
                <a:gd name="T76" fmla="*/ 343 w 373"/>
                <a:gd name="T77" fmla="*/ 137 h 258"/>
                <a:gd name="T78" fmla="*/ 331 w 373"/>
                <a:gd name="T79" fmla="*/ 137 h 258"/>
                <a:gd name="T80" fmla="*/ 320 w 373"/>
                <a:gd name="T81" fmla="*/ 139 h 258"/>
                <a:gd name="T82" fmla="*/ 286 w 373"/>
                <a:gd name="T83" fmla="*/ 133 h 258"/>
                <a:gd name="T84" fmla="*/ 273 w 373"/>
                <a:gd name="T85" fmla="*/ 133 h 258"/>
                <a:gd name="T86" fmla="*/ 255 w 373"/>
                <a:gd name="T87" fmla="*/ 127 h 258"/>
                <a:gd name="T88" fmla="*/ 249 w 373"/>
                <a:gd name="T89" fmla="*/ 121 h 258"/>
                <a:gd name="T90" fmla="*/ 247 w 373"/>
                <a:gd name="T91" fmla="*/ 117 h 258"/>
                <a:gd name="T92" fmla="*/ 220 w 373"/>
                <a:gd name="T93" fmla="*/ 94 h 258"/>
                <a:gd name="T94" fmla="*/ 212 w 373"/>
                <a:gd name="T95" fmla="*/ 90 h 258"/>
                <a:gd name="T96" fmla="*/ 206 w 373"/>
                <a:gd name="T97" fmla="*/ 88 h 258"/>
                <a:gd name="T98" fmla="*/ 202 w 373"/>
                <a:gd name="T99" fmla="*/ 90 h 258"/>
                <a:gd name="T100" fmla="*/ 190 w 373"/>
                <a:gd name="T101" fmla="*/ 74 h 258"/>
                <a:gd name="T102" fmla="*/ 179 w 373"/>
                <a:gd name="T103" fmla="*/ 55 h 258"/>
                <a:gd name="T104" fmla="*/ 173 w 373"/>
                <a:gd name="T105" fmla="*/ 47 h 258"/>
                <a:gd name="T106" fmla="*/ 157 w 373"/>
                <a:gd name="T107" fmla="*/ 39 h 258"/>
                <a:gd name="T108" fmla="*/ 143 w 373"/>
                <a:gd name="T109" fmla="*/ 39 h 258"/>
                <a:gd name="T110" fmla="*/ 143 w 373"/>
                <a:gd name="T111" fmla="*/ 33 h 258"/>
                <a:gd name="T112" fmla="*/ 122 w 373"/>
                <a:gd name="T113" fmla="*/ 19 h 258"/>
                <a:gd name="T114" fmla="*/ 118 w 373"/>
                <a:gd name="T115" fmla="*/ 21 h 258"/>
                <a:gd name="T116" fmla="*/ 114 w 373"/>
                <a:gd name="T117" fmla="*/ 15 h 258"/>
                <a:gd name="T118" fmla="*/ 112 w 373"/>
                <a:gd name="T119" fmla="*/ 4 h 258"/>
                <a:gd name="T120" fmla="*/ 91 w 373"/>
                <a:gd name="T121" fmla="*/ 2 h 258"/>
                <a:gd name="T122" fmla="*/ 87 w 373"/>
                <a:gd name="T123" fmla="*/ 0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3" h="258">
                  <a:moveTo>
                    <a:pt x="87" y="0"/>
                  </a:moveTo>
                  <a:lnTo>
                    <a:pt x="85" y="4"/>
                  </a:lnTo>
                  <a:lnTo>
                    <a:pt x="85" y="4"/>
                  </a:lnTo>
                  <a:lnTo>
                    <a:pt x="63" y="10"/>
                  </a:lnTo>
                  <a:lnTo>
                    <a:pt x="53" y="13"/>
                  </a:lnTo>
                  <a:lnTo>
                    <a:pt x="55" y="17"/>
                  </a:lnTo>
                  <a:lnTo>
                    <a:pt x="59" y="21"/>
                  </a:lnTo>
                  <a:lnTo>
                    <a:pt x="57" y="25"/>
                  </a:lnTo>
                  <a:lnTo>
                    <a:pt x="67" y="29"/>
                  </a:lnTo>
                  <a:lnTo>
                    <a:pt x="71" y="33"/>
                  </a:lnTo>
                  <a:lnTo>
                    <a:pt x="71" y="37"/>
                  </a:lnTo>
                  <a:lnTo>
                    <a:pt x="73" y="41"/>
                  </a:lnTo>
                  <a:lnTo>
                    <a:pt x="79" y="51"/>
                  </a:lnTo>
                  <a:lnTo>
                    <a:pt x="81" y="60"/>
                  </a:lnTo>
                  <a:lnTo>
                    <a:pt x="89" y="64"/>
                  </a:lnTo>
                  <a:lnTo>
                    <a:pt x="94" y="68"/>
                  </a:lnTo>
                  <a:lnTo>
                    <a:pt x="100" y="70"/>
                  </a:lnTo>
                  <a:lnTo>
                    <a:pt x="100" y="78"/>
                  </a:lnTo>
                  <a:lnTo>
                    <a:pt x="102" y="82"/>
                  </a:lnTo>
                  <a:lnTo>
                    <a:pt x="102" y="86"/>
                  </a:lnTo>
                  <a:lnTo>
                    <a:pt x="102" y="92"/>
                  </a:lnTo>
                  <a:lnTo>
                    <a:pt x="96" y="107"/>
                  </a:lnTo>
                  <a:lnTo>
                    <a:pt x="91" y="109"/>
                  </a:lnTo>
                  <a:lnTo>
                    <a:pt x="57" y="105"/>
                  </a:lnTo>
                  <a:lnTo>
                    <a:pt x="55" y="107"/>
                  </a:lnTo>
                  <a:lnTo>
                    <a:pt x="55" y="111"/>
                  </a:lnTo>
                  <a:lnTo>
                    <a:pt x="36" y="111"/>
                  </a:lnTo>
                  <a:lnTo>
                    <a:pt x="30" y="121"/>
                  </a:lnTo>
                  <a:lnTo>
                    <a:pt x="26" y="123"/>
                  </a:lnTo>
                  <a:lnTo>
                    <a:pt x="24" y="123"/>
                  </a:lnTo>
                  <a:lnTo>
                    <a:pt x="20" y="115"/>
                  </a:lnTo>
                  <a:lnTo>
                    <a:pt x="4" y="115"/>
                  </a:lnTo>
                  <a:lnTo>
                    <a:pt x="2" y="115"/>
                  </a:lnTo>
                  <a:lnTo>
                    <a:pt x="0" y="117"/>
                  </a:lnTo>
                  <a:lnTo>
                    <a:pt x="0" y="117"/>
                  </a:lnTo>
                  <a:lnTo>
                    <a:pt x="4" y="125"/>
                  </a:lnTo>
                  <a:lnTo>
                    <a:pt x="4" y="129"/>
                  </a:lnTo>
                  <a:lnTo>
                    <a:pt x="8" y="133"/>
                  </a:lnTo>
                  <a:lnTo>
                    <a:pt x="12" y="139"/>
                  </a:lnTo>
                  <a:lnTo>
                    <a:pt x="20" y="141"/>
                  </a:lnTo>
                  <a:lnTo>
                    <a:pt x="20" y="139"/>
                  </a:lnTo>
                  <a:lnTo>
                    <a:pt x="22" y="141"/>
                  </a:lnTo>
                  <a:lnTo>
                    <a:pt x="47" y="154"/>
                  </a:lnTo>
                  <a:lnTo>
                    <a:pt x="53" y="158"/>
                  </a:lnTo>
                  <a:lnTo>
                    <a:pt x="59" y="160"/>
                  </a:lnTo>
                  <a:lnTo>
                    <a:pt x="63" y="164"/>
                  </a:lnTo>
                  <a:lnTo>
                    <a:pt x="77" y="178"/>
                  </a:lnTo>
                  <a:lnTo>
                    <a:pt x="77" y="180"/>
                  </a:lnTo>
                  <a:lnTo>
                    <a:pt x="81" y="184"/>
                  </a:lnTo>
                  <a:lnTo>
                    <a:pt x="89" y="188"/>
                  </a:lnTo>
                  <a:lnTo>
                    <a:pt x="100" y="192"/>
                  </a:lnTo>
                  <a:lnTo>
                    <a:pt x="118" y="199"/>
                  </a:lnTo>
                  <a:lnTo>
                    <a:pt x="126" y="199"/>
                  </a:lnTo>
                  <a:lnTo>
                    <a:pt x="136" y="178"/>
                  </a:lnTo>
                  <a:lnTo>
                    <a:pt x="157" y="162"/>
                  </a:lnTo>
                  <a:lnTo>
                    <a:pt x="169" y="162"/>
                  </a:lnTo>
                  <a:lnTo>
                    <a:pt x="175" y="164"/>
                  </a:lnTo>
                  <a:lnTo>
                    <a:pt x="183" y="172"/>
                  </a:lnTo>
                  <a:lnTo>
                    <a:pt x="183" y="174"/>
                  </a:lnTo>
                  <a:lnTo>
                    <a:pt x="183" y="174"/>
                  </a:lnTo>
                  <a:lnTo>
                    <a:pt x="183" y="174"/>
                  </a:lnTo>
                  <a:lnTo>
                    <a:pt x="183" y="180"/>
                  </a:lnTo>
                  <a:lnTo>
                    <a:pt x="188" y="182"/>
                  </a:lnTo>
                  <a:lnTo>
                    <a:pt x="192" y="184"/>
                  </a:lnTo>
                  <a:lnTo>
                    <a:pt x="198" y="190"/>
                  </a:lnTo>
                  <a:lnTo>
                    <a:pt x="212" y="197"/>
                  </a:lnTo>
                  <a:lnTo>
                    <a:pt x="232" y="213"/>
                  </a:lnTo>
                  <a:lnTo>
                    <a:pt x="237" y="217"/>
                  </a:lnTo>
                  <a:lnTo>
                    <a:pt x="245" y="225"/>
                  </a:lnTo>
                  <a:lnTo>
                    <a:pt x="251" y="231"/>
                  </a:lnTo>
                  <a:lnTo>
                    <a:pt x="257" y="235"/>
                  </a:lnTo>
                  <a:lnTo>
                    <a:pt x="275" y="254"/>
                  </a:lnTo>
                  <a:lnTo>
                    <a:pt x="277" y="258"/>
                  </a:lnTo>
                  <a:lnTo>
                    <a:pt x="373" y="258"/>
                  </a:lnTo>
                  <a:lnTo>
                    <a:pt x="373" y="141"/>
                  </a:lnTo>
                  <a:lnTo>
                    <a:pt x="373" y="141"/>
                  </a:lnTo>
                  <a:lnTo>
                    <a:pt x="355" y="139"/>
                  </a:lnTo>
                  <a:lnTo>
                    <a:pt x="343" y="137"/>
                  </a:lnTo>
                  <a:lnTo>
                    <a:pt x="339" y="137"/>
                  </a:lnTo>
                  <a:lnTo>
                    <a:pt x="331" y="137"/>
                  </a:lnTo>
                  <a:lnTo>
                    <a:pt x="324" y="137"/>
                  </a:lnTo>
                  <a:lnTo>
                    <a:pt x="320" y="139"/>
                  </a:lnTo>
                  <a:lnTo>
                    <a:pt x="314" y="139"/>
                  </a:lnTo>
                  <a:lnTo>
                    <a:pt x="286" y="133"/>
                  </a:lnTo>
                  <a:lnTo>
                    <a:pt x="279" y="133"/>
                  </a:lnTo>
                  <a:lnTo>
                    <a:pt x="273" y="133"/>
                  </a:lnTo>
                  <a:lnTo>
                    <a:pt x="265" y="129"/>
                  </a:lnTo>
                  <a:lnTo>
                    <a:pt x="255" y="127"/>
                  </a:lnTo>
                  <a:lnTo>
                    <a:pt x="253" y="127"/>
                  </a:lnTo>
                  <a:lnTo>
                    <a:pt x="249" y="121"/>
                  </a:lnTo>
                  <a:lnTo>
                    <a:pt x="249" y="121"/>
                  </a:lnTo>
                  <a:lnTo>
                    <a:pt x="247" y="117"/>
                  </a:lnTo>
                  <a:lnTo>
                    <a:pt x="226" y="100"/>
                  </a:lnTo>
                  <a:lnTo>
                    <a:pt x="220" y="94"/>
                  </a:lnTo>
                  <a:lnTo>
                    <a:pt x="216" y="90"/>
                  </a:lnTo>
                  <a:lnTo>
                    <a:pt x="212" y="90"/>
                  </a:lnTo>
                  <a:lnTo>
                    <a:pt x="208" y="90"/>
                  </a:lnTo>
                  <a:lnTo>
                    <a:pt x="206" y="88"/>
                  </a:lnTo>
                  <a:lnTo>
                    <a:pt x="202" y="88"/>
                  </a:lnTo>
                  <a:lnTo>
                    <a:pt x="202" y="90"/>
                  </a:lnTo>
                  <a:lnTo>
                    <a:pt x="196" y="80"/>
                  </a:lnTo>
                  <a:lnTo>
                    <a:pt x="190" y="74"/>
                  </a:lnTo>
                  <a:lnTo>
                    <a:pt x="185" y="68"/>
                  </a:lnTo>
                  <a:lnTo>
                    <a:pt x="179" y="55"/>
                  </a:lnTo>
                  <a:lnTo>
                    <a:pt x="173" y="51"/>
                  </a:lnTo>
                  <a:lnTo>
                    <a:pt x="173" y="47"/>
                  </a:lnTo>
                  <a:lnTo>
                    <a:pt x="163" y="43"/>
                  </a:lnTo>
                  <a:lnTo>
                    <a:pt x="157" y="39"/>
                  </a:lnTo>
                  <a:lnTo>
                    <a:pt x="147" y="41"/>
                  </a:lnTo>
                  <a:lnTo>
                    <a:pt x="143" y="39"/>
                  </a:lnTo>
                  <a:lnTo>
                    <a:pt x="145" y="35"/>
                  </a:lnTo>
                  <a:lnTo>
                    <a:pt x="143" y="33"/>
                  </a:lnTo>
                  <a:lnTo>
                    <a:pt x="138" y="29"/>
                  </a:lnTo>
                  <a:lnTo>
                    <a:pt x="122" y="19"/>
                  </a:lnTo>
                  <a:lnTo>
                    <a:pt x="120" y="19"/>
                  </a:lnTo>
                  <a:lnTo>
                    <a:pt x="118" y="21"/>
                  </a:lnTo>
                  <a:lnTo>
                    <a:pt x="116" y="21"/>
                  </a:lnTo>
                  <a:lnTo>
                    <a:pt x="114" y="15"/>
                  </a:lnTo>
                  <a:lnTo>
                    <a:pt x="110" y="8"/>
                  </a:lnTo>
                  <a:lnTo>
                    <a:pt x="112" y="4"/>
                  </a:lnTo>
                  <a:lnTo>
                    <a:pt x="98" y="2"/>
                  </a:lnTo>
                  <a:lnTo>
                    <a:pt x="91" y="2"/>
                  </a:lnTo>
                  <a:lnTo>
                    <a:pt x="91" y="0"/>
                  </a:lnTo>
                  <a:lnTo>
                    <a:pt x="87"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8" name="Freeform 768"/>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79" name="Freeform 769"/>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0" name="Freeform 770"/>
            <p:cNvSpPr>
              <a:spLocks/>
            </p:cNvSpPr>
            <p:nvPr/>
          </p:nvSpPr>
          <p:spPr bwMode="auto">
            <a:xfrm>
              <a:off x="7958138" y="1331913"/>
              <a:ext cx="635000" cy="434975"/>
            </a:xfrm>
            <a:custGeom>
              <a:avLst/>
              <a:gdLst>
                <a:gd name="T0" fmla="*/ 4 w 400"/>
                <a:gd name="T1" fmla="*/ 115 h 274"/>
                <a:gd name="T2" fmla="*/ 26 w 400"/>
                <a:gd name="T3" fmla="*/ 123 h 274"/>
                <a:gd name="T4" fmla="*/ 55 w 400"/>
                <a:gd name="T5" fmla="*/ 111 h 274"/>
                <a:gd name="T6" fmla="*/ 91 w 400"/>
                <a:gd name="T7" fmla="*/ 109 h 274"/>
                <a:gd name="T8" fmla="*/ 102 w 400"/>
                <a:gd name="T9" fmla="*/ 86 h 274"/>
                <a:gd name="T10" fmla="*/ 100 w 400"/>
                <a:gd name="T11" fmla="*/ 70 h 274"/>
                <a:gd name="T12" fmla="*/ 81 w 400"/>
                <a:gd name="T13" fmla="*/ 60 h 274"/>
                <a:gd name="T14" fmla="*/ 71 w 400"/>
                <a:gd name="T15" fmla="*/ 37 h 274"/>
                <a:gd name="T16" fmla="*/ 57 w 400"/>
                <a:gd name="T17" fmla="*/ 25 h 274"/>
                <a:gd name="T18" fmla="*/ 53 w 400"/>
                <a:gd name="T19" fmla="*/ 13 h 274"/>
                <a:gd name="T20" fmla="*/ 85 w 400"/>
                <a:gd name="T21" fmla="*/ 4 h 274"/>
                <a:gd name="T22" fmla="*/ 91 w 400"/>
                <a:gd name="T23" fmla="*/ 2 h 274"/>
                <a:gd name="T24" fmla="*/ 110 w 400"/>
                <a:gd name="T25" fmla="*/ 8 h 274"/>
                <a:gd name="T26" fmla="*/ 118 w 400"/>
                <a:gd name="T27" fmla="*/ 21 h 274"/>
                <a:gd name="T28" fmla="*/ 138 w 400"/>
                <a:gd name="T29" fmla="*/ 29 h 274"/>
                <a:gd name="T30" fmla="*/ 143 w 400"/>
                <a:gd name="T31" fmla="*/ 39 h 274"/>
                <a:gd name="T32" fmla="*/ 163 w 400"/>
                <a:gd name="T33" fmla="*/ 43 h 274"/>
                <a:gd name="T34" fmla="*/ 179 w 400"/>
                <a:gd name="T35" fmla="*/ 55 h 274"/>
                <a:gd name="T36" fmla="*/ 196 w 400"/>
                <a:gd name="T37" fmla="*/ 80 h 274"/>
                <a:gd name="T38" fmla="*/ 206 w 400"/>
                <a:gd name="T39" fmla="*/ 88 h 274"/>
                <a:gd name="T40" fmla="*/ 216 w 400"/>
                <a:gd name="T41" fmla="*/ 90 h 274"/>
                <a:gd name="T42" fmla="*/ 247 w 400"/>
                <a:gd name="T43" fmla="*/ 117 h 274"/>
                <a:gd name="T44" fmla="*/ 253 w 400"/>
                <a:gd name="T45" fmla="*/ 127 h 274"/>
                <a:gd name="T46" fmla="*/ 273 w 400"/>
                <a:gd name="T47" fmla="*/ 133 h 274"/>
                <a:gd name="T48" fmla="*/ 314 w 400"/>
                <a:gd name="T49" fmla="*/ 139 h 274"/>
                <a:gd name="T50" fmla="*/ 331 w 400"/>
                <a:gd name="T51" fmla="*/ 137 h 274"/>
                <a:gd name="T52" fmla="*/ 355 w 400"/>
                <a:gd name="T53" fmla="*/ 139 h 274"/>
                <a:gd name="T54" fmla="*/ 384 w 400"/>
                <a:gd name="T55" fmla="*/ 145 h 274"/>
                <a:gd name="T56" fmla="*/ 386 w 400"/>
                <a:gd name="T57" fmla="*/ 168 h 274"/>
                <a:gd name="T58" fmla="*/ 400 w 400"/>
                <a:gd name="T59" fmla="*/ 156 h 274"/>
                <a:gd name="T60" fmla="*/ 394 w 400"/>
                <a:gd name="T61" fmla="*/ 190 h 274"/>
                <a:gd name="T62" fmla="*/ 392 w 400"/>
                <a:gd name="T63" fmla="*/ 199 h 274"/>
                <a:gd name="T64" fmla="*/ 376 w 400"/>
                <a:gd name="T65" fmla="*/ 250 h 274"/>
                <a:gd name="T66" fmla="*/ 353 w 400"/>
                <a:gd name="T67" fmla="*/ 270 h 274"/>
                <a:gd name="T68" fmla="*/ 329 w 400"/>
                <a:gd name="T69" fmla="*/ 270 h 274"/>
                <a:gd name="T70" fmla="*/ 275 w 400"/>
                <a:gd name="T71" fmla="*/ 254 h 274"/>
                <a:gd name="T72" fmla="*/ 245 w 400"/>
                <a:gd name="T73" fmla="*/ 225 h 274"/>
                <a:gd name="T74" fmla="*/ 212 w 400"/>
                <a:gd name="T75" fmla="*/ 197 h 274"/>
                <a:gd name="T76" fmla="*/ 188 w 400"/>
                <a:gd name="T77" fmla="*/ 182 h 274"/>
                <a:gd name="T78" fmla="*/ 183 w 400"/>
                <a:gd name="T79" fmla="*/ 174 h 274"/>
                <a:gd name="T80" fmla="*/ 175 w 400"/>
                <a:gd name="T81" fmla="*/ 164 h 274"/>
                <a:gd name="T82" fmla="*/ 136 w 400"/>
                <a:gd name="T83" fmla="*/ 178 h 274"/>
                <a:gd name="T84" fmla="*/ 100 w 400"/>
                <a:gd name="T85" fmla="*/ 192 h 274"/>
                <a:gd name="T86" fmla="*/ 77 w 400"/>
                <a:gd name="T87" fmla="*/ 180 h 274"/>
                <a:gd name="T88" fmla="*/ 59 w 400"/>
                <a:gd name="T89" fmla="*/ 160 h 274"/>
                <a:gd name="T90" fmla="*/ 22 w 400"/>
                <a:gd name="T91" fmla="*/ 141 h 274"/>
                <a:gd name="T92" fmla="*/ 12 w 400"/>
                <a:gd name="T93" fmla="*/ 139 h 274"/>
                <a:gd name="T94" fmla="*/ 4 w 400"/>
                <a:gd name="T95" fmla="*/ 1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0" h="274">
                  <a:moveTo>
                    <a:pt x="0" y="117"/>
                  </a:moveTo>
                  <a:lnTo>
                    <a:pt x="2" y="115"/>
                  </a:lnTo>
                  <a:lnTo>
                    <a:pt x="4" y="115"/>
                  </a:lnTo>
                  <a:lnTo>
                    <a:pt x="20" y="115"/>
                  </a:lnTo>
                  <a:lnTo>
                    <a:pt x="24" y="123"/>
                  </a:lnTo>
                  <a:lnTo>
                    <a:pt x="26" y="123"/>
                  </a:lnTo>
                  <a:lnTo>
                    <a:pt x="30" y="121"/>
                  </a:lnTo>
                  <a:lnTo>
                    <a:pt x="36" y="111"/>
                  </a:lnTo>
                  <a:lnTo>
                    <a:pt x="55" y="111"/>
                  </a:lnTo>
                  <a:lnTo>
                    <a:pt x="55" y="107"/>
                  </a:lnTo>
                  <a:lnTo>
                    <a:pt x="57" y="105"/>
                  </a:lnTo>
                  <a:lnTo>
                    <a:pt x="91" y="109"/>
                  </a:lnTo>
                  <a:lnTo>
                    <a:pt x="96" y="107"/>
                  </a:lnTo>
                  <a:lnTo>
                    <a:pt x="102" y="92"/>
                  </a:lnTo>
                  <a:lnTo>
                    <a:pt x="102" y="86"/>
                  </a:lnTo>
                  <a:lnTo>
                    <a:pt x="102" y="82"/>
                  </a:lnTo>
                  <a:lnTo>
                    <a:pt x="100" y="78"/>
                  </a:lnTo>
                  <a:lnTo>
                    <a:pt x="100" y="70"/>
                  </a:lnTo>
                  <a:lnTo>
                    <a:pt x="94" y="68"/>
                  </a:lnTo>
                  <a:lnTo>
                    <a:pt x="89" y="64"/>
                  </a:lnTo>
                  <a:lnTo>
                    <a:pt x="81" y="60"/>
                  </a:lnTo>
                  <a:lnTo>
                    <a:pt x="79" y="51"/>
                  </a:lnTo>
                  <a:lnTo>
                    <a:pt x="73" y="41"/>
                  </a:lnTo>
                  <a:lnTo>
                    <a:pt x="71" y="37"/>
                  </a:lnTo>
                  <a:lnTo>
                    <a:pt x="71" y="33"/>
                  </a:lnTo>
                  <a:lnTo>
                    <a:pt x="67" y="29"/>
                  </a:lnTo>
                  <a:lnTo>
                    <a:pt x="57" y="25"/>
                  </a:lnTo>
                  <a:lnTo>
                    <a:pt x="59" y="21"/>
                  </a:lnTo>
                  <a:lnTo>
                    <a:pt x="55" y="17"/>
                  </a:lnTo>
                  <a:lnTo>
                    <a:pt x="53" y="13"/>
                  </a:lnTo>
                  <a:lnTo>
                    <a:pt x="63" y="10"/>
                  </a:lnTo>
                  <a:lnTo>
                    <a:pt x="85" y="4"/>
                  </a:lnTo>
                  <a:lnTo>
                    <a:pt x="85" y="4"/>
                  </a:lnTo>
                  <a:lnTo>
                    <a:pt x="87" y="0"/>
                  </a:lnTo>
                  <a:lnTo>
                    <a:pt x="91" y="0"/>
                  </a:lnTo>
                  <a:lnTo>
                    <a:pt x="91" y="2"/>
                  </a:lnTo>
                  <a:lnTo>
                    <a:pt x="98" y="2"/>
                  </a:lnTo>
                  <a:lnTo>
                    <a:pt x="112" y="4"/>
                  </a:lnTo>
                  <a:lnTo>
                    <a:pt x="110" y="8"/>
                  </a:lnTo>
                  <a:lnTo>
                    <a:pt x="114" y="15"/>
                  </a:lnTo>
                  <a:lnTo>
                    <a:pt x="116" y="21"/>
                  </a:lnTo>
                  <a:lnTo>
                    <a:pt x="118" y="21"/>
                  </a:lnTo>
                  <a:lnTo>
                    <a:pt x="120" y="19"/>
                  </a:lnTo>
                  <a:lnTo>
                    <a:pt x="122" y="19"/>
                  </a:lnTo>
                  <a:lnTo>
                    <a:pt x="138" y="29"/>
                  </a:lnTo>
                  <a:lnTo>
                    <a:pt x="143" y="33"/>
                  </a:lnTo>
                  <a:lnTo>
                    <a:pt x="145" y="35"/>
                  </a:lnTo>
                  <a:lnTo>
                    <a:pt x="143" y="39"/>
                  </a:lnTo>
                  <a:lnTo>
                    <a:pt x="147" y="41"/>
                  </a:lnTo>
                  <a:lnTo>
                    <a:pt x="157" y="39"/>
                  </a:lnTo>
                  <a:lnTo>
                    <a:pt x="163" y="43"/>
                  </a:lnTo>
                  <a:lnTo>
                    <a:pt x="173" y="47"/>
                  </a:lnTo>
                  <a:lnTo>
                    <a:pt x="173" y="51"/>
                  </a:lnTo>
                  <a:lnTo>
                    <a:pt x="179" y="55"/>
                  </a:lnTo>
                  <a:lnTo>
                    <a:pt x="185" y="68"/>
                  </a:lnTo>
                  <a:lnTo>
                    <a:pt x="190" y="74"/>
                  </a:lnTo>
                  <a:lnTo>
                    <a:pt x="196" y="80"/>
                  </a:lnTo>
                  <a:lnTo>
                    <a:pt x="202" y="90"/>
                  </a:lnTo>
                  <a:lnTo>
                    <a:pt x="202" y="88"/>
                  </a:lnTo>
                  <a:lnTo>
                    <a:pt x="206" y="88"/>
                  </a:lnTo>
                  <a:lnTo>
                    <a:pt x="208" y="90"/>
                  </a:lnTo>
                  <a:lnTo>
                    <a:pt x="212" y="90"/>
                  </a:lnTo>
                  <a:lnTo>
                    <a:pt x="216" y="90"/>
                  </a:lnTo>
                  <a:lnTo>
                    <a:pt x="220" y="94"/>
                  </a:lnTo>
                  <a:lnTo>
                    <a:pt x="226" y="100"/>
                  </a:lnTo>
                  <a:lnTo>
                    <a:pt x="247" y="117"/>
                  </a:lnTo>
                  <a:lnTo>
                    <a:pt x="249" y="121"/>
                  </a:lnTo>
                  <a:lnTo>
                    <a:pt x="249" y="121"/>
                  </a:lnTo>
                  <a:lnTo>
                    <a:pt x="253" y="127"/>
                  </a:lnTo>
                  <a:lnTo>
                    <a:pt x="255" y="127"/>
                  </a:lnTo>
                  <a:lnTo>
                    <a:pt x="265" y="129"/>
                  </a:lnTo>
                  <a:lnTo>
                    <a:pt x="273" y="133"/>
                  </a:lnTo>
                  <a:lnTo>
                    <a:pt x="279" y="133"/>
                  </a:lnTo>
                  <a:lnTo>
                    <a:pt x="286" y="133"/>
                  </a:lnTo>
                  <a:lnTo>
                    <a:pt x="314" y="139"/>
                  </a:lnTo>
                  <a:lnTo>
                    <a:pt x="320" y="139"/>
                  </a:lnTo>
                  <a:lnTo>
                    <a:pt x="324" y="137"/>
                  </a:lnTo>
                  <a:lnTo>
                    <a:pt x="331" y="137"/>
                  </a:lnTo>
                  <a:lnTo>
                    <a:pt x="339" y="137"/>
                  </a:lnTo>
                  <a:lnTo>
                    <a:pt x="343" y="137"/>
                  </a:lnTo>
                  <a:lnTo>
                    <a:pt x="355" y="139"/>
                  </a:lnTo>
                  <a:lnTo>
                    <a:pt x="373" y="141"/>
                  </a:lnTo>
                  <a:lnTo>
                    <a:pt x="380" y="143"/>
                  </a:lnTo>
                  <a:lnTo>
                    <a:pt x="384" y="145"/>
                  </a:lnTo>
                  <a:lnTo>
                    <a:pt x="386" y="147"/>
                  </a:lnTo>
                  <a:lnTo>
                    <a:pt x="386" y="156"/>
                  </a:lnTo>
                  <a:lnTo>
                    <a:pt x="386" y="168"/>
                  </a:lnTo>
                  <a:lnTo>
                    <a:pt x="388" y="170"/>
                  </a:lnTo>
                  <a:lnTo>
                    <a:pt x="394" y="170"/>
                  </a:lnTo>
                  <a:lnTo>
                    <a:pt x="400" y="156"/>
                  </a:lnTo>
                  <a:lnTo>
                    <a:pt x="400" y="156"/>
                  </a:lnTo>
                  <a:lnTo>
                    <a:pt x="398" y="164"/>
                  </a:lnTo>
                  <a:lnTo>
                    <a:pt x="394" y="190"/>
                  </a:lnTo>
                  <a:lnTo>
                    <a:pt x="396" y="192"/>
                  </a:lnTo>
                  <a:lnTo>
                    <a:pt x="396" y="197"/>
                  </a:lnTo>
                  <a:lnTo>
                    <a:pt x="392" y="199"/>
                  </a:lnTo>
                  <a:lnTo>
                    <a:pt x="390" y="211"/>
                  </a:lnTo>
                  <a:lnTo>
                    <a:pt x="384" y="229"/>
                  </a:lnTo>
                  <a:lnTo>
                    <a:pt x="376" y="250"/>
                  </a:lnTo>
                  <a:lnTo>
                    <a:pt x="369" y="270"/>
                  </a:lnTo>
                  <a:lnTo>
                    <a:pt x="363" y="272"/>
                  </a:lnTo>
                  <a:lnTo>
                    <a:pt x="353" y="270"/>
                  </a:lnTo>
                  <a:lnTo>
                    <a:pt x="349" y="268"/>
                  </a:lnTo>
                  <a:lnTo>
                    <a:pt x="343" y="268"/>
                  </a:lnTo>
                  <a:lnTo>
                    <a:pt x="329" y="270"/>
                  </a:lnTo>
                  <a:lnTo>
                    <a:pt x="302" y="274"/>
                  </a:lnTo>
                  <a:lnTo>
                    <a:pt x="288" y="268"/>
                  </a:lnTo>
                  <a:lnTo>
                    <a:pt x="275" y="254"/>
                  </a:lnTo>
                  <a:lnTo>
                    <a:pt x="257" y="235"/>
                  </a:lnTo>
                  <a:lnTo>
                    <a:pt x="251" y="231"/>
                  </a:lnTo>
                  <a:lnTo>
                    <a:pt x="245" y="225"/>
                  </a:lnTo>
                  <a:lnTo>
                    <a:pt x="237" y="217"/>
                  </a:lnTo>
                  <a:lnTo>
                    <a:pt x="232" y="213"/>
                  </a:lnTo>
                  <a:lnTo>
                    <a:pt x="212" y="197"/>
                  </a:lnTo>
                  <a:lnTo>
                    <a:pt x="198" y="190"/>
                  </a:lnTo>
                  <a:lnTo>
                    <a:pt x="192" y="184"/>
                  </a:lnTo>
                  <a:lnTo>
                    <a:pt x="188" y="182"/>
                  </a:lnTo>
                  <a:lnTo>
                    <a:pt x="183" y="180"/>
                  </a:lnTo>
                  <a:lnTo>
                    <a:pt x="183" y="174"/>
                  </a:lnTo>
                  <a:lnTo>
                    <a:pt x="183" y="174"/>
                  </a:lnTo>
                  <a:lnTo>
                    <a:pt x="183" y="174"/>
                  </a:lnTo>
                  <a:lnTo>
                    <a:pt x="183" y="172"/>
                  </a:lnTo>
                  <a:lnTo>
                    <a:pt x="175" y="164"/>
                  </a:lnTo>
                  <a:lnTo>
                    <a:pt x="169" y="162"/>
                  </a:lnTo>
                  <a:lnTo>
                    <a:pt x="157" y="162"/>
                  </a:lnTo>
                  <a:lnTo>
                    <a:pt x="136" y="178"/>
                  </a:lnTo>
                  <a:lnTo>
                    <a:pt x="126" y="199"/>
                  </a:lnTo>
                  <a:lnTo>
                    <a:pt x="118" y="199"/>
                  </a:lnTo>
                  <a:lnTo>
                    <a:pt x="100" y="192"/>
                  </a:lnTo>
                  <a:lnTo>
                    <a:pt x="89" y="188"/>
                  </a:lnTo>
                  <a:lnTo>
                    <a:pt x="81" y="184"/>
                  </a:lnTo>
                  <a:lnTo>
                    <a:pt x="77" y="180"/>
                  </a:lnTo>
                  <a:lnTo>
                    <a:pt x="77" y="178"/>
                  </a:lnTo>
                  <a:lnTo>
                    <a:pt x="63" y="164"/>
                  </a:lnTo>
                  <a:lnTo>
                    <a:pt x="59" y="160"/>
                  </a:lnTo>
                  <a:lnTo>
                    <a:pt x="53" y="158"/>
                  </a:lnTo>
                  <a:lnTo>
                    <a:pt x="47" y="154"/>
                  </a:lnTo>
                  <a:lnTo>
                    <a:pt x="22" y="141"/>
                  </a:lnTo>
                  <a:lnTo>
                    <a:pt x="20" y="139"/>
                  </a:lnTo>
                  <a:lnTo>
                    <a:pt x="20" y="141"/>
                  </a:lnTo>
                  <a:lnTo>
                    <a:pt x="12" y="139"/>
                  </a:lnTo>
                  <a:lnTo>
                    <a:pt x="8" y="133"/>
                  </a:lnTo>
                  <a:lnTo>
                    <a:pt x="4" y="129"/>
                  </a:lnTo>
                  <a:lnTo>
                    <a:pt x="4" y="125"/>
                  </a:lnTo>
                  <a:lnTo>
                    <a:pt x="0" y="117"/>
                  </a:lnTo>
                  <a:lnTo>
                    <a:pt x="0" y="117"/>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1" name="Freeform 771"/>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2" name="Freeform 772"/>
            <p:cNvSpPr>
              <a:spLocks/>
            </p:cNvSpPr>
            <p:nvPr/>
          </p:nvSpPr>
          <p:spPr bwMode="auto">
            <a:xfrm>
              <a:off x="7607300" y="1608138"/>
              <a:ext cx="868363" cy="454025"/>
            </a:xfrm>
            <a:custGeom>
              <a:avLst/>
              <a:gdLst>
                <a:gd name="T0" fmla="*/ 355 w 547"/>
                <a:gd name="T1" fmla="*/ 27 h 286"/>
                <a:gd name="T2" fmla="*/ 323 w 547"/>
                <a:gd name="T3" fmla="*/ 25 h 286"/>
                <a:gd name="T4" fmla="*/ 300 w 547"/>
                <a:gd name="T5" fmla="*/ 31 h 286"/>
                <a:gd name="T6" fmla="*/ 268 w 547"/>
                <a:gd name="T7" fmla="*/ 37 h 286"/>
                <a:gd name="T8" fmla="*/ 233 w 547"/>
                <a:gd name="T9" fmla="*/ 35 h 286"/>
                <a:gd name="T10" fmla="*/ 180 w 547"/>
                <a:gd name="T11" fmla="*/ 53 h 286"/>
                <a:gd name="T12" fmla="*/ 174 w 547"/>
                <a:gd name="T13" fmla="*/ 82 h 286"/>
                <a:gd name="T14" fmla="*/ 153 w 547"/>
                <a:gd name="T15" fmla="*/ 106 h 286"/>
                <a:gd name="T16" fmla="*/ 135 w 547"/>
                <a:gd name="T17" fmla="*/ 133 h 286"/>
                <a:gd name="T18" fmla="*/ 118 w 547"/>
                <a:gd name="T19" fmla="*/ 147 h 286"/>
                <a:gd name="T20" fmla="*/ 110 w 547"/>
                <a:gd name="T21" fmla="*/ 168 h 286"/>
                <a:gd name="T22" fmla="*/ 104 w 547"/>
                <a:gd name="T23" fmla="*/ 133 h 286"/>
                <a:gd name="T24" fmla="*/ 114 w 547"/>
                <a:gd name="T25" fmla="*/ 137 h 286"/>
                <a:gd name="T26" fmla="*/ 112 w 547"/>
                <a:gd name="T27" fmla="*/ 117 h 286"/>
                <a:gd name="T28" fmla="*/ 122 w 547"/>
                <a:gd name="T29" fmla="*/ 102 h 286"/>
                <a:gd name="T30" fmla="*/ 98 w 547"/>
                <a:gd name="T31" fmla="*/ 90 h 286"/>
                <a:gd name="T32" fmla="*/ 33 w 547"/>
                <a:gd name="T33" fmla="*/ 74 h 286"/>
                <a:gd name="T34" fmla="*/ 0 w 547"/>
                <a:gd name="T35" fmla="*/ 84 h 286"/>
                <a:gd name="T36" fmla="*/ 4 w 547"/>
                <a:gd name="T37" fmla="*/ 112 h 286"/>
                <a:gd name="T38" fmla="*/ 10 w 547"/>
                <a:gd name="T39" fmla="*/ 141 h 286"/>
                <a:gd name="T40" fmla="*/ 6 w 547"/>
                <a:gd name="T41" fmla="*/ 160 h 286"/>
                <a:gd name="T42" fmla="*/ 22 w 547"/>
                <a:gd name="T43" fmla="*/ 170 h 286"/>
                <a:gd name="T44" fmla="*/ 28 w 547"/>
                <a:gd name="T45" fmla="*/ 188 h 286"/>
                <a:gd name="T46" fmla="*/ 47 w 547"/>
                <a:gd name="T47" fmla="*/ 172 h 286"/>
                <a:gd name="T48" fmla="*/ 80 w 547"/>
                <a:gd name="T49" fmla="*/ 176 h 286"/>
                <a:gd name="T50" fmla="*/ 77 w 547"/>
                <a:gd name="T51" fmla="*/ 192 h 286"/>
                <a:gd name="T52" fmla="*/ 71 w 547"/>
                <a:gd name="T53" fmla="*/ 219 h 286"/>
                <a:gd name="T54" fmla="*/ 92 w 547"/>
                <a:gd name="T55" fmla="*/ 237 h 286"/>
                <a:gd name="T56" fmla="*/ 108 w 547"/>
                <a:gd name="T57" fmla="*/ 219 h 286"/>
                <a:gd name="T58" fmla="*/ 114 w 547"/>
                <a:gd name="T59" fmla="*/ 215 h 286"/>
                <a:gd name="T60" fmla="*/ 147 w 547"/>
                <a:gd name="T61" fmla="*/ 186 h 286"/>
                <a:gd name="T62" fmla="*/ 169 w 547"/>
                <a:gd name="T63" fmla="*/ 178 h 286"/>
                <a:gd name="T64" fmla="*/ 198 w 547"/>
                <a:gd name="T65" fmla="*/ 164 h 286"/>
                <a:gd name="T66" fmla="*/ 194 w 547"/>
                <a:gd name="T67" fmla="*/ 139 h 286"/>
                <a:gd name="T68" fmla="*/ 229 w 547"/>
                <a:gd name="T69" fmla="*/ 129 h 286"/>
                <a:gd name="T70" fmla="*/ 261 w 547"/>
                <a:gd name="T71" fmla="*/ 139 h 286"/>
                <a:gd name="T72" fmla="*/ 270 w 547"/>
                <a:gd name="T73" fmla="*/ 155 h 286"/>
                <a:gd name="T74" fmla="*/ 270 w 547"/>
                <a:gd name="T75" fmla="*/ 184 h 286"/>
                <a:gd name="T76" fmla="*/ 292 w 547"/>
                <a:gd name="T77" fmla="*/ 207 h 286"/>
                <a:gd name="T78" fmla="*/ 310 w 547"/>
                <a:gd name="T79" fmla="*/ 221 h 286"/>
                <a:gd name="T80" fmla="*/ 335 w 547"/>
                <a:gd name="T81" fmla="*/ 200 h 286"/>
                <a:gd name="T82" fmla="*/ 376 w 547"/>
                <a:gd name="T83" fmla="*/ 200 h 286"/>
                <a:gd name="T84" fmla="*/ 409 w 547"/>
                <a:gd name="T85" fmla="*/ 192 h 286"/>
                <a:gd name="T86" fmla="*/ 413 w 547"/>
                <a:gd name="T87" fmla="*/ 215 h 286"/>
                <a:gd name="T88" fmla="*/ 433 w 547"/>
                <a:gd name="T89" fmla="*/ 239 h 286"/>
                <a:gd name="T90" fmla="*/ 447 w 547"/>
                <a:gd name="T91" fmla="*/ 231 h 286"/>
                <a:gd name="T92" fmla="*/ 484 w 547"/>
                <a:gd name="T93" fmla="*/ 282 h 286"/>
                <a:gd name="T94" fmla="*/ 509 w 547"/>
                <a:gd name="T95" fmla="*/ 272 h 286"/>
                <a:gd name="T96" fmla="*/ 511 w 547"/>
                <a:gd name="T97" fmla="*/ 249 h 286"/>
                <a:gd name="T98" fmla="*/ 547 w 547"/>
                <a:gd name="T99" fmla="*/ 254 h 286"/>
                <a:gd name="T100" fmla="*/ 527 w 547"/>
                <a:gd name="T101" fmla="*/ 112 h 286"/>
                <a:gd name="T102" fmla="*/ 482 w 547"/>
                <a:gd name="T103" fmla="*/ 88 h 286"/>
                <a:gd name="T104" fmla="*/ 447 w 547"/>
                <a:gd name="T105" fmla="*/ 55 h 286"/>
                <a:gd name="T106" fmla="*/ 427 w 547"/>
                <a:gd name="T107" fmla="*/ 43 h 286"/>
                <a:gd name="T108" fmla="*/ 417 w 547"/>
                <a:gd name="T109" fmla="*/ 35 h 286"/>
                <a:gd name="T110" fmla="*/ 402 w 547"/>
                <a:gd name="T111" fmla="*/ 14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47" h="286">
                  <a:moveTo>
                    <a:pt x="376" y="4"/>
                  </a:moveTo>
                  <a:lnTo>
                    <a:pt x="368" y="10"/>
                  </a:lnTo>
                  <a:lnTo>
                    <a:pt x="364" y="16"/>
                  </a:lnTo>
                  <a:lnTo>
                    <a:pt x="359" y="23"/>
                  </a:lnTo>
                  <a:lnTo>
                    <a:pt x="355" y="27"/>
                  </a:lnTo>
                  <a:lnTo>
                    <a:pt x="349" y="31"/>
                  </a:lnTo>
                  <a:lnTo>
                    <a:pt x="343" y="35"/>
                  </a:lnTo>
                  <a:lnTo>
                    <a:pt x="333" y="33"/>
                  </a:lnTo>
                  <a:lnTo>
                    <a:pt x="327" y="29"/>
                  </a:lnTo>
                  <a:lnTo>
                    <a:pt x="323" y="25"/>
                  </a:lnTo>
                  <a:lnTo>
                    <a:pt x="319" y="23"/>
                  </a:lnTo>
                  <a:lnTo>
                    <a:pt x="315" y="23"/>
                  </a:lnTo>
                  <a:lnTo>
                    <a:pt x="308" y="23"/>
                  </a:lnTo>
                  <a:lnTo>
                    <a:pt x="304" y="27"/>
                  </a:lnTo>
                  <a:lnTo>
                    <a:pt x="300" y="31"/>
                  </a:lnTo>
                  <a:lnTo>
                    <a:pt x="294" y="33"/>
                  </a:lnTo>
                  <a:lnTo>
                    <a:pt x="288" y="37"/>
                  </a:lnTo>
                  <a:lnTo>
                    <a:pt x="284" y="41"/>
                  </a:lnTo>
                  <a:lnTo>
                    <a:pt x="274" y="39"/>
                  </a:lnTo>
                  <a:lnTo>
                    <a:pt x="268" y="37"/>
                  </a:lnTo>
                  <a:lnTo>
                    <a:pt x="259" y="35"/>
                  </a:lnTo>
                  <a:lnTo>
                    <a:pt x="253" y="33"/>
                  </a:lnTo>
                  <a:lnTo>
                    <a:pt x="245" y="33"/>
                  </a:lnTo>
                  <a:lnTo>
                    <a:pt x="241" y="31"/>
                  </a:lnTo>
                  <a:lnTo>
                    <a:pt x="233" y="35"/>
                  </a:lnTo>
                  <a:lnTo>
                    <a:pt x="227" y="37"/>
                  </a:lnTo>
                  <a:lnTo>
                    <a:pt x="223" y="39"/>
                  </a:lnTo>
                  <a:lnTo>
                    <a:pt x="198" y="45"/>
                  </a:lnTo>
                  <a:lnTo>
                    <a:pt x="190" y="47"/>
                  </a:lnTo>
                  <a:lnTo>
                    <a:pt x="180" y="53"/>
                  </a:lnTo>
                  <a:lnTo>
                    <a:pt x="176" y="59"/>
                  </a:lnTo>
                  <a:lnTo>
                    <a:pt x="176" y="65"/>
                  </a:lnTo>
                  <a:lnTo>
                    <a:pt x="176" y="70"/>
                  </a:lnTo>
                  <a:lnTo>
                    <a:pt x="176" y="76"/>
                  </a:lnTo>
                  <a:lnTo>
                    <a:pt x="174" y="82"/>
                  </a:lnTo>
                  <a:lnTo>
                    <a:pt x="171" y="82"/>
                  </a:lnTo>
                  <a:lnTo>
                    <a:pt x="169" y="88"/>
                  </a:lnTo>
                  <a:lnTo>
                    <a:pt x="163" y="94"/>
                  </a:lnTo>
                  <a:lnTo>
                    <a:pt x="157" y="100"/>
                  </a:lnTo>
                  <a:lnTo>
                    <a:pt x="153" y="106"/>
                  </a:lnTo>
                  <a:lnTo>
                    <a:pt x="149" y="112"/>
                  </a:lnTo>
                  <a:lnTo>
                    <a:pt x="147" y="119"/>
                  </a:lnTo>
                  <a:lnTo>
                    <a:pt x="143" y="125"/>
                  </a:lnTo>
                  <a:lnTo>
                    <a:pt x="139" y="129"/>
                  </a:lnTo>
                  <a:lnTo>
                    <a:pt x="135" y="133"/>
                  </a:lnTo>
                  <a:lnTo>
                    <a:pt x="131" y="133"/>
                  </a:lnTo>
                  <a:lnTo>
                    <a:pt x="129" y="133"/>
                  </a:lnTo>
                  <a:lnTo>
                    <a:pt x="116" y="137"/>
                  </a:lnTo>
                  <a:lnTo>
                    <a:pt x="116" y="145"/>
                  </a:lnTo>
                  <a:lnTo>
                    <a:pt x="118" y="147"/>
                  </a:lnTo>
                  <a:lnTo>
                    <a:pt x="118" y="151"/>
                  </a:lnTo>
                  <a:lnTo>
                    <a:pt x="118" y="157"/>
                  </a:lnTo>
                  <a:lnTo>
                    <a:pt x="116" y="180"/>
                  </a:lnTo>
                  <a:lnTo>
                    <a:pt x="112" y="176"/>
                  </a:lnTo>
                  <a:lnTo>
                    <a:pt x="110" y="168"/>
                  </a:lnTo>
                  <a:lnTo>
                    <a:pt x="106" y="168"/>
                  </a:lnTo>
                  <a:lnTo>
                    <a:pt x="102" y="157"/>
                  </a:lnTo>
                  <a:lnTo>
                    <a:pt x="94" y="145"/>
                  </a:lnTo>
                  <a:lnTo>
                    <a:pt x="98" y="141"/>
                  </a:lnTo>
                  <a:lnTo>
                    <a:pt x="104" y="133"/>
                  </a:lnTo>
                  <a:lnTo>
                    <a:pt x="110" y="131"/>
                  </a:lnTo>
                  <a:lnTo>
                    <a:pt x="110" y="141"/>
                  </a:lnTo>
                  <a:lnTo>
                    <a:pt x="110" y="141"/>
                  </a:lnTo>
                  <a:lnTo>
                    <a:pt x="112" y="139"/>
                  </a:lnTo>
                  <a:lnTo>
                    <a:pt x="114" y="137"/>
                  </a:lnTo>
                  <a:lnTo>
                    <a:pt x="116" y="133"/>
                  </a:lnTo>
                  <a:lnTo>
                    <a:pt x="114" y="129"/>
                  </a:lnTo>
                  <a:lnTo>
                    <a:pt x="112" y="125"/>
                  </a:lnTo>
                  <a:lnTo>
                    <a:pt x="112" y="119"/>
                  </a:lnTo>
                  <a:lnTo>
                    <a:pt x="112" y="117"/>
                  </a:lnTo>
                  <a:lnTo>
                    <a:pt x="116" y="112"/>
                  </a:lnTo>
                  <a:lnTo>
                    <a:pt x="120" y="110"/>
                  </a:lnTo>
                  <a:lnTo>
                    <a:pt x="122" y="106"/>
                  </a:lnTo>
                  <a:lnTo>
                    <a:pt x="122" y="102"/>
                  </a:lnTo>
                  <a:lnTo>
                    <a:pt x="122" y="102"/>
                  </a:lnTo>
                  <a:lnTo>
                    <a:pt x="118" y="100"/>
                  </a:lnTo>
                  <a:lnTo>
                    <a:pt x="110" y="98"/>
                  </a:lnTo>
                  <a:lnTo>
                    <a:pt x="108" y="94"/>
                  </a:lnTo>
                  <a:lnTo>
                    <a:pt x="104" y="92"/>
                  </a:lnTo>
                  <a:lnTo>
                    <a:pt x="98" y="90"/>
                  </a:lnTo>
                  <a:lnTo>
                    <a:pt x="80" y="78"/>
                  </a:lnTo>
                  <a:lnTo>
                    <a:pt x="71" y="76"/>
                  </a:lnTo>
                  <a:lnTo>
                    <a:pt x="63" y="74"/>
                  </a:lnTo>
                  <a:lnTo>
                    <a:pt x="55" y="76"/>
                  </a:lnTo>
                  <a:lnTo>
                    <a:pt x="33" y="74"/>
                  </a:lnTo>
                  <a:lnTo>
                    <a:pt x="26" y="74"/>
                  </a:lnTo>
                  <a:lnTo>
                    <a:pt x="20" y="72"/>
                  </a:lnTo>
                  <a:lnTo>
                    <a:pt x="16" y="74"/>
                  </a:lnTo>
                  <a:lnTo>
                    <a:pt x="0" y="78"/>
                  </a:lnTo>
                  <a:lnTo>
                    <a:pt x="0" y="84"/>
                  </a:lnTo>
                  <a:lnTo>
                    <a:pt x="2" y="86"/>
                  </a:lnTo>
                  <a:lnTo>
                    <a:pt x="6" y="100"/>
                  </a:lnTo>
                  <a:lnTo>
                    <a:pt x="6" y="106"/>
                  </a:lnTo>
                  <a:lnTo>
                    <a:pt x="4" y="108"/>
                  </a:lnTo>
                  <a:lnTo>
                    <a:pt x="4" y="112"/>
                  </a:lnTo>
                  <a:lnTo>
                    <a:pt x="0" y="119"/>
                  </a:lnTo>
                  <a:lnTo>
                    <a:pt x="8" y="125"/>
                  </a:lnTo>
                  <a:lnTo>
                    <a:pt x="10" y="127"/>
                  </a:lnTo>
                  <a:lnTo>
                    <a:pt x="12" y="131"/>
                  </a:lnTo>
                  <a:lnTo>
                    <a:pt x="10" y="141"/>
                  </a:lnTo>
                  <a:lnTo>
                    <a:pt x="8" y="143"/>
                  </a:lnTo>
                  <a:lnTo>
                    <a:pt x="8" y="145"/>
                  </a:lnTo>
                  <a:lnTo>
                    <a:pt x="8" y="147"/>
                  </a:lnTo>
                  <a:lnTo>
                    <a:pt x="8" y="153"/>
                  </a:lnTo>
                  <a:lnTo>
                    <a:pt x="6" y="160"/>
                  </a:lnTo>
                  <a:lnTo>
                    <a:pt x="6" y="162"/>
                  </a:lnTo>
                  <a:lnTo>
                    <a:pt x="10" y="164"/>
                  </a:lnTo>
                  <a:lnTo>
                    <a:pt x="16" y="164"/>
                  </a:lnTo>
                  <a:lnTo>
                    <a:pt x="20" y="166"/>
                  </a:lnTo>
                  <a:lnTo>
                    <a:pt x="22" y="170"/>
                  </a:lnTo>
                  <a:lnTo>
                    <a:pt x="20" y="172"/>
                  </a:lnTo>
                  <a:lnTo>
                    <a:pt x="22" y="174"/>
                  </a:lnTo>
                  <a:lnTo>
                    <a:pt x="26" y="176"/>
                  </a:lnTo>
                  <a:lnTo>
                    <a:pt x="26" y="184"/>
                  </a:lnTo>
                  <a:lnTo>
                    <a:pt x="28" y="188"/>
                  </a:lnTo>
                  <a:lnTo>
                    <a:pt x="30" y="186"/>
                  </a:lnTo>
                  <a:lnTo>
                    <a:pt x="45" y="182"/>
                  </a:lnTo>
                  <a:lnTo>
                    <a:pt x="45" y="180"/>
                  </a:lnTo>
                  <a:lnTo>
                    <a:pt x="45" y="174"/>
                  </a:lnTo>
                  <a:lnTo>
                    <a:pt x="47" y="172"/>
                  </a:lnTo>
                  <a:lnTo>
                    <a:pt x="49" y="170"/>
                  </a:lnTo>
                  <a:lnTo>
                    <a:pt x="55" y="168"/>
                  </a:lnTo>
                  <a:lnTo>
                    <a:pt x="65" y="170"/>
                  </a:lnTo>
                  <a:lnTo>
                    <a:pt x="77" y="174"/>
                  </a:lnTo>
                  <a:lnTo>
                    <a:pt x="80" y="176"/>
                  </a:lnTo>
                  <a:lnTo>
                    <a:pt x="82" y="178"/>
                  </a:lnTo>
                  <a:lnTo>
                    <a:pt x="80" y="180"/>
                  </a:lnTo>
                  <a:lnTo>
                    <a:pt x="77" y="184"/>
                  </a:lnTo>
                  <a:lnTo>
                    <a:pt x="77" y="186"/>
                  </a:lnTo>
                  <a:lnTo>
                    <a:pt x="77" y="192"/>
                  </a:lnTo>
                  <a:lnTo>
                    <a:pt x="71" y="198"/>
                  </a:lnTo>
                  <a:lnTo>
                    <a:pt x="75" y="204"/>
                  </a:lnTo>
                  <a:lnTo>
                    <a:pt x="75" y="211"/>
                  </a:lnTo>
                  <a:lnTo>
                    <a:pt x="71" y="215"/>
                  </a:lnTo>
                  <a:lnTo>
                    <a:pt x="71" y="219"/>
                  </a:lnTo>
                  <a:lnTo>
                    <a:pt x="73" y="225"/>
                  </a:lnTo>
                  <a:lnTo>
                    <a:pt x="77" y="231"/>
                  </a:lnTo>
                  <a:lnTo>
                    <a:pt x="82" y="233"/>
                  </a:lnTo>
                  <a:lnTo>
                    <a:pt x="90" y="237"/>
                  </a:lnTo>
                  <a:lnTo>
                    <a:pt x="92" y="237"/>
                  </a:lnTo>
                  <a:lnTo>
                    <a:pt x="94" y="233"/>
                  </a:lnTo>
                  <a:lnTo>
                    <a:pt x="100" y="231"/>
                  </a:lnTo>
                  <a:lnTo>
                    <a:pt x="102" y="225"/>
                  </a:lnTo>
                  <a:lnTo>
                    <a:pt x="106" y="221"/>
                  </a:lnTo>
                  <a:lnTo>
                    <a:pt x="108" y="219"/>
                  </a:lnTo>
                  <a:lnTo>
                    <a:pt x="106" y="213"/>
                  </a:lnTo>
                  <a:lnTo>
                    <a:pt x="108" y="211"/>
                  </a:lnTo>
                  <a:lnTo>
                    <a:pt x="112" y="217"/>
                  </a:lnTo>
                  <a:lnTo>
                    <a:pt x="114" y="219"/>
                  </a:lnTo>
                  <a:lnTo>
                    <a:pt x="114" y="215"/>
                  </a:lnTo>
                  <a:lnTo>
                    <a:pt x="124" y="211"/>
                  </a:lnTo>
                  <a:lnTo>
                    <a:pt x="135" y="190"/>
                  </a:lnTo>
                  <a:lnTo>
                    <a:pt x="139" y="188"/>
                  </a:lnTo>
                  <a:lnTo>
                    <a:pt x="143" y="188"/>
                  </a:lnTo>
                  <a:lnTo>
                    <a:pt x="147" y="186"/>
                  </a:lnTo>
                  <a:lnTo>
                    <a:pt x="149" y="184"/>
                  </a:lnTo>
                  <a:lnTo>
                    <a:pt x="151" y="176"/>
                  </a:lnTo>
                  <a:lnTo>
                    <a:pt x="157" y="172"/>
                  </a:lnTo>
                  <a:lnTo>
                    <a:pt x="163" y="176"/>
                  </a:lnTo>
                  <a:lnTo>
                    <a:pt x="169" y="178"/>
                  </a:lnTo>
                  <a:lnTo>
                    <a:pt x="174" y="176"/>
                  </a:lnTo>
                  <a:lnTo>
                    <a:pt x="186" y="180"/>
                  </a:lnTo>
                  <a:lnTo>
                    <a:pt x="200" y="178"/>
                  </a:lnTo>
                  <a:lnTo>
                    <a:pt x="200" y="174"/>
                  </a:lnTo>
                  <a:lnTo>
                    <a:pt x="198" y="164"/>
                  </a:lnTo>
                  <a:lnTo>
                    <a:pt x="200" y="160"/>
                  </a:lnTo>
                  <a:lnTo>
                    <a:pt x="200" y="157"/>
                  </a:lnTo>
                  <a:lnTo>
                    <a:pt x="196" y="145"/>
                  </a:lnTo>
                  <a:lnTo>
                    <a:pt x="198" y="141"/>
                  </a:lnTo>
                  <a:lnTo>
                    <a:pt x="194" y="139"/>
                  </a:lnTo>
                  <a:lnTo>
                    <a:pt x="198" y="131"/>
                  </a:lnTo>
                  <a:lnTo>
                    <a:pt x="208" y="123"/>
                  </a:lnTo>
                  <a:lnTo>
                    <a:pt x="225" y="123"/>
                  </a:lnTo>
                  <a:lnTo>
                    <a:pt x="225" y="127"/>
                  </a:lnTo>
                  <a:lnTo>
                    <a:pt x="229" y="129"/>
                  </a:lnTo>
                  <a:lnTo>
                    <a:pt x="233" y="131"/>
                  </a:lnTo>
                  <a:lnTo>
                    <a:pt x="231" y="137"/>
                  </a:lnTo>
                  <a:lnTo>
                    <a:pt x="239" y="139"/>
                  </a:lnTo>
                  <a:lnTo>
                    <a:pt x="239" y="133"/>
                  </a:lnTo>
                  <a:lnTo>
                    <a:pt x="261" y="139"/>
                  </a:lnTo>
                  <a:lnTo>
                    <a:pt x="259" y="145"/>
                  </a:lnTo>
                  <a:lnTo>
                    <a:pt x="261" y="147"/>
                  </a:lnTo>
                  <a:lnTo>
                    <a:pt x="265" y="149"/>
                  </a:lnTo>
                  <a:lnTo>
                    <a:pt x="265" y="153"/>
                  </a:lnTo>
                  <a:lnTo>
                    <a:pt x="270" y="155"/>
                  </a:lnTo>
                  <a:lnTo>
                    <a:pt x="270" y="155"/>
                  </a:lnTo>
                  <a:lnTo>
                    <a:pt x="272" y="155"/>
                  </a:lnTo>
                  <a:lnTo>
                    <a:pt x="272" y="164"/>
                  </a:lnTo>
                  <a:lnTo>
                    <a:pt x="268" y="174"/>
                  </a:lnTo>
                  <a:lnTo>
                    <a:pt x="270" y="184"/>
                  </a:lnTo>
                  <a:lnTo>
                    <a:pt x="276" y="196"/>
                  </a:lnTo>
                  <a:lnTo>
                    <a:pt x="282" y="198"/>
                  </a:lnTo>
                  <a:lnTo>
                    <a:pt x="290" y="207"/>
                  </a:lnTo>
                  <a:lnTo>
                    <a:pt x="292" y="207"/>
                  </a:lnTo>
                  <a:lnTo>
                    <a:pt x="292" y="207"/>
                  </a:lnTo>
                  <a:lnTo>
                    <a:pt x="294" y="207"/>
                  </a:lnTo>
                  <a:lnTo>
                    <a:pt x="296" y="217"/>
                  </a:lnTo>
                  <a:lnTo>
                    <a:pt x="296" y="219"/>
                  </a:lnTo>
                  <a:lnTo>
                    <a:pt x="300" y="217"/>
                  </a:lnTo>
                  <a:lnTo>
                    <a:pt x="310" y="221"/>
                  </a:lnTo>
                  <a:lnTo>
                    <a:pt x="317" y="221"/>
                  </a:lnTo>
                  <a:lnTo>
                    <a:pt x="319" y="215"/>
                  </a:lnTo>
                  <a:lnTo>
                    <a:pt x="323" y="209"/>
                  </a:lnTo>
                  <a:lnTo>
                    <a:pt x="329" y="204"/>
                  </a:lnTo>
                  <a:lnTo>
                    <a:pt x="335" y="200"/>
                  </a:lnTo>
                  <a:lnTo>
                    <a:pt x="339" y="200"/>
                  </a:lnTo>
                  <a:lnTo>
                    <a:pt x="345" y="198"/>
                  </a:lnTo>
                  <a:lnTo>
                    <a:pt x="359" y="196"/>
                  </a:lnTo>
                  <a:lnTo>
                    <a:pt x="366" y="196"/>
                  </a:lnTo>
                  <a:lnTo>
                    <a:pt x="376" y="200"/>
                  </a:lnTo>
                  <a:lnTo>
                    <a:pt x="386" y="198"/>
                  </a:lnTo>
                  <a:lnTo>
                    <a:pt x="398" y="188"/>
                  </a:lnTo>
                  <a:lnTo>
                    <a:pt x="404" y="188"/>
                  </a:lnTo>
                  <a:lnTo>
                    <a:pt x="406" y="188"/>
                  </a:lnTo>
                  <a:lnTo>
                    <a:pt x="409" y="192"/>
                  </a:lnTo>
                  <a:lnTo>
                    <a:pt x="411" y="192"/>
                  </a:lnTo>
                  <a:lnTo>
                    <a:pt x="411" y="200"/>
                  </a:lnTo>
                  <a:lnTo>
                    <a:pt x="413" y="204"/>
                  </a:lnTo>
                  <a:lnTo>
                    <a:pt x="415" y="213"/>
                  </a:lnTo>
                  <a:lnTo>
                    <a:pt x="413" y="215"/>
                  </a:lnTo>
                  <a:lnTo>
                    <a:pt x="417" y="219"/>
                  </a:lnTo>
                  <a:lnTo>
                    <a:pt x="429" y="225"/>
                  </a:lnTo>
                  <a:lnTo>
                    <a:pt x="431" y="229"/>
                  </a:lnTo>
                  <a:lnTo>
                    <a:pt x="431" y="235"/>
                  </a:lnTo>
                  <a:lnTo>
                    <a:pt x="433" y="239"/>
                  </a:lnTo>
                  <a:lnTo>
                    <a:pt x="435" y="241"/>
                  </a:lnTo>
                  <a:lnTo>
                    <a:pt x="437" y="239"/>
                  </a:lnTo>
                  <a:lnTo>
                    <a:pt x="439" y="233"/>
                  </a:lnTo>
                  <a:lnTo>
                    <a:pt x="443" y="229"/>
                  </a:lnTo>
                  <a:lnTo>
                    <a:pt x="447" y="231"/>
                  </a:lnTo>
                  <a:lnTo>
                    <a:pt x="460" y="237"/>
                  </a:lnTo>
                  <a:lnTo>
                    <a:pt x="468" y="237"/>
                  </a:lnTo>
                  <a:lnTo>
                    <a:pt x="478" y="239"/>
                  </a:lnTo>
                  <a:lnTo>
                    <a:pt x="472" y="260"/>
                  </a:lnTo>
                  <a:lnTo>
                    <a:pt x="484" y="282"/>
                  </a:lnTo>
                  <a:lnTo>
                    <a:pt x="486" y="286"/>
                  </a:lnTo>
                  <a:lnTo>
                    <a:pt x="517" y="286"/>
                  </a:lnTo>
                  <a:lnTo>
                    <a:pt x="515" y="276"/>
                  </a:lnTo>
                  <a:lnTo>
                    <a:pt x="513" y="272"/>
                  </a:lnTo>
                  <a:lnTo>
                    <a:pt x="509" y="272"/>
                  </a:lnTo>
                  <a:lnTo>
                    <a:pt x="505" y="272"/>
                  </a:lnTo>
                  <a:lnTo>
                    <a:pt x="498" y="268"/>
                  </a:lnTo>
                  <a:lnTo>
                    <a:pt x="500" y="260"/>
                  </a:lnTo>
                  <a:lnTo>
                    <a:pt x="505" y="254"/>
                  </a:lnTo>
                  <a:lnTo>
                    <a:pt x="511" y="249"/>
                  </a:lnTo>
                  <a:lnTo>
                    <a:pt x="519" y="247"/>
                  </a:lnTo>
                  <a:lnTo>
                    <a:pt x="523" y="252"/>
                  </a:lnTo>
                  <a:lnTo>
                    <a:pt x="531" y="254"/>
                  </a:lnTo>
                  <a:lnTo>
                    <a:pt x="543" y="254"/>
                  </a:lnTo>
                  <a:lnTo>
                    <a:pt x="547" y="254"/>
                  </a:lnTo>
                  <a:lnTo>
                    <a:pt x="547" y="108"/>
                  </a:lnTo>
                  <a:lnTo>
                    <a:pt x="545" y="110"/>
                  </a:lnTo>
                  <a:lnTo>
                    <a:pt x="539" y="110"/>
                  </a:lnTo>
                  <a:lnTo>
                    <a:pt x="533" y="110"/>
                  </a:lnTo>
                  <a:lnTo>
                    <a:pt x="527" y="112"/>
                  </a:lnTo>
                  <a:lnTo>
                    <a:pt x="523" y="110"/>
                  </a:lnTo>
                  <a:lnTo>
                    <a:pt x="513" y="108"/>
                  </a:lnTo>
                  <a:lnTo>
                    <a:pt x="507" y="104"/>
                  </a:lnTo>
                  <a:lnTo>
                    <a:pt x="498" y="100"/>
                  </a:lnTo>
                  <a:lnTo>
                    <a:pt x="482" y="88"/>
                  </a:lnTo>
                  <a:lnTo>
                    <a:pt x="474" y="82"/>
                  </a:lnTo>
                  <a:lnTo>
                    <a:pt x="470" y="80"/>
                  </a:lnTo>
                  <a:lnTo>
                    <a:pt x="464" y="74"/>
                  </a:lnTo>
                  <a:lnTo>
                    <a:pt x="458" y="68"/>
                  </a:lnTo>
                  <a:lnTo>
                    <a:pt x="447" y="55"/>
                  </a:lnTo>
                  <a:lnTo>
                    <a:pt x="443" y="49"/>
                  </a:lnTo>
                  <a:lnTo>
                    <a:pt x="439" y="49"/>
                  </a:lnTo>
                  <a:lnTo>
                    <a:pt x="437" y="47"/>
                  </a:lnTo>
                  <a:lnTo>
                    <a:pt x="431" y="45"/>
                  </a:lnTo>
                  <a:lnTo>
                    <a:pt x="427" y="43"/>
                  </a:lnTo>
                  <a:lnTo>
                    <a:pt x="425" y="39"/>
                  </a:lnTo>
                  <a:lnTo>
                    <a:pt x="423" y="39"/>
                  </a:lnTo>
                  <a:lnTo>
                    <a:pt x="421" y="39"/>
                  </a:lnTo>
                  <a:lnTo>
                    <a:pt x="419" y="35"/>
                  </a:lnTo>
                  <a:lnTo>
                    <a:pt x="417" y="35"/>
                  </a:lnTo>
                  <a:lnTo>
                    <a:pt x="417" y="33"/>
                  </a:lnTo>
                  <a:lnTo>
                    <a:pt x="417" y="33"/>
                  </a:lnTo>
                  <a:lnTo>
                    <a:pt x="413" y="27"/>
                  </a:lnTo>
                  <a:lnTo>
                    <a:pt x="406" y="18"/>
                  </a:lnTo>
                  <a:lnTo>
                    <a:pt x="402" y="14"/>
                  </a:lnTo>
                  <a:lnTo>
                    <a:pt x="396" y="4"/>
                  </a:lnTo>
                  <a:lnTo>
                    <a:pt x="392" y="0"/>
                  </a:lnTo>
                  <a:lnTo>
                    <a:pt x="386" y="0"/>
                  </a:lnTo>
                  <a:lnTo>
                    <a:pt x="376"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3" name="Freeform 773"/>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4" name="Freeform 774"/>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5" name="Freeform 775"/>
            <p:cNvSpPr>
              <a:spLocks/>
            </p:cNvSpPr>
            <p:nvPr/>
          </p:nvSpPr>
          <p:spPr bwMode="auto">
            <a:xfrm>
              <a:off x="7607300" y="1608138"/>
              <a:ext cx="908050" cy="487363"/>
            </a:xfrm>
            <a:custGeom>
              <a:avLst/>
              <a:gdLst>
                <a:gd name="T0" fmla="*/ 6 w 572"/>
                <a:gd name="T1" fmla="*/ 100 h 307"/>
                <a:gd name="T2" fmla="*/ 20 w 572"/>
                <a:gd name="T3" fmla="*/ 72 h 307"/>
                <a:gd name="T4" fmla="*/ 71 w 572"/>
                <a:gd name="T5" fmla="*/ 76 h 307"/>
                <a:gd name="T6" fmla="*/ 110 w 572"/>
                <a:gd name="T7" fmla="*/ 98 h 307"/>
                <a:gd name="T8" fmla="*/ 120 w 572"/>
                <a:gd name="T9" fmla="*/ 110 h 307"/>
                <a:gd name="T10" fmla="*/ 114 w 572"/>
                <a:gd name="T11" fmla="*/ 129 h 307"/>
                <a:gd name="T12" fmla="*/ 110 w 572"/>
                <a:gd name="T13" fmla="*/ 141 h 307"/>
                <a:gd name="T14" fmla="*/ 102 w 572"/>
                <a:gd name="T15" fmla="*/ 157 h 307"/>
                <a:gd name="T16" fmla="*/ 118 w 572"/>
                <a:gd name="T17" fmla="*/ 157 h 307"/>
                <a:gd name="T18" fmla="*/ 129 w 572"/>
                <a:gd name="T19" fmla="*/ 133 h 307"/>
                <a:gd name="T20" fmla="*/ 147 w 572"/>
                <a:gd name="T21" fmla="*/ 119 h 307"/>
                <a:gd name="T22" fmla="*/ 169 w 572"/>
                <a:gd name="T23" fmla="*/ 88 h 307"/>
                <a:gd name="T24" fmla="*/ 176 w 572"/>
                <a:gd name="T25" fmla="*/ 65 h 307"/>
                <a:gd name="T26" fmla="*/ 223 w 572"/>
                <a:gd name="T27" fmla="*/ 39 h 307"/>
                <a:gd name="T28" fmla="*/ 253 w 572"/>
                <a:gd name="T29" fmla="*/ 33 h 307"/>
                <a:gd name="T30" fmla="*/ 288 w 572"/>
                <a:gd name="T31" fmla="*/ 37 h 307"/>
                <a:gd name="T32" fmla="*/ 315 w 572"/>
                <a:gd name="T33" fmla="*/ 23 h 307"/>
                <a:gd name="T34" fmla="*/ 343 w 572"/>
                <a:gd name="T35" fmla="*/ 35 h 307"/>
                <a:gd name="T36" fmla="*/ 368 w 572"/>
                <a:gd name="T37" fmla="*/ 10 h 307"/>
                <a:gd name="T38" fmla="*/ 402 w 572"/>
                <a:gd name="T39" fmla="*/ 14 h 307"/>
                <a:gd name="T40" fmla="*/ 417 w 572"/>
                <a:gd name="T41" fmla="*/ 35 h 307"/>
                <a:gd name="T42" fmla="*/ 427 w 572"/>
                <a:gd name="T43" fmla="*/ 43 h 307"/>
                <a:gd name="T44" fmla="*/ 439 w 572"/>
                <a:gd name="T45" fmla="*/ 49 h 307"/>
                <a:gd name="T46" fmla="*/ 470 w 572"/>
                <a:gd name="T47" fmla="*/ 80 h 307"/>
                <a:gd name="T48" fmla="*/ 513 w 572"/>
                <a:gd name="T49" fmla="*/ 108 h 307"/>
                <a:gd name="T50" fmla="*/ 545 w 572"/>
                <a:gd name="T51" fmla="*/ 110 h 307"/>
                <a:gd name="T52" fmla="*/ 572 w 572"/>
                <a:gd name="T53" fmla="*/ 115 h 307"/>
                <a:gd name="T54" fmla="*/ 566 w 572"/>
                <a:gd name="T55" fmla="*/ 133 h 307"/>
                <a:gd name="T56" fmla="*/ 554 w 572"/>
                <a:gd name="T57" fmla="*/ 155 h 307"/>
                <a:gd name="T58" fmla="*/ 550 w 572"/>
                <a:gd name="T59" fmla="*/ 196 h 307"/>
                <a:gd name="T60" fmla="*/ 552 w 572"/>
                <a:gd name="T61" fmla="*/ 254 h 307"/>
                <a:gd name="T62" fmla="*/ 511 w 572"/>
                <a:gd name="T63" fmla="*/ 249 h 307"/>
                <a:gd name="T64" fmla="*/ 509 w 572"/>
                <a:gd name="T65" fmla="*/ 272 h 307"/>
                <a:gd name="T66" fmla="*/ 509 w 572"/>
                <a:gd name="T67" fmla="*/ 307 h 307"/>
                <a:gd name="T68" fmla="*/ 472 w 572"/>
                <a:gd name="T69" fmla="*/ 260 h 307"/>
                <a:gd name="T70" fmla="*/ 443 w 572"/>
                <a:gd name="T71" fmla="*/ 229 h 307"/>
                <a:gd name="T72" fmla="*/ 431 w 572"/>
                <a:gd name="T73" fmla="*/ 235 h 307"/>
                <a:gd name="T74" fmla="*/ 415 w 572"/>
                <a:gd name="T75" fmla="*/ 213 h 307"/>
                <a:gd name="T76" fmla="*/ 406 w 572"/>
                <a:gd name="T77" fmla="*/ 188 h 307"/>
                <a:gd name="T78" fmla="*/ 366 w 572"/>
                <a:gd name="T79" fmla="*/ 196 h 307"/>
                <a:gd name="T80" fmla="*/ 329 w 572"/>
                <a:gd name="T81" fmla="*/ 204 h 307"/>
                <a:gd name="T82" fmla="*/ 300 w 572"/>
                <a:gd name="T83" fmla="*/ 217 h 307"/>
                <a:gd name="T84" fmla="*/ 292 w 572"/>
                <a:gd name="T85" fmla="*/ 207 h 307"/>
                <a:gd name="T86" fmla="*/ 268 w 572"/>
                <a:gd name="T87" fmla="*/ 174 h 307"/>
                <a:gd name="T88" fmla="*/ 265 w 572"/>
                <a:gd name="T89" fmla="*/ 153 h 307"/>
                <a:gd name="T90" fmla="*/ 239 w 572"/>
                <a:gd name="T91" fmla="*/ 133 h 307"/>
                <a:gd name="T92" fmla="*/ 225 w 572"/>
                <a:gd name="T93" fmla="*/ 127 h 307"/>
                <a:gd name="T94" fmla="*/ 198 w 572"/>
                <a:gd name="T95" fmla="*/ 141 h 307"/>
                <a:gd name="T96" fmla="*/ 200 w 572"/>
                <a:gd name="T97" fmla="*/ 174 h 307"/>
                <a:gd name="T98" fmla="*/ 163 w 572"/>
                <a:gd name="T99" fmla="*/ 176 h 307"/>
                <a:gd name="T100" fmla="*/ 143 w 572"/>
                <a:gd name="T101" fmla="*/ 188 h 307"/>
                <a:gd name="T102" fmla="*/ 114 w 572"/>
                <a:gd name="T103" fmla="*/ 219 h 307"/>
                <a:gd name="T104" fmla="*/ 106 w 572"/>
                <a:gd name="T105" fmla="*/ 221 h 307"/>
                <a:gd name="T106" fmla="*/ 90 w 572"/>
                <a:gd name="T107" fmla="*/ 237 h 307"/>
                <a:gd name="T108" fmla="*/ 71 w 572"/>
                <a:gd name="T109" fmla="*/ 215 h 307"/>
                <a:gd name="T110" fmla="*/ 77 w 572"/>
                <a:gd name="T111" fmla="*/ 186 h 307"/>
                <a:gd name="T112" fmla="*/ 77 w 572"/>
                <a:gd name="T113" fmla="*/ 174 h 307"/>
                <a:gd name="T114" fmla="*/ 45 w 572"/>
                <a:gd name="T115" fmla="*/ 174 h 307"/>
                <a:gd name="T116" fmla="*/ 26 w 572"/>
                <a:gd name="T117" fmla="*/ 184 h 307"/>
                <a:gd name="T118" fmla="*/ 20 w 572"/>
                <a:gd name="T119" fmla="*/ 166 h 307"/>
                <a:gd name="T120" fmla="*/ 8 w 572"/>
                <a:gd name="T121" fmla="*/ 153 h 307"/>
                <a:gd name="T122" fmla="*/ 12 w 572"/>
                <a:gd name="T123" fmla="*/ 13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2" h="307">
                  <a:moveTo>
                    <a:pt x="0" y="119"/>
                  </a:moveTo>
                  <a:lnTo>
                    <a:pt x="4" y="112"/>
                  </a:lnTo>
                  <a:lnTo>
                    <a:pt x="4" y="108"/>
                  </a:lnTo>
                  <a:lnTo>
                    <a:pt x="6" y="106"/>
                  </a:lnTo>
                  <a:lnTo>
                    <a:pt x="6" y="100"/>
                  </a:lnTo>
                  <a:lnTo>
                    <a:pt x="2" y="86"/>
                  </a:lnTo>
                  <a:lnTo>
                    <a:pt x="0" y="84"/>
                  </a:lnTo>
                  <a:lnTo>
                    <a:pt x="0" y="78"/>
                  </a:lnTo>
                  <a:lnTo>
                    <a:pt x="16" y="74"/>
                  </a:lnTo>
                  <a:lnTo>
                    <a:pt x="20" y="72"/>
                  </a:lnTo>
                  <a:lnTo>
                    <a:pt x="26" y="74"/>
                  </a:lnTo>
                  <a:lnTo>
                    <a:pt x="33" y="74"/>
                  </a:lnTo>
                  <a:lnTo>
                    <a:pt x="55" y="76"/>
                  </a:lnTo>
                  <a:lnTo>
                    <a:pt x="63" y="74"/>
                  </a:lnTo>
                  <a:lnTo>
                    <a:pt x="71" y="76"/>
                  </a:lnTo>
                  <a:lnTo>
                    <a:pt x="80" y="78"/>
                  </a:lnTo>
                  <a:lnTo>
                    <a:pt x="98" y="90"/>
                  </a:lnTo>
                  <a:lnTo>
                    <a:pt x="104" y="92"/>
                  </a:lnTo>
                  <a:lnTo>
                    <a:pt x="108" y="94"/>
                  </a:lnTo>
                  <a:lnTo>
                    <a:pt x="110" y="98"/>
                  </a:lnTo>
                  <a:lnTo>
                    <a:pt x="118" y="100"/>
                  </a:lnTo>
                  <a:lnTo>
                    <a:pt x="122" y="102"/>
                  </a:lnTo>
                  <a:lnTo>
                    <a:pt x="122" y="102"/>
                  </a:lnTo>
                  <a:lnTo>
                    <a:pt x="122" y="106"/>
                  </a:lnTo>
                  <a:lnTo>
                    <a:pt x="120" y="110"/>
                  </a:lnTo>
                  <a:lnTo>
                    <a:pt x="116" y="112"/>
                  </a:lnTo>
                  <a:lnTo>
                    <a:pt x="112" y="117"/>
                  </a:lnTo>
                  <a:lnTo>
                    <a:pt x="112" y="119"/>
                  </a:lnTo>
                  <a:lnTo>
                    <a:pt x="112" y="125"/>
                  </a:lnTo>
                  <a:lnTo>
                    <a:pt x="114" y="129"/>
                  </a:lnTo>
                  <a:lnTo>
                    <a:pt x="116" y="133"/>
                  </a:lnTo>
                  <a:lnTo>
                    <a:pt x="114" y="137"/>
                  </a:lnTo>
                  <a:lnTo>
                    <a:pt x="112" y="139"/>
                  </a:lnTo>
                  <a:lnTo>
                    <a:pt x="110" y="141"/>
                  </a:lnTo>
                  <a:lnTo>
                    <a:pt x="110" y="141"/>
                  </a:lnTo>
                  <a:lnTo>
                    <a:pt x="110" y="131"/>
                  </a:lnTo>
                  <a:lnTo>
                    <a:pt x="104" y="133"/>
                  </a:lnTo>
                  <a:lnTo>
                    <a:pt x="98" y="141"/>
                  </a:lnTo>
                  <a:lnTo>
                    <a:pt x="94" y="145"/>
                  </a:lnTo>
                  <a:lnTo>
                    <a:pt x="102" y="157"/>
                  </a:lnTo>
                  <a:lnTo>
                    <a:pt x="106" y="168"/>
                  </a:lnTo>
                  <a:lnTo>
                    <a:pt x="110" y="168"/>
                  </a:lnTo>
                  <a:lnTo>
                    <a:pt x="112" y="176"/>
                  </a:lnTo>
                  <a:lnTo>
                    <a:pt x="116" y="180"/>
                  </a:lnTo>
                  <a:lnTo>
                    <a:pt x="118" y="157"/>
                  </a:lnTo>
                  <a:lnTo>
                    <a:pt x="118" y="151"/>
                  </a:lnTo>
                  <a:lnTo>
                    <a:pt x="118" y="147"/>
                  </a:lnTo>
                  <a:lnTo>
                    <a:pt x="116" y="145"/>
                  </a:lnTo>
                  <a:lnTo>
                    <a:pt x="116" y="137"/>
                  </a:lnTo>
                  <a:lnTo>
                    <a:pt x="129" y="133"/>
                  </a:lnTo>
                  <a:lnTo>
                    <a:pt x="131" y="133"/>
                  </a:lnTo>
                  <a:lnTo>
                    <a:pt x="135" y="133"/>
                  </a:lnTo>
                  <a:lnTo>
                    <a:pt x="139" y="129"/>
                  </a:lnTo>
                  <a:lnTo>
                    <a:pt x="143" y="125"/>
                  </a:lnTo>
                  <a:lnTo>
                    <a:pt x="147" y="119"/>
                  </a:lnTo>
                  <a:lnTo>
                    <a:pt x="149" y="112"/>
                  </a:lnTo>
                  <a:lnTo>
                    <a:pt x="153" y="106"/>
                  </a:lnTo>
                  <a:lnTo>
                    <a:pt x="157" y="100"/>
                  </a:lnTo>
                  <a:lnTo>
                    <a:pt x="163" y="94"/>
                  </a:lnTo>
                  <a:lnTo>
                    <a:pt x="169" y="88"/>
                  </a:lnTo>
                  <a:lnTo>
                    <a:pt x="171" y="82"/>
                  </a:lnTo>
                  <a:lnTo>
                    <a:pt x="174" y="82"/>
                  </a:lnTo>
                  <a:lnTo>
                    <a:pt x="176" y="76"/>
                  </a:lnTo>
                  <a:lnTo>
                    <a:pt x="176" y="70"/>
                  </a:lnTo>
                  <a:lnTo>
                    <a:pt x="176" y="65"/>
                  </a:lnTo>
                  <a:lnTo>
                    <a:pt x="176" y="59"/>
                  </a:lnTo>
                  <a:lnTo>
                    <a:pt x="180" y="53"/>
                  </a:lnTo>
                  <a:lnTo>
                    <a:pt x="190" y="47"/>
                  </a:lnTo>
                  <a:lnTo>
                    <a:pt x="198" y="45"/>
                  </a:lnTo>
                  <a:lnTo>
                    <a:pt x="223" y="39"/>
                  </a:lnTo>
                  <a:lnTo>
                    <a:pt x="227" y="37"/>
                  </a:lnTo>
                  <a:lnTo>
                    <a:pt x="233" y="35"/>
                  </a:lnTo>
                  <a:lnTo>
                    <a:pt x="241" y="31"/>
                  </a:lnTo>
                  <a:lnTo>
                    <a:pt x="245" y="33"/>
                  </a:lnTo>
                  <a:lnTo>
                    <a:pt x="253" y="33"/>
                  </a:lnTo>
                  <a:lnTo>
                    <a:pt x="259" y="35"/>
                  </a:lnTo>
                  <a:lnTo>
                    <a:pt x="268" y="37"/>
                  </a:lnTo>
                  <a:lnTo>
                    <a:pt x="274" y="39"/>
                  </a:lnTo>
                  <a:lnTo>
                    <a:pt x="284" y="41"/>
                  </a:lnTo>
                  <a:lnTo>
                    <a:pt x="288" y="37"/>
                  </a:lnTo>
                  <a:lnTo>
                    <a:pt x="294" y="33"/>
                  </a:lnTo>
                  <a:lnTo>
                    <a:pt x="300" y="31"/>
                  </a:lnTo>
                  <a:lnTo>
                    <a:pt x="304" y="27"/>
                  </a:lnTo>
                  <a:lnTo>
                    <a:pt x="308" y="23"/>
                  </a:lnTo>
                  <a:lnTo>
                    <a:pt x="315" y="23"/>
                  </a:lnTo>
                  <a:lnTo>
                    <a:pt x="319" y="23"/>
                  </a:lnTo>
                  <a:lnTo>
                    <a:pt x="323" y="25"/>
                  </a:lnTo>
                  <a:lnTo>
                    <a:pt x="327" y="29"/>
                  </a:lnTo>
                  <a:lnTo>
                    <a:pt x="333" y="33"/>
                  </a:lnTo>
                  <a:lnTo>
                    <a:pt x="343" y="35"/>
                  </a:lnTo>
                  <a:lnTo>
                    <a:pt x="349" y="31"/>
                  </a:lnTo>
                  <a:lnTo>
                    <a:pt x="355" y="27"/>
                  </a:lnTo>
                  <a:lnTo>
                    <a:pt x="359" y="23"/>
                  </a:lnTo>
                  <a:lnTo>
                    <a:pt x="364" y="16"/>
                  </a:lnTo>
                  <a:lnTo>
                    <a:pt x="368" y="10"/>
                  </a:lnTo>
                  <a:lnTo>
                    <a:pt x="376" y="4"/>
                  </a:lnTo>
                  <a:lnTo>
                    <a:pt x="386" y="0"/>
                  </a:lnTo>
                  <a:lnTo>
                    <a:pt x="392" y="0"/>
                  </a:lnTo>
                  <a:lnTo>
                    <a:pt x="396" y="4"/>
                  </a:lnTo>
                  <a:lnTo>
                    <a:pt x="402" y="14"/>
                  </a:lnTo>
                  <a:lnTo>
                    <a:pt x="406" y="18"/>
                  </a:lnTo>
                  <a:lnTo>
                    <a:pt x="413" y="27"/>
                  </a:lnTo>
                  <a:lnTo>
                    <a:pt x="417" y="33"/>
                  </a:lnTo>
                  <a:lnTo>
                    <a:pt x="417" y="33"/>
                  </a:lnTo>
                  <a:lnTo>
                    <a:pt x="417" y="35"/>
                  </a:lnTo>
                  <a:lnTo>
                    <a:pt x="419" y="35"/>
                  </a:lnTo>
                  <a:lnTo>
                    <a:pt x="421" y="39"/>
                  </a:lnTo>
                  <a:lnTo>
                    <a:pt x="423" y="39"/>
                  </a:lnTo>
                  <a:lnTo>
                    <a:pt x="425" y="39"/>
                  </a:lnTo>
                  <a:lnTo>
                    <a:pt x="427" y="43"/>
                  </a:lnTo>
                  <a:lnTo>
                    <a:pt x="431" y="45"/>
                  </a:lnTo>
                  <a:lnTo>
                    <a:pt x="437" y="47"/>
                  </a:lnTo>
                  <a:lnTo>
                    <a:pt x="439" y="49"/>
                  </a:lnTo>
                  <a:lnTo>
                    <a:pt x="437" y="49"/>
                  </a:lnTo>
                  <a:lnTo>
                    <a:pt x="439" y="49"/>
                  </a:lnTo>
                  <a:lnTo>
                    <a:pt x="443" y="49"/>
                  </a:lnTo>
                  <a:lnTo>
                    <a:pt x="447" y="55"/>
                  </a:lnTo>
                  <a:lnTo>
                    <a:pt x="458" y="68"/>
                  </a:lnTo>
                  <a:lnTo>
                    <a:pt x="464" y="74"/>
                  </a:lnTo>
                  <a:lnTo>
                    <a:pt x="470" y="80"/>
                  </a:lnTo>
                  <a:lnTo>
                    <a:pt x="474" y="82"/>
                  </a:lnTo>
                  <a:lnTo>
                    <a:pt x="482" y="88"/>
                  </a:lnTo>
                  <a:lnTo>
                    <a:pt x="498" y="100"/>
                  </a:lnTo>
                  <a:lnTo>
                    <a:pt x="507" y="104"/>
                  </a:lnTo>
                  <a:lnTo>
                    <a:pt x="513" y="108"/>
                  </a:lnTo>
                  <a:lnTo>
                    <a:pt x="523" y="110"/>
                  </a:lnTo>
                  <a:lnTo>
                    <a:pt x="527" y="112"/>
                  </a:lnTo>
                  <a:lnTo>
                    <a:pt x="533" y="110"/>
                  </a:lnTo>
                  <a:lnTo>
                    <a:pt x="539" y="110"/>
                  </a:lnTo>
                  <a:lnTo>
                    <a:pt x="545" y="110"/>
                  </a:lnTo>
                  <a:lnTo>
                    <a:pt x="556" y="106"/>
                  </a:lnTo>
                  <a:lnTo>
                    <a:pt x="564" y="106"/>
                  </a:lnTo>
                  <a:lnTo>
                    <a:pt x="570" y="104"/>
                  </a:lnTo>
                  <a:lnTo>
                    <a:pt x="572" y="108"/>
                  </a:lnTo>
                  <a:lnTo>
                    <a:pt x="572" y="115"/>
                  </a:lnTo>
                  <a:lnTo>
                    <a:pt x="570" y="121"/>
                  </a:lnTo>
                  <a:lnTo>
                    <a:pt x="564" y="127"/>
                  </a:lnTo>
                  <a:lnTo>
                    <a:pt x="562" y="131"/>
                  </a:lnTo>
                  <a:lnTo>
                    <a:pt x="562" y="135"/>
                  </a:lnTo>
                  <a:lnTo>
                    <a:pt x="566" y="133"/>
                  </a:lnTo>
                  <a:lnTo>
                    <a:pt x="568" y="135"/>
                  </a:lnTo>
                  <a:lnTo>
                    <a:pt x="566" y="139"/>
                  </a:lnTo>
                  <a:lnTo>
                    <a:pt x="562" y="147"/>
                  </a:lnTo>
                  <a:lnTo>
                    <a:pt x="556" y="151"/>
                  </a:lnTo>
                  <a:lnTo>
                    <a:pt x="554" y="155"/>
                  </a:lnTo>
                  <a:lnTo>
                    <a:pt x="552" y="164"/>
                  </a:lnTo>
                  <a:lnTo>
                    <a:pt x="552" y="174"/>
                  </a:lnTo>
                  <a:lnTo>
                    <a:pt x="552" y="184"/>
                  </a:lnTo>
                  <a:lnTo>
                    <a:pt x="552" y="188"/>
                  </a:lnTo>
                  <a:lnTo>
                    <a:pt x="550" y="196"/>
                  </a:lnTo>
                  <a:lnTo>
                    <a:pt x="550" y="209"/>
                  </a:lnTo>
                  <a:lnTo>
                    <a:pt x="552" y="221"/>
                  </a:lnTo>
                  <a:lnTo>
                    <a:pt x="552" y="235"/>
                  </a:lnTo>
                  <a:lnTo>
                    <a:pt x="552" y="247"/>
                  </a:lnTo>
                  <a:lnTo>
                    <a:pt x="552" y="254"/>
                  </a:lnTo>
                  <a:lnTo>
                    <a:pt x="543" y="254"/>
                  </a:lnTo>
                  <a:lnTo>
                    <a:pt x="531" y="254"/>
                  </a:lnTo>
                  <a:lnTo>
                    <a:pt x="523" y="252"/>
                  </a:lnTo>
                  <a:lnTo>
                    <a:pt x="519" y="247"/>
                  </a:lnTo>
                  <a:lnTo>
                    <a:pt x="511" y="249"/>
                  </a:lnTo>
                  <a:lnTo>
                    <a:pt x="505" y="254"/>
                  </a:lnTo>
                  <a:lnTo>
                    <a:pt x="500" y="260"/>
                  </a:lnTo>
                  <a:lnTo>
                    <a:pt x="498" y="268"/>
                  </a:lnTo>
                  <a:lnTo>
                    <a:pt x="505" y="272"/>
                  </a:lnTo>
                  <a:lnTo>
                    <a:pt x="509" y="272"/>
                  </a:lnTo>
                  <a:lnTo>
                    <a:pt x="513" y="272"/>
                  </a:lnTo>
                  <a:lnTo>
                    <a:pt x="515" y="276"/>
                  </a:lnTo>
                  <a:lnTo>
                    <a:pt x="517" y="290"/>
                  </a:lnTo>
                  <a:lnTo>
                    <a:pt x="515" y="303"/>
                  </a:lnTo>
                  <a:lnTo>
                    <a:pt x="509" y="307"/>
                  </a:lnTo>
                  <a:lnTo>
                    <a:pt x="496" y="301"/>
                  </a:lnTo>
                  <a:lnTo>
                    <a:pt x="494" y="296"/>
                  </a:lnTo>
                  <a:lnTo>
                    <a:pt x="490" y="290"/>
                  </a:lnTo>
                  <a:lnTo>
                    <a:pt x="484" y="282"/>
                  </a:lnTo>
                  <a:lnTo>
                    <a:pt x="472" y="260"/>
                  </a:lnTo>
                  <a:lnTo>
                    <a:pt x="478" y="239"/>
                  </a:lnTo>
                  <a:lnTo>
                    <a:pt x="468" y="237"/>
                  </a:lnTo>
                  <a:lnTo>
                    <a:pt x="460" y="237"/>
                  </a:lnTo>
                  <a:lnTo>
                    <a:pt x="447" y="231"/>
                  </a:lnTo>
                  <a:lnTo>
                    <a:pt x="443" y="229"/>
                  </a:lnTo>
                  <a:lnTo>
                    <a:pt x="439" y="233"/>
                  </a:lnTo>
                  <a:lnTo>
                    <a:pt x="437" y="239"/>
                  </a:lnTo>
                  <a:lnTo>
                    <a:pt x="435" y="241"/>
                  </a:lnTo>
                  <a:lnTo>
                    <a:pt x="433" y="239"/>
                  </a:lnTo>
                  <a:lnTo>
                    <a:pt x="431" y="235"/>
                  </a:lnTo>
                  <a:lnTo>
                    <a:pt x="431" y="229"/>
                  </a:lnTo>
                  <a:lnTo>
                    <a:pt x="429" y="225"/>
                  </a:lnTo>
                  <a:lnTo>
                    <a:pt x="417" y="219"/>
                  </a:lnTo>
                  <a:lnTo>
                    <a:pt x="413" y="215"/>
                  </a:lnTo>
                  <a:lnTo>
                    <a:pt x="415" y="213"/>
                  </a:lnTo>
                  <a:lnTo>
                    <a:pt x="413" y="204"/>
                  </a:lnTo>
                  <a:lnTo>
                    <a:pt x="411" y="200"/>
                  </a:lnTo>
                  <a:lnTo>
                    <a:pt x="411" y="192"/>
                  </a:lnTo>
                  <a:lnTo>
                    <a:pt x="409" y="192"/>
                  </a:lnTo>
                  <a:lnTo>
                    <a:pt x="406" y="188"/>
                  </a:lnTo>
                  <a:lnTo>
                    <a:pt x="404" y="188"/>
                  </a:lnTo>
                  <a:lnTo>
                    <a:pt x="398" y="188"/>
                  </a:lnTo>
                  <a:lnTo>
                    <a:pt x="386" y="198"/>
                  </a:lnTo>
                  <a:lnTo>
                    <a:pt x="376" y="200"/>
                  </a:lnTo>
                  <a:lnTo>
                    <a:pt x="366" y="196"/>
                  </a:lnTo>
                  <a:lnTo>
                    <a:pt x="359" y="196"/>
                  </a:lnTo>
                  <a:lnTo>
                    <a:pt x="345" y="198"/>
                  </a:lnTo>
                  <a:lnTo>
                    <a:pt x="339" y="200"/>
                  </a:lnTo>
                  <a:lnTo>
                    <a:pt x="335" y="200"/>
                  </a:lnTo>
                  <a:lnTo>
                    <a:pt x="329" y="204"/>
                  </a:lnTo>
                  <a:lnTo>
                    <a:pt x="323" y="209"/>
                  </a:lnTo>
                  <a:lnTo>
                    <a:pt x="319" y="215"/>
                  </a:lnTo>
                  <a:lnTo>
                    <a:pt x="317" y="221"/>
                  </a:lnTo>
                  <a:lnTo>
                    <a:pt x="310" y="221"/>
                  </a:lnTo>
                  <a:lnTo>
                    <a:pt x="300" y="217"/>
                  </a:lnTo>
                  <a:lnTo>
                    <a:pt x="296" y="219"/>
                  </a:lnTo>
                  <a:lnTo>
                    <a:pt x="296" y="217"/>
                  </a:lnTo>
                  <a:lnTo>
                    <a:pt x="294" y="207"/>
                  </a:lnTo>
                  <a:lnTo>
                    <a:pt x="292" y="207"/>
                  </a:lnTo>
                  <a:lnTo>
                    <a:pt x="292" y="207"/>
                  </a:lnTo>
                  <a:lnTo>
                    <a:pt x="290" y="207"/>
                  </a:lnTo>
                  <a:lnTo>
                    <a:pt x="282" y="198"/>
                  </a:lnTo>
                  <a:lnTo>
                    <a:pt x="276" y="196"/>
                  </a:lnTo>
                  <a:lnTo>
                    <a:pt x="270" y="184"/>
                  </a:lnTo>
                  <a:lnTo>
                    <a:pt x="268" y="174"/>
                  </a:lnTo>
                  <a:lnTo>
                    <a:pt x="272" y="164"/>
                  </a:lnTo>
                  <a:lnTo>
                    <a:pt x="272" y="155"/>
                  </a:lnTo>
                  <a:lnTo>
                    <a:pt x="270" y="155"/>
                  </a:lnTo>
                  <a:lnTo>
                    <a:pt x="270" y="155"/>
                  </a:lnTo>
                  <a:lnTo>
                    <a:pt x="265" y="153"/>
                  </a:lnTo>
                  <a:lnTo>
                    <a:pt x="265" y="149"/>
                  </a:lnTo>
                  <a:lnTo>
                    <a:pt x="261" y="147"/>
                  </a:lnTo>
                  <a:lnTo>
                    <a:pt x="259" y="145"/>
                  </a:lnTo>
                  <a:lnTo>
                    <a:pt x="261" y="139"/>
                  </a:lnTo>
                  <a:lnTo>
                    <a:pt x="239" y="133"/>
                  </a:lnTo>
                  <a:lnTo>
                    <a:pt x="239" y="139"/>
                  </a:lnTo>
                  <a:lnTo>
                    <a:pt x="231" y="137"/>
                  </a:lnTo>
                  <a:lnTo>
                    <a:pt x="233" y="131"/>
                  </a:lnTo>
                  <a:lnTo>
                    <a:pt x="229" y="129"/>
                  </a:lnTo>
                  <a:lnTo>
                    <a:pt x="225" y="127"/>
                  </a:lnTo>
                  <a:lnTo>
                    <a:pt x="225" y="123"/>
                  </a:lnTo>
                  <a:lnTo>
                    <a:pt x="208" y="123"/>
                  </a:lnTo>
                  <a:lnTo>
                    <a:pt x="198" y="131"/>
                  </a:lnTo>
                  <a:lnTo>
                    <a:pt x="194" y="139"/>
                  </a:lnTo>
                  <a:lnTo>
                    <a:pt x="198" y="141"/>
                  </a:lnTo>
                  <a:lnTo>
                    <a:pt x="196" y="145"/>
                  </a:lnTo>
                  <a:lnTo>
                    <a:pt x="200" y="157"/>
                  </a:lnTo>
                  <a:lnTo>
                    <a:pt x="200" y="160"/>
                  </a:lnTo>
                  <a:lnTo>
                    <a:pt x="198" y="164"/>
                  </a:lnTo>
                  <a:lnTo>
                    <a:pt x="200" y="174"/>
                  </a:lnTo>
                  <a:lnTo>
                    <a:pt x="200" y="178"/>
                  </a:lnTo>
                  <a:lnTo>
                    <a:pt x="186" y="180"/>
                  </a:lnTo>
                  <a:lnTo>
                    <a:pt x="174" y="176"/>
                  </a:lnTo>
                  <a:lnTo>
                    <a:pt x="169" y="178"/>
                  </a:lnTo>
                  <a:lnTo>
                    <a:pt x="163" y="176"/>
                  </a:lnTo>
                  <a:lnTo>
                    <a:pt x="157" y="172"/>
                  </a:lnTo>
                  <a:lnTo>
                    <a:pt x="151" y="176"/>
                  </a:lnTo>
                  <a:lnTo>
                    <a:pt x="149" y="184"/>
                  </a:lnTo>
                  <a:lnTo>
                    <a:pt x="147" y="186"/>
                  </a:lnTo>
                  <a:lnTo>
                    <a:pt x="143" y="188"/>
                  </a:lnTo>
                  <a:lnTo>
                    <a:pt x="139" y="188"/>
                  </a:lnTo>
                  <a:lnTo>
                    <a:pt x="135" y="190"/>
                  </a:lnTo>
                  <a:lnTo>
                    <a:pt x="124" y="211"/>
                  </a:lnTo>
                  <a:lnTo>
                    <a:pt x="114" y="215"/>
                  </a:lnTo>
                  <a:lnTo>
                    <a:pt x="114" y="219"/>
                  </a:lnTo>
                  <a:lnTo>
                    <a:pt x="112" y="217"/>
                  </a:lnTo>
                  <a:lnTo>
                    <a:pt x="108" y="211"/>
                  </a:lnTo>
                  <a:lnTo>
                    <a:pt x="106" y="213"/>
                  </a:lnTo>
                  <a:lnTo>
                    <a:pt x="108" y="219"/>
                  </a:lnTo>
                  <a:lnTo>
                    <a:pt x="106" y="221"/>
                  </a:lnTo>
                  <a:lnTo>
                    <a:pt x="102" y="225"/>
                  </a:lnTo>
                  <a:lnTo>
                    <a:pt x="100" y="231"/>
                  </a:lnTo>
                  <a:lnTo>
                    <a:pt x="94" y="233"/>
                  </a:lnTo>
                  <a:lnTo>
                    <a:pt x="92" y="237"/>
                  </a:lnTo>
                  <a:lnTo>
                    <a:pt x="90" y="237"/>
                  </a:lnTo>
                  <a:lnTo>
                    <a:pt x="82" y="233"/>
                  </a:lnTo>
                  <a:lnTo>
                    <a:pt x="77" y="231"/>
                  </a:lnTo>
                  <a:lnTo>
                    <a:pt x="73" y="225"/>
                  </a:lnTo>
                  <a:lnTo>
                    <a:pt x="71" y="219"/>
                  </a:lnTo>
                  <a:lnTo>
                    <a:pt x="71" y="215"/>
                  </a:lnTo>
                  <a:lnTo>
                    <a:pt x="75" y="211"/>
                  </a:lnTo>
                  <a:lnTo>
                    <a:pt x="75" y="204"/>
                  </a:lnTo>
                  <a:lnTo>
                    <a:pt x="71" y="198"/>
                  </a:lnTo>
                  <a:lnTo>
                    <a:pt x="77" y="192"/>
                  </a:lnTo>
                  <a:lnTo>
                    <a:pt x="77" y="186"/>
                  </a:lnTo>
                  <a:lnTo>
                    <a:pt x="77" y="184"/>
                  </a:lnTo>
                  <a:lnTo>
                    <a:pt x="80" y="180"/>
                  </a:lnTo>
                  <a:lnTo>
                    <a:pt x="82" y="178"/>
                  </a:lnTo>
                  <a:lnTo>
                    <a:pt x="80" y="176"/>
                  </a:lnTo>
                  <a:lnTo>
                    <a:pt x="77" y="174"/>
                  </a:lnTo>
                  <a:lnTo>
                    <a:pt x="65" y="170"/>
                  </a:lnTo>
                  <a:lnTo>
                    <a:pt x="55" y="168"/>
                  </a:lnTo>
                  <a:lnTo>
                    <a:pt x="49" y="170"/>
                  </a:lnTo>
                  <a:lnTo>
                    <a:pt x="47" y="172"/>
                  </a:lnTo>
                  <a:lnTo>
                    <a:pt x="45" y="174"/>
                  </a:lnTo>
                  <a:lnTo>
                    <a:pt x="45" y="180"/>
                  </a:lnTo>
                  <a:lnTo>
                    <a:pt x="45" y="182"/>
                  </a:lnTo>
                  <a:lnTo>
                    <a:pt x="30" y="186"/>
                  </a:lnTo>
                  <a:lnTo>
                    <a:pt x="28" y="188"/>
                  </a:lnTo>
                  <a:lnTo>
                    <a:pt x="26" y="184"/>
                  </a:lnTo>
                  <a:lnTo>
                    <a:pt x="26" y="176"/>
                  </a:lnTo>
                  <a:lnTo>
                    <a:pt x="22" y="174"/>
                  </a:lnTo>
                  <a:lnTo>
                    <a:pt x="20" y="172"/>
                  </a:lnTo>
                  <a:lnTo>
                    <a:pt x="22" y="170"/>
                  </a:lnTo>
                  <a:lnTo>
                    <a:pt x="20" y="166"/>
                  </a:lnTo>
                  <a:lnTo>
                    <a:pt x="16" y="164"/>
                  </a:lnTo>
                  <a:lnTo>
                    <a:pt x="10" y="164"/>
                  </a:lnTo>
                  <a:lnTo>
                    <a:pt x="6" y="162"/>
                  </a:lnTo>
                  <a:lnTo>
                    <a:pt x="6" y="160"/>
                  </a:lnTo>
                  <a:lnTo>
                    <a:pt x="8" y="153"/>
                  </a:lnTo>
                  <a:lnTo>
                    <a:pt x="8" y="147"/>
                  </a:lnTo>
                  <a:lnTo>
                    <a:pt x="8" y="145"/>
                  </a:lnTo>
                  <a:lnTo>
                    <a:pt x="8" y="143"/>
                  </a:lnTo>
                  <a:lnTo>
                    <a:pt x="10" y="141"/>
                  </a:lnTo>
                  <a:lnTo>
                    <a:pt x="12" y="131"/>
                  </a:lnTo>
                  <a:lnTo>
                    <a:pt x="10" y="127"/>
                  </a:lnTo>
                  <a:lnTo>
                    <a:pt x="8" y="125"/>
                  </a:lnTo>
                  <a:lnTo>
                    <a:pt x="0" y="11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6" name="Freeform 776"/>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7" name="Freeform 777"/>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88" name="Rectangle 778"/>
            <p:cNvSpPr>
              <a:spLocks noChangeArrowheads="1"/>
            </p:cNvSpPr>
            <p:nvPr/>
          </p:nvSpPr>
          <p:spPr bwMode="auto">
            <a:xfrm>
              <a:off x="7740650" y="1704975"/>
              <a:ext cx="19050" cy="17463"/>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da-DK"/>
            </a:p>
          </p:txBody>
        </p:sp>
        <p:sp>
          <p:nvSpPr>
            <p:cNvPr id="389" name="Freeform 779"/>
            <p:cNvSpPr>
              <a:spLocks/>
            </p:cNvSpPr>
            <p:nvPr/>
          </p:nvSpPr>
          <p:spPr bwMode="auto">
            <a:xfrm>
              <a:off x="7769225" y="1731963"/>
              <a:ext cx="19050" cy="15875"/>
            </a:xfrm>
            <a:custGeom>
              <a:avLst/>
              <a:gdLst>
                <a:gd name="T0" fmla="*/ 0 w 12"/>
                <a:gd name="T1" fmla="*/ 2 h 10"/>
                <a:gd name="T2" fmla="*/ 0 w 12"/>
                <a:gd name="T3" fmla="*/ 0 h 10"/>
                <a:gd name="T4" fmla="*/ 4 w 12"/>
                <a:gd name="T5" fmla="*/ 0 h 10"/>
                <a:gd name="T6" fmla="*/ 8 w 12"/>
                <a:gd name="T7" fmla="*/ 0 h 10"/>
                <a:gd name="T8" fmla="*/ 10 w 12"/>
                <a:gd name="T9" fmla="*/ 4 h 10"/>
                <a:gd name="T10" fmla="*/ 12 w 12"/>
                <a:gd name="T11" fmla="*/ 8 h 10"/>
                <a:gd name="T12" fmla="*/ 12 w 12"/>
                <a:gd name="T13" fmla="*/ 8 h 10"/>
                <a:gd name="T14" fmla="*/ 8 w 12"/>
                <a:gd name="T15" fmla="*/ 8 h 10"/>
                <a:gd name="T16" fmla="*/ 8 w 12"/>
                <a:gd name="T17" fmla="*/ 10 h 10"/>
                <a:gd name="T18" fmla="*/ 4 w 12"/>
                <a:gd name="T19" fmla="*/ 8 h 10"/>
                <a:gd name="T20" fmla="*/ 4 w 12"/>
                <a:gd name="T21" fmla="*/ 6 h 10"/>
                <a:gd name="T22" fmla="*/ 2 w 12"/>
                <a:gd name="T23" fmla="*/ 4 h 10"/>
                <a:gd name="T24" fmla="*/ 0 w 1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2"/>
                  </a:moveTo>
                  <a:lnTo>
                    <a:pt x="0" y="0"/>
                  </a:lnTo>
                  <a:lnTo>
                    <a:pt x="4" y="0"/>
                  </a:lnTo>
                  <a:lnTo>
                    <a:pt x="8" y="0"/>
                  </a:lnTo>
                  <a:lnTo>
                    <a:pt x="10" y="4"/>
                  </a:lnTo>
                  <a:lnTo>
                    <a:pt x="12" y="8"/>
                  </a:lnTo>
                  <a:lnTo>
                    <a:pt x="12" y="8"/>
                  </a:lnTo>
                  <a:lnTo>
                    <a:pt x="8" y="8"/>
                  </a:lnTo>
                  <a:lnTo>
                    <a:pt x="8" y="10"/>
                  </a:lnTo>
                  <a:lnTo>
                    <a:pt x="4" y="8"/>
                  </a:lnTo>
                  <a:lnTo>
                    <a:pt x="4" y="6"/>
                  </a:lnTo>
                  <a:lnTo>
                    <a:pt x="2" y="4"/>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0" name="Freeform 780"/>
            <p:cNvSpPr>
              <a:spLocks/>
            </p:cNvSpPr>
            <p:nvPr/>
          </p:nvSpPr>
          <p:spPr bwMode="auto">
            <a:xfrm>
              <a:off x="7769225" y="1731963"/>
              <a:ext cx="19050" cy="15875"/>
            </a:xfrm>
            <a:custGeom>
              <a:avLst/>
              <a:gdLst>
                <a:gd name="T0" fmla="*/ 0 w 12"/>
                <a:gd name="T1" fmla="*/ 0 h 10"/>
                <a:gd name="T2" fmla="*/ 0 w 12"/>
                <a:gd name="T3" fmla="*/ 2 h 10"/>
                <a:gd name="T4" fmla="*/ 2 w 12"/>
                <a:gd name="T5" fmla="*/ 4 h 10"/>
                <a:gd name="T6" fmla="*/ 4 w 12"/>
                <a:gd name="T7" fmla="*/ 6 h 10"/>
                <a:gd name="T8" fmla="*/ 4 w 12"/>
                <a:gd name="T9" fmla="*/ 8 h 10"/>
                <a:gd name="T10" fmla="*/ 8 w 12"/>
                <a:gd name="T11" fmla="*/ 10 h 10"/>
                <a:gd name="T12" fmla="*/ 8 w 12"/>
                <a:gd name="T13" fmla="*/ 8 h 10"/>
                <a:gd name="T14" fmla="*/ 12 w 12"/>
                <a:gd name="T15" fmla="*/ 8 h 10"/>
                <a:gd name="T16" fmla="*/ 12 w 12"/>
                <a:gd name="T17" fmla="*/ 8 h 10"/>
                <a:gd name="T18" fmla="*/ 10 w 12"/>
                <a:gd name="T19" fmla="*/ 4 h 10"/>
                <a:gd name="T20" fmla="*/ 8 w 12"/>
                <a:gd name="T21" fmla="*/ 0 h 10"/>
                <a:gd name="T22" fmla="*/ 4 w 12"/>
                <a:gd name="T23" fmla="*/ 0 h 10"/>
                <a:gd name="T24" fmla="*/ 0 w 12"/>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0"/>
                  </a:moveTo>
                  <a:lnTo>
                    <a:pt x="0" y="2"/>
                  </a:lnTo>
                  <a:lnTo>
                    <a:pt x="2" y="4"/>
                  </a:lnTo>
                  <a:lnTo>
                    <a:pt x="4" y="6"/>
                  </a:lnTo>
                  <a:lnTo>
                    <a:pt x="4" y="8"/>
                  </a:lnTo>
                  <a:lnTo>
                    <a:pt x="8" y="10"/>
                  </a:lnTo>
                  <a:lnTo>
                    <a:pt x="8" y="8"/>
                  </a:lnTo>
                  <a:lnTo>
                    <a:pt x="12" y="8"/>
                  </a:lnTo>
                  <a:lnTo>
                    <a:pt x="12" y="8"/>
                  </a:lnTo>
                  <a:lnTo>
                    <a:pt x="10" y="4"/>
                  </a:lnTo>
                  <a:lnTo>
                    <a:pt x="8" y="0"/>
                  </a:lnTo>
                  <a:lnTo>
                    <a:pt x="4" y="0"/>
                  </a:lnTo>
                  <a:lnTo>
                    <a:pt x="0" y="0"/>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1" name="Freeform 781"/>
            <p:cNvSpPr>
              <a:spLocks/>
            </p:cNvSpPr>
            <p:nvPr/>
          </p:nvSpPr>
          <p:spPr bwMode="auto">
            <a:xfrm>
              <a:off x="7769225" y="1731963"/>
              <a:ext cx="19050" cy="15875"/>
            </a:xfrm>
            <a:custGeom>
              <a:avLst/>
              <a:gdLst>
                <a:gd name="T0" fmla="*/ 0 w 12"/>
                <a:gd name="T1" fmla="*/ 2 h 10"/>
                <a:gd name="T2" fmla="*/ 0 w 12"/>
                <a:gd name="T3" fmla="*/ 0 h 10"/>
                <a:gd name="T4" fmla="*/ 4 w 12"/>
                <a:gd name="T5" fmla="*/ 0 h 10"/>
                <a:gd name="T6" fmla="*/ 8 w 12"/>
                <a:gd name="T7" fmla="*/ 0 h 10"/>
                <a:gd name="T8" fmla="*/ 10 w 12"/>
                <a:gd name="T9" fmla="*/ 4 h 10"/>
                <a:gd name="T10" fmla="*/ 12 w 12"/>
                <a:gd name="T11" fmla="*/ 8 h 10"/>
                <a:gd name="T12" fmla="*/ 12 w 12"/>
                <a:gd name="T13" fmla="*/ 8 h 10"/>
                <a:gd name="T14" fmla="*/ 8 w 12"/>
                <a:gd name="T15" fmla="*/ 8 h 10"/>
                <a:gd name="T16" fmla="*/ 8 w 12"/>
                <a:gd name="T17" fmla="*/ 10 h 10"/>
                <a:gd name="T18" fmla="*/ 4 w 12"/>
                <a:gd name="T19" fmla="*/ 8 h 10"/>
                <a:gd name="T20" fmla="*/ 4 w 12"/>
                <a:gd name="T21" fmla="*/ 6 h 10"/>
                <a:gd name="T22" fmla="*/ 2 w 12"/>
                <a:gd name="T23" fmla="*/ 4 h 10"/>
                <a:gd name="T24" fmla="*/ 0 w 12"/>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10">
                  <a:moveTo>
                    <a:pt x="0" y="2"/>
                  </a:moveTo>
                  <a:lnTo>
                    <a:pt x="0" y="0"/>
                  </a:lnTo>
                  <a:lnTo>
                    <a:pt x="4" y="0"/>
                  </a:lnTo>
                  <a:lnTo>
                    <a:pt x="8" y="0"/>
                  </a:lnTo>
                  <a:lnTo>
                    <a:pt x="10" y="4"/>
                  </a:lnTo>
                  <a:lnTo>
                    <a:pt x="12" y="8"/>
                  </a:lnTo>
                  <a:lnTo>
                    <a:pt x="12" y="8"/>
                  </a:lnTo>
                  <a:lnTo>
                    <a:pt x="8" y="8"/>
                  </a:lnTo>
                  <a:lnTo>
                    <a:pt x="8" y="10"/>
                  </a:lnTo>
                  <a:lnTo>
                    <a:pt x="4" y="8"/>
                  </a:lnTo>
                  <a:lnTo>
                    <a:pt x="4" y="6"/>
                  </a:lnTo>
                  <a:lnTo>
                    <a:pt x="2" y="4"/>
                  </a:lnTo>
                  <a:lnTo>
                    <a:pt x="0" y="2"/>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2" name="Freeform 782"/>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3" name="Freeform 783"/>
            <p:cNvSpPr>
              <a:spLocks/>
            </p:cNvSpPr>
            <p:nvPr/>
          </p:nvSpPr>
          <p:spPr bwMode="auto">
            <a:xfrm>
              <a:off x="8372475" y="374650"/>
              <a:ext cx="401638" cy="1028700"/>
            </a:xfrm>
            <a:custGeom>
              <a:avLst/>
              <a:gdLst>
                <a:gd name="T0" fmla="*/ 108 w 253"/>
                <a:gd name="T1" fmla="*/ 115 h 648"/>
                <a:gd name="T2" fmla="*/ 65 w 253"/>
                <a:gd name="T3" fmla="*/ 149 h 648"/>
                <a:gd name="T4" fmla="*/ 72 w 253"/>
                <a:gd name="T5" fmla="*/ 164 h 648"/>
                <a:gd name="T6" fmla="*/ 110 w 253"/>
                <a:gd name="T7" fmla="*/ 174 h 648"/>
                <a:gd name="T8" fmla="*/ 100 w 253"/>
                <a:gd name="T9" fmla="*/ 217 h 648"/>
                <a:gd name="T10" fmla="*/ 117 w 253"/>
                <a:gd name="T11" fmla="*/ 247 h 648"/>
                <a:gd name="T12" fmla="*/ 127 w 253"/>
                <a:gd name="T13" fmla="*/ 256 h 648"/>
                <a:gd name="T14" fmla="*/ 135 w 253"/>
                <a:gd name="T15" fmla="*/ 284 h 648"/>
                <a:gd name="T16" fmla="*/ 151 w 253"/>
                <a:gd name="T17" fmla="*/ 303 h 648"/>
                <a:gd name="T18" fmla="*/ 143 w 253"/>
                <a:gd name="T19" fmla="*/ 315 h 648"/>
                <a:gd name="T20" fmla="*/ 135 w 253"/>
                <a:gd name="T21" fmla="*/ 329 h 648"/>
                <a:gd name="T22" fmla="*/ 117 w 253"/>
                <a:gd name="T23" fmla="*/ 342 h 648"/>
                <a:gd name="T24" fmla="*/ 100 w 253"/>
                <a:gd name="T25" fmla="*/ 366 h 648"/>
                <a:gd name="T26" fmla="*/ 110 w 253"/>
                <a:gd name="T27" fmla="*/ 387 h 648"/>
                <a:gd name="T28" fmla="*/ 125 w 253"/>
                <a:gd name="T29" fmla="*/ 407 h 648"/>
                <a:gd name="T30" fmla="*/ 147 w 253"/>
                <a:gd name="T31" fmla="*/ 413 h 648"/>
                <a:gd name="T32" fmla="*/ 155 w 253"/>
                <a:gd name="T33" fmla="*/ 417 h 648"/>
                <a:gd name="T34" fmla="*/ 129 w 253"/>
                <a:gd name="T35" fmla="*/ 421 h 648"/>
                <a:gd name="T36" fmla="*/ 119 w 253"/>
                <a:gd name="T37" fmla="*/ 421 h 648"/>
                <a:gd name="T38" fmla="*/ 84 w 253"/>
                <a:gd name="T39" fmla="*/ 429 h 648"/>
                <a:gd name="T40" fmla="*/ 33 w 253"/>
                <a:gd name="T41" fmla="*/ 429 h 648"/>
                <a:gd name="T42" fmla="*/ 29 w 253"/>
                <a:gd name="T43" fmla="*/ 448 h 648"/>
                <a:gd name="T44" fmla="*/ 0 w 253"/>
                <a:gd name="T45" fmla="*/ 466 h 648"/>
                <a:gd name="T46" fmla="*/ 4 w 253"/>
                <a:gd name="T47" fmla="*/ 493 h 648"/>
                <a:gd name="T48" fmla="*/ 12 w 253"/>
                <a:gd name="T49" fmla="*/ 507 h 648"/>
                <a:gd name="T50" fmla="*/ 16 w 253"/>
                <a:gd name="T51" fmla="*/ 519 h 648"/>
                <a:gd name="T52" fmla="*/ 23 w 253"/>
                <a:gd name="T53" fmla="*/ 573 h 648"/>
                <a:gd name="T54" fmla="*/ 33 w 253"/>
                <a:gd name="T55" fmla="*/ 587 h 648"/>
                <a:gd name="T56" fmla="*/ 43 w 253"/>
                <a:gd name="T57" fmla="*/ 581 h 648"/>
                <a:gd name="T58" fmla="*/ 53 w 253"/>
                <a:gd name="T59" fmla="*/ 575 h 648"/>
                <a:gd name="T60" fmla="*/ 72 w 253"/>
                <a:gd name="T61" fmla="*/ 556 h 648"/>
                <a:gd name="T62" fmla="*/ 112 w 253"/>
                <a:gd name="T63" fmla="*/ 556 h 648"/>
                <a:gd name="T64" fmla="*/ 133 w 253"/>
                <a:gd name="T65" fmla="*/ 554 h 648"/>
                <a:gd name="T66" fmla="*/ 147 w 253"/>
                <a:gd name="T67" fmla="*/ 558 h 648"/>
                <a:gd name="T68" fmla="*/ 143 w 253"/>
                <a:gd name="T69" fmla="*/ 581 h 648"/>
                <a:gd name="T70" fmla="*/ 137 w 253"/>
                <a:gd name="T71" fmla="*/ 595 h 648"/>
                <a:gd name="T72" fmla="*/ 145 w 253"/>
                <a:gd name="T73" fmla="*/ 605 h 648"/>
                <a:gd name="T74" fmla="*/ 157 w 253"/>
                <a:gd name="T75" fmla="*/ 613 h 648"/>
                <a:gd name="T76" fmla="*/ 174 w 253"/>
                <a:gd name="T77" fmla="*/ 646 h 648"/>
                <a:gd name="T78" fmla="*/ 200 w 253"/>
                <a:gd name="T79" fmla="*/ 630 h 648"/>
                <a:gd name="T80" fmla="*/ 209 w 253"/>
                <a:gd name="T81" fmla="*/ 624 h 648"/>
                <a:gd name="T82" fmla="*/ 231 w 253"/>
                <a:gd name="T83" fmla="*/ 599 h 648"/>
                <a:gd name="T84" fmla="*/ 235 w 253"/>
                <a:gd name="T85" fmla="*/ 573 h 648"/>
                <a:gd name="T86" fmla="*/ 223 w 253"/>
                <a:gd name="T87" fmla="*/ 497 h 648"/>
                <a:gd name="T88" fmla="*/ 221 w 253"/>
                <a:gd name="T89" fmla="*/ 474 h 648"/>
                <a:gd name="T90" fmla="*/ 213 w 253"/>
                <a:gd name="T91" fmla="*/ 421 h 648"/>
                <a:gd name="T92" fmla="*/ 221 w 253"/>
                <a:gd name="T93" fmla="*/ 368 h 648"/>
                <a:gd name="T94" fmla="*/ 227 w 253"/>
                <a:gd name="T95" fmla="*/ 362 h 648"/>
                <a:gd name="T96" fmla="*/ 229 w 253"/>
                <a:gd name="T97" fmla="*/ 356 h 648"/>
                <a:gd name="T98" fmla="*/ 231 w 253"/>
                <a:gd name="T99" fmla="*/ 352 h 648"/>
                <a:gd name="T100" fmla="*/ 225 w 253"/>
                <a:gd name="T101" fmla="*/ 333 h 648"/>
                <a:gd name="T102" fmla="*/ 217 w 253"/>
                <a:gd name="T103" fmla="*/ 321 h 648"/>
                <a:gd name="T104" fmla="*/ 200 w 253"/>
                <a:gd name="T105" fmla="*/ 299 h 648"/>
                <a:gd name="T106" fmla="*/ 194 w 253"/>
                <a:gd name="T107" fmla="*/ 282 h 648"/>
                <a:gd name="T108" fmla="*/ 166 w 253"/>
                <a:gd name="T109" fmla="*/ 245 h 648"/>
                <a:gd name="T110" fmla="*/ 151 w 253"/>
                <a:gd name="T111" fmla="*/ 205 h 648"/>
                <a:gd name="T112" fmla="*/ 155 w 253"/>
                <a:gd name="T113" fmla="*/ 170 h 648"/>
                <a:gd name="T114" fmla="*/ 209 w 253"/>
                <a:gd name="T115" fmla="*/ 74 h 648"/>
                <a:gd name="T116" fmla="*/ 245 w 253"/>
                <a:gd name="T117" fmla="*/ 43 h 648"/>
                <a:gd name="T118" fmla="*/ 253 w 253"/>
                <a:gd name="T11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3" h="648">
                  <a:moveTo>
                    <a:pt x="237" y="4"/>
                  </a:moveTo>
                  <a:lnTo>
                    <a:pt x="219" y="16"/>
                  </a:lnTo>
                  <a:lnTo>
                    <a:pt x="204" y="29"/>
                  </a:lnTo>
                  <a:lnTo>
                    <a:pt x="108" y="115"/>
                  </a:lnTo>
                  <a:lnTo>
                    <a:pt x="82" y="139"/>
                  </a:lnTo>
                  <a:lnTo>
                    <a:pt x="76" y="143"/>
                  </a:lnTo>
                  <a:lnTo>
                    <a:pt x="70" y="145"/>
                  </a:lnTo>
                  <a:lnTo>
                    <a:pt x="65" y="149"/>
                  </a:lnTo>
                  <a:lnTo>
                    <a:pt x="53" y="155"/>
                  </a:lnTo>
                  <a:lnTo>
                    <a:pt x="53" y="155"/>
                  </a:lnTo>
                  <a:lnTo>
                    <a:pt x="59" y="164"/>
                  </a:lnTo>
                  <a:lnTo>
                    <a:pt x="72" y="164"/>
                  </a:lnTo>
                  <a:lnTo>
                    <a:pt x="100" y="160"/>
                  </a:lnTo>
                  <a:lnTo>
                    <a:pt x="108" y="162"/>
                  </a:lnTo>
                  <a:lnTo>
                    <a:pt x="112" y="166"/>
                  </a:lnTo>
                  <a:lnTo>
                    <a:pt x="110" y="174"/>
                  </a:lnTo>
                  <a:lnTo>
                    <a:pt x="110" y="180"/>
                  </a:lnTo>
                  <a:lnTo>
                    <a:pt x="110" y="190"/>
                  </a:lnTo>
                  <a:lnTo>
                    <a:pt x="104" y="215"/>
                  </a:lnTo>
                  <a:lnTo>
                    <a:pt x="100" y="217"/>
                  </a:lnTo>
                  <a:lnTo>
                    <a:pt x="100" y="223"/>
                  </a:lnTo>
                  <a:lnTo>
                    <a:pt x="108" y="241"/>
                  </a:lnTo>
                  <a:lnTo>
                    <a:pt x="115" y="245"/>
                  </a:lnTo>
                  <a:lnTo>
                    <a:pt x="117" y="247"/>
                  </a:lnTo>
                  <a:lnTo>
                    <a:pt x="121" y="256"/>
                  </a:lnTo>
                  <a:lnTo>
                    <a:pt x="123" y="258"/>
                  </a:lnTo>
                  <a:lnTo>
                    <a:pt x="123" y="256"/>
                  </a:lnTo>
                  <a:lnTo>
                    <a:pt x="127" y="256"/>
                  </a:lnTo>
                  <a:lnTo>
                    <a:pt x="129" y="262"/>
                  </a:lnTo>
                  <a:lnTo>
                    <a:pt x="131" y="272"/>
                  </a:lnTo>
                  <a:lnTo>
                    <a:pt x="135" y="274"/>
                  </a:lnTo>
                  <a:lnTo>
                    <a:pt x="135" y="284"/>
                  </a:lnTo>
                  <a:lnTo>
                    <a:pt x="139" y="284"/>
                  </a:lnTo>
                  <a:lnTo>
                    <a:pt x="143" y="286"/>
                  </a:lnTo>
                  <a:lnTo>
                    <a:pt x="147" y="299"/>
                  </a:lnTo>
                  <a:lnTo>
                    <a:pt x="151" y="303"/>
                  </a:lnTo>
                  <a:lnTo>
                    <a:pt x="153" y="305"/>
                  </a:lnTo>
                  <a:lnTo>
                    <a:pt x="162" y="307"/>
                  </a:lnTo>
                  <a:lnTo>
                    <a:pt x="155" y="311"/>
                  </a:lnTo>
                  <a:lnTo>
                    <a:pt x="143" y="315"/>
                  </a:lnTo>
                  <a:lnTo>
                    <a:pt x="139" y="317"/>
                  </a:lnTo>
                  <a:lnTo>
                    <a:pt x="137" y="319"/>
                  </a:lnTo>
                  <a:lnTo>
                    <a:pt x="137" y="325"/>
                  </a:lnTo>
                  <a:lnTo>
                    <a:pt x="135" y="329"/>
                  </a:lnTo>
                  <a:lnTo>
                    <a:pt x="131" y="337"/>
                  </a:lnTo>
                  <a:lnTo>
                    <a:pt x="123" y="337"/>
                  </a:lnTo>
                  <a:lnTo>
                    <a:pt x="123" y="339"/>
                  </a:lnTo>
                  <a:lnTo>
                    <a:pt x="117" y="342"/>
                  </a:lnTo>
                  <a:lnTo>
                    <a:pt x="104" y="339"/>
                  </a:lnTo>
                  <a:lnTo>
                    <a:pt x="102" y="346"/>
                  </a:lnTo>
                  <a:lnTo>
                    <a:pt x="104" y="352"/>
                  </a:lnTo>
                  <a:lnTo>
                    <a:pt x="100" y="366"/>
                  </a:lnTo>
                  <a:lnTo>
                    <a:pt x="102" y="368"/>
                  </a:lnTo>
                  <a:lnTo>
                    <a:pt x="108" y="370"/>
                  </a:lnTo>
                  <a:lnTo>
                    <a:pt x="110" y="374"/>
                  </a:lnTo>
                  <a:lnTo>
                    <a:pt x="110" y="387"/>
                  </a:lnTo>
                  <a:lnTo>
                    <a:pt x="117" y="393"/>
                  </a:lnTo>
                  <a:lnTo>
                    <a:pt x="117" y="399"/>
                  </a:lnTo>
                  <a:lnTo>
                    <a:pt x="119" y="403"/>
                  </a:lnTo>
                  <a:lnTo>
                    <a:pt x="125" y="407"/>
                  </a:lnTo>
                  <a:lnTo>
                    <a:pt x="133" y="409"/>
                  </a:lnTo>
                  <a:lnTo>
                    <a:pt x="141" y="411"/>
                  </a:lnTo>
                  <a:lnTo>
                    <a:pt x="145" y="411"/>
                  </a:lnTo>
                  <a:lnTo>
                    <a:pt x="147" y="413"/>
                  </a:lnTo>
                  <a:lnTo>
                    <a:pt x="155" y="411"/>
                  </a:lnTo>
                  <a:lnTo>
                    <a:pt x="157" y="411"/>
                  </a:lnTo>
                  <a:lnTo>
                    <a:pt x="157" y="413"/>
                  </a:lnTo>
                  <a:lnTo>
                    <a:pt x="155" y="417"/>
                  </a:lnTo>
                  <a:lnTo>
                    <a:pt x="155" y="419"/>
                  </a:lnTo>
                  <a:lnTo>
                    <a:pt x="145" y="421"/>
                  </a:lnTo>
                  <a:lnTo>
                    <a:pt x="129" y="419"/>
                  </a:lnTo>
                  <a:lnTo>
                    <a:pt x="129" y="421"/>
                  </a:lnTo>
                  <a:lnTo>
                    <a:pt x="129" y="421"/>
                  </a:lnTo>
                  <a:lnTo>
                    <a:pt x="125" y="425"/>
                  </a:lnTo>
                  <a:lnTo>
                    <a:pt x="123" y="425"/>
                  </a:lnTo>
                  <a:lnTo>
                    <a:pt x="119" y="421"/>
                  </a:lnTo>
                  <a:lnTo>
                    <a:pt x="117" y="421"/>
                  </a:lnTo>
                  <a:lnTo>
                    <a:pt x="108" y="427"/>
                  </a:lnTo>
                  <a:lnTo>
                    <a:pt x="86" y="429"/>
                  </a:lnTo>
                  <a:lnTo>
                    <a:pt x="84" y="429"/>
                  </a:lnTo>
                  <a:lnTo>
                    <a:pt x="63" y="427"/>
                  </a:lnTo>
                  <a:lnTo>
                    <a:pt x="41" y="423"/>
                  </a:lnTo>
                  <a:lnTo>
                    <a:pt x="33" y="421"/>
                  </a:lnTo>
                  <a:lnTo>
                    <a:pt x="33" y="429"/>
                  </a:lnTo>
                  <a:lnTo>
                    <a:pt x="31" y="429"/>
                  </a:lnTo>
                  <a:lnTo>
                    <a:pt x="29" y="434"/>
                  </a:lnTo>
                  <a:lnTo>
                    <a:pt x="27" y="436"/>
                  </a:lnTo>
                  <a:lnTo>
                    <a:pt x="29" y="448"/>
                  </a:lnTo>
                  <a:lnTo>
                    <a:pt x="6" y="452"/>
                  </a:lnTo>
                  <a:lnTo>
                    <a:pt x="4" y="456"/>
                  </a:lnTo>
                  <a:lnTo>
                    <a:pt x="4" y="462"/>
                  </a:lnTo>
                  <a:lnTo>
                    <a:pt x="0" y="466"/>
                  </a:lnTo>
                  <a:lnTo>
                    <a:pt x="4" y="474"/>
                  </a:lnTo>
                  <a:lnTo>
                    <a:pt x="4" y="476"/>
                  </a:lnTo>
                  <a:lnTo>
                    <a:pt x="8" y="481"/>
                  </a:lnTo>
                  <a:lnTo>
                    <a:pt x="4" y="493"/>
                  </a:lnTo>
                  <a:lnTo>
                    <a:pt x="6" y="497"/>
                  </a:lnTo>
                  <a:lnTo>
                    <a:pt x="8" y="499"/>
                  </a:lnTo>
                  <a:lnTo>
                    <a:pt x="12" y="503"/>
                  </a:lnTo>
                  <a:lnTo>
                    <a:pt x="12" y="507"/>
                  </a:lnTo>
                  <a:lnTo>
                    <a:pt x="12" y="509"/>
                  </a:lnTo>
                  <a:lnTo>
                    <a:pt x="12" y="511"/>
                  </a:lnTo>
                  <a:lnTo>
                    <a:pt x="16" y="513"/>
                  </a:lnTo>
                  <a:lnTo>
                    <a:pt x="16" y="519"/>
                  </a:lnTo>
                  <a:lnTo>
                    <a:pt x="25" y="526"/>
                  </a:lnTo>
                  <a:lnTo>
                    <a:pt x="18" y="540"/>
                  </a:lnTo>
                  <a:lnTo>
                    <a:pt x="21" y="564"/>
                  </a:lnTo>
                  <a:lnTo>
                    <a:pt x="23" y="573"/>
                  </a:lnTo>
                  <a:lnTo>
                    <a:pt x="25" y="577"/>
                  </a:lnTo>
                  <a:lnTo>
                    <a:pt x="33" y="577"/>
                  </a:lnTo>
                  <a:lnTo>
                    <a:pt x="31" y="585"/>
                  </a:lnTo>
                  <a:lnTo>
                    <a:pt x="33" y="587"/>
                  </a:lnTo>
                  <a:lnTo>
                    <a:pt x="33" y="587"/>
                  </a:lnTo>
                  <a:lnTo>
                    <a:pt x="37" y="581"/>
                  </a:lnTo>
                  <a:lnTo>
                    <a:pt x="41" y="581"/>
                  </a:lnTo>
                  <a:lnTo>
                    <a:pt x="43" y="581"/>
                  </a:lnTo>
                  <a:lnTo>
                    <a:pt x="47" y="577"/>
                  </a:lnTo>
                  <a:lnTo>
                    <a:pt x="51" y="579"/>
                  </a:lnTo>
                  <a:lnTo>
                    <a:pt x="53" y="577"/>
                  </a:lnTo>
                  <a:lnTo>
                    <a:pt x="53" y="575"/>
                  </a:lnTo>
                  <a:lnTo>
                    <a:pt x="55" y="573"/>
                  </a:lnTo>
                  <a:lnTo>
                    <a:pt x="57" y="568"/>
                  </a:lnTo>
                  <a:lnTo>
                    <a:pt x="63" y="562"/>
                  </a:lnTo>
                  <a:lnTo>
                    <a:pt x="72" y="556"/>
                  </a:lnTo>
                  <a:lnTo>
                    <a:pt x="86" y="560"/>
                  </a:lnTo>
                  <a:lnTo>
                    <a:pt x="98" y="556"/>
                  </a:lnTo>
                  <a:lnTo>
                    <a:pt x="108" y="558"/>
                  </a:lnTo>
                  <a:lnTo>
                    <a:pt x="112" y="556"/>
                  </a:lnTo>
                  <a:lnTo>
                    <a:pt x="112" y="542"/>
                  </a:lnTo>
                  <a:lnTo>
                    <a:pt x="123" y="548"/>
                  </a:lnTo>
                  <a:lnTo>
                    <a:pt x="127" y="554"/>
                  </a:lnTo>
                  <a:lnTo>
                    <a:pt x="133" y="554"/>
                  </a:lnTo>
                  <a:lnTo>
                    <a:pt x="137" y="558"/>
                  </a:lnTo>
                  <a:lnTo>
                    <a:pt x="139" y="558"/>
                  </a:lnTo>
                  <a:lnTo>
                    <a:pt x="145" y="560"/>
                  </a:lnTo>
                  <a:lnTo>
                    <a:pt x="147" y="558"/>
                  </a:lnTo>
                  <a:lnTo>
                    <a:pt x="151" y="568"/>
                  </a:lnTo>
                  <a:lnTo>
                    <a:pt x="149" y="575"/>
                  </a:lnTo>
                  <a:lnTo>
                    <a:pt x="145" y="577"/>
                  </a:lnTo>
                  <a:lnTo>
                    <a:pt x="143" y="581"/>
                  </a:lnTo>
                  <a:lnTo>
                    <a:pt x="143" y="583"/>
                  </a:lnTo>
                  <a:lnTo>
                    <a:pt x="145" y="585"/>
                  </a:lnTo>
                  <a:lnTo>
                    <a:pt x="143" y="589"/>
                  </a:lnTo>
                  <a:lnTo>
                    <a:pt x="137" y="595"/>
                  </a:lnTo>
                  <a:lnTo>
                    <a:pt x="137" y="597"/>
                  </a:lnTo>
                  <a:lnTo>
                    <a:pt x="139" y="599"/>
                  </a:lnTo>
                  <a:lnTo>
                    <a:pt x="143" y="601"/>
                  </a:lnTo>
                  <a:lnTo>
                    <a:pt x="145" y="605"/>
                  </a:lnTo>
                  <a:lnTo>
                    <a:pt x="147" y="607"/>
                  </a:lnTo>
                  <a:lnTo>
                    <a:pt x="151" y="609"/>
                  </a:lnTo>
                  <a:lnTo>
                    <a:pt x="151" y="611"/>
                  </a:lnTo>
                  <a:lnTo>
                    <a:pt x="157" y="613"/>
                  </a:lnTo>
                  <a:lnTo>
                    <a:pt x="166" y="622"/>
                  </a:lnTo>
                  <a:lnTo>
                    <a:pt x="168" y="624"/>
                  </a:lnTo>
                  <a:lnTo>
                    <a:pt x="174" y="634"/>
                  </a:lnTo>
                  <a:lnTo>
                    <a:pt x="174" y="646"/>
                  </a:lnTo>
                  <a:lnTo>
                    <a:pt x="172" y="648"/>
                  </a:lnTo>
                  <a:lnTo>
                    <a:pt x="184" y="648"/>
                  </a:lnTo>
                  <a:lnTo>
                    <a:pt x="186" y="646"/>
                  </a:lnTo>
                  <a:lnTo>
                    <a:pt x="200" y="630"/>
                  </a:lnTo>
                  <a:lnTo>
                    <a:pt x="204" y="632"/>
                  </a:lnTo>
                  <a:lnTo>
                    <a:pt x="204" y="630"/>
                  </a:lnTo>
                  <a:lnTo>
                    <a:pt x="202" y="626"/>
                  </a:lnTo>
                  <a:lnTo>
                    <a:pt x="209" y="624"/>
                  </a:lnTo>
                  <a:lnTo>
                    <a:pt x="215" y="620"/>
                  </a:lnTo>
                  <a:lnTo>
                    <a:pt x="223" y="611"/>
                  </a:lnTo>
                  <a:lnTo>
                    <a:pt x="229" y="605"/>
                  </a:lnTo>
                  <a:lnTo>
                    <a:pt x="231" y="599"/>
                  </a:lnTo>
                  <a:lnTo>
                    <a:pt x="231" y="601"/>
                  </a:lnTo>
                  <a:lnTo>
                    <a:pt x="235" y="593"/>
                  </a:lnTo>
                  <a:lnTo>
                    <a:pt x="235" y="585"/>
                  </a:lnTo>
                  <a:lnTo>
                    <a:pt x="235" y="573"/>
                  </a:lnTo>
                  <a:lnTo>
                    <a:pt x="233" y="552"/>
                  </a:lnTo>
                  <a:lnTo>
                    <a:pt x="229" y="534"/>
                  </a:lnTo>
                  <a:lnTo>
                    <a:pt x="227" y="524"/>
                  </a:lnTo>
                  <a:lnTo>
                    <a:pt x="223" y="497"/>
                  </a:lnTo>
                  <a:lnTo>
                    <a:pt x="223" y="489"/>
                  </a:lnTo>
                  <a:lnTo>
                    <a:pt x="223" y="485"/>
                  </a:lnTo>
                  <a:lnTo>
                    <a:pt x="223" y="481"/>
                  </a:lnTo>
                  <a:lnTo>
                    <a:pt x="221" y="474"/>
                  </a:lnTo>
                  <a:lnTo>
                    <a:pt x="217" y="468"/>
                  </a:lnTo>
                  <a:lnTo>
                    <a:pt x="215" y="456"/>
                  </a:lnTo>
                  <a:lnTo>
                    <a:pt x="211" y="425"/>
                  </a:lnTo>
                  <a:lnTo>
                    <a:pt x="213" y="421"/>
                  </a:lnTo>
                  <a:lnTo>
                    <a:pt x="217" y="393"/>
                  </a:lnTo>
                  <a:lnTo>
                    <a:pt x="219" y="372"/>
                  </a:lnTo>
                  <a:lnTo>
                    <a:pt x="219" y="370"/>
                  </a:lnTo>
                  <a:lnTo>
                    <a:pt x="221" y="368"/>
                  </a:lnTo>
                  <a:lnTo>
                    <a:pt x="223" y="368"/>
                  </a:lnTo>
                  <a:lnTo>
                    <a:pt x="225" y="366"/>
                  </a:lnTo>
                  <a:lnTo>
                    <a:pt x="227" y="364"/>
                  </a:lnTo>
                  <a:lnTo>
                    <a:pt x="227" y="362"/>
                  </a:lnTo>
                  <a:lnTo>
                    <a:pt x="227" y="360"/>
                  </a:lnTo>
                  <a:lnTo>
                    <a:pt x="231" y="360"/>
                  </a:lnTo>
                  <a:lnTo>
                    <a:pt x="231" y="358"/>
                  </a:lnTo>
                  <a:lnTo>
                    <a:pt x="229" y="356"/>
                  </a:lnTo>
                  <a:lnTo>
                    <a:pt x="231" y="356"/>
                  </a:lnTo>
                  <a:lnTo>
                    <a:pt x="235" y="358"/>
                  </a:lnTo>
                  <a:lnTo>
                    <a:pt x="235" y="354"/>
                  </a:lnTo>
                  <a:lnTo>
                    <a:pt x="231" y="352"/>
                  </a:lnTo>
                  <a:lnTo>
                    <a:pt x="229" y="350"/>
                  </a:lnTo>
                  <a:lnTo>
                    <a:pt x="229" y="344"/>
                  </a:lnTo>
                  <a:lnTo>
                    <a:pt x="227" y="337"/>
                  </a:lnTo>
                  <a:lnTo>
                    <a:pt x="225" y="333"/>
                  </a:lnTo>
                  <a:lnTo>
                    <a:pt x="225" y="329"/>
                  </a:lnTo>
                  <a:lnTo>
                    <a:pt x="223" y="327"/>
                  </a:lnTo>
                  <a:lnTo>
                    <a:pt x="221" y="325"/>
                  </a:lnTo>
                  <a:lnTo>
                    <a:pt x="217" y="321"/>
                  </a:lnTo>
                  <a:lnTo>
                    <a:pt x="213" y="315"/>
                  </a:lnTo>
                  <a:lnTo>
                    <a:pt x="209" y="309"/>
                  </a:lnTo>
                  <a:lnTo>
                    <a:pt x="200" y="301"/>
                  </a:lnTo>
                  <a:lnTo>
                    <a:pt x="200" y="299"/>
                  </a:lnTo>
                  <a:lnTo>
                    <a:pt x="202" y="297"/>
                  </a:lnTo>
                  <a:lnTo>
                    <a:pt x="200" y="292"/>
                  </a:lnTo>
                  <a:lnTo>
                    <a:pt x="196" y="290"/>
                  </a:lnTo>
                  <a:lnTo>
                    <a:pt x="194" y="282"/>
                  </a:lnTo>
                  <a:lnTo>
                    <a:pt x="190" y="282"/>
                  </a:lnTo>
                  <a:lnTo>
                    <a:pt x="182" y="272"/>
                  </a:lnTo>
                  <a:lnTo>
                    <a:pt x="164" y="250"/>
                  </a:lnTo>
                  <a:lnTo>
                    <a:pt x="166" y="245"/>
                  </a:lnTo>
                  <a:lnTo>
                    <a:pt x="159" y="235"/>
                  </a:lnTo>
                  <a:lnTo>
                    <a:pt x="153" y="217"/>
                  </a:lnTo>
                  <a:lnTo>
                    <a:pt x="151" y="209"/>
                  </a:lnTo>
                  <a:lnTo>
                    <a:pt x="151" y="205"/>
                  </a:lnTo>
                  <a:lnTo>
                    <a:pt x="151" y="196"/>
                  </a:lnTo>
                  <a:lnTo>
                    <a:pt x="151" y="182"/>
                  </a:lnTo>
                  <a:lnTo>
                    <a:pt x="151" y="176"/>
                  </a:lnTo>
                  <a:lnTo>
                    <a:pt x="155" y="170"/>
                  </a:lnTo>
                  <a:lnTo>
                    <a:pt x="164" y="145"/>
                  </a:lnTo>
                  <a:lnTo>
                    <a:pt x="180" y="117"/>
                  </a:lnTo>
                  <a:lnTo>
                    <a:pt x="196" y="92"/>
                  </a:lnTo>
                  <a:lnTo>
                    <a:pt x="209" y="74"/>
                  </a:lnTo>
                  <a:lnTo>
                    <a:pt x="223" y="59"/>
                  </a:lnTo>
                  <a:lnTo>
                    <a:pt x="239" y="43"/>
                  </a:lnTo>
                  <a:lnTo>
                    <a:pt x="243" y="43"/>
                  </a:lnTo>
                  <a:lnTo>
                    <a:pt x="245" y="43"/>
                  </a:lnTo>
                  <a:lnTo>
                    <a:pt x="247" y="43"/>
                  </a:lnTo>
                  <a:lnTo>
                    <a:pt x="249" y="41"/>
                  </a:lnTo>
                  <a:lnTo>
                    <a:pt x="253" y="37"/>
                  </a:lnTo>
                  <a:lnTo>
                    <a:pt x="253" y="0"/>
                  </a:lnTo>
                  <a:lnTo>
                    <a:pt x="253" y="0"/>
                  </a:lnTo>
                  <a:lnTo>
                    <a:pt x="237" y="4"/>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4" name="Freeform 784"/>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5" name="Freeform 785"/>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sp>
          <p:nvSpPr>
            <p:cNvPr id="396" name="Freeform 786"/>
            <p:cNvSpPr>
              <a:spLocks/>
            </p:cNvSpPr>
            <p:nvPr/>
          </p:nvSpPr>
          <p:spPr bwMode="auto">
            <a:xfrm>
              <a:off x="8372475" y="374650"/>
              <a:ext cx="450850" cy="1047750"/>
            </a:xfrm>
            <a:custGeom>
              <a:avLst/>
              <a:gdLst>
                <a:gd name="T0" fmla="*/ 6 w 284"/>
                <a:gd name="T1" fmla="*/ 452 h 660"/>
                <a:gd name="T2" fmla="*/ 31 w 284"/>
                <a:gd name="T3" fmla="*/ 429 h 660"/>
                <a:gd name="T4" fmla="*/ 63 w 284"/>
                <a:gd name="T5" fmla="*/ 427 h 660"/>
                <a:gd name="T6" fmla="*/ 117 w 284"/>
                <a:gd name="T7" fmla="*/ 421 h 660"/>
                <a:gd name="T8" fmla="*/ 129 w 284"/>
                <a:gd name="T9" fmla="*/ 421 h 660"/>
                <a:gd name="T10" fmla="*/ 155 w 284"/>
                <a:gd name="T11" fmla="*/ 419 h 660"/>
                <a:gd name="T12" fmla="*/ 155 w 284"/>
                <a:gd name="T13" fmla="*/ 411 h 660"/>
                <a:gd name="T14" fmla="*/ 133 w 284"/>
                <a:gd name="T15" fmla="*/ 409 h 660"/>
                <a:gd name="T16" fmla="*/ 117 w 284"/>
                <a:gd name="T17" fmla="*/ 393 h 660"/>
                <a:gd name="T18" fmla="*/ 102 w 284"/>
                <a:gd name="T19" fmla="*/ 368 h 660"/>
                <a:gd name="T20" fmla="*/ 104 w 284"/>
                <a:gd name="T21" fmla="*/ 339 h 660"/>
                <a:gd name="T22" fmla="*/ 131 w 284"/>
                <a:gd name="T23" fmla="*/ 337 h 660"/>
                <a:gd name="T24" fmla="*/ 139 w 284"/>
                <a:gd name="T25" fmla="*/ 317 h 660"/>
                <a:gd name="T26" fmla="*/ 153 w 284"/>
                <a:gd name="T27" fmla="*/ 305 h 660"/>
                <a:gd name="T28" fmla="*/ 139 w 284"/>
                <a:gd name="T29" fmla="*/ 284 h 660"/>
                <a:gd name="T30" fmla="*/ 129 w 284"/>
                <a:gd name="T31" fmla="*/ 262 h 660"/>
                <a:gd name="T32" fmla="*/ 121 w 284"/>
                <a:gd name="T33" fmla="*/ 256 h 660"/>
                <a:gd name="T34" fmla="*/ 100 w 284"/>
                <a:gd name="T35" fmla="*/ 223 h 660"/>
                <a:gd name="T36" fmla="*/ 110 w 284"/>
                <a:gd name="T37" fmla="*/ 180 h 660"/>
                <a:gd name="T38" fmla="*/ 100 w 284"/>
                <a:gd name="T39" fmla="*/ 160 h 660"/>
                <a:gd name="T40" fmla="*/ 53 w 284"/>
                <a:gd name="T41" fmla="*/ 155 h 660"/>
                <a:gd name="T42" fmla="*/ 82 w 284"/>
                <a:gd name="T43" fmla="*/ 139 h 660"/>
                <a:gd name="T44" fmla="*/ 237 w 284"/>
                <a:gd name="T45" fmla="*/ 4 h 660"/>
                <a:gd name="T46" fmla="*/ 280 w 284"/>
                <a:gd name="T47" fmla="*/ 14 h 660"/>
                <a:gd name="T48" fmla="*/ 256 w 284"/>
                <a:gd name="T49" fmla="*/ 37 h 660"/>
                <a:gd name="T50" fmla="*/ 243 w 284"/>
                <a:gd name="T51" fmla="*/ 43 h 660"/>
                <a:gd name="T52" fmla="*/ 196 w 284"/>
                <a:gd name="T53" fmla="*/ 92 h 660"/>
                <a:gd name="T54" fmla="*/ 151 w 284"/>
                <a:gd name="T55" fmla="*/ 176 h 660"/>
                <a:gd name="T56" fmla="*/ 151 w 284"/>
                <a:gd name="T57" fmla="*/ 209 h 660"/>
                <a:gd name="T58" fmla="*/ 164 w 284"/>
                <a:gd name="T59" fmla="*/ 250 h 660"/>
                <a:gd name="T60" fmla="*/ 196 w 284"/>
                <a:gd name="T61" fmla="*/ 290 h 660"/>
                <a:gd name="T62" fmla="*/ 200 w 284"/>
                <a:gd name="T63" fmla="*/ 301 h 660"/>
                <a:gd name="T64" fmla="*/ 221 w 284"/>
                <a:gd name="T65" fmla="*/ 325 h 660"/>
                <a:gd name="T66" fmla="*/ 227 w 284"/>
                <a:gd name="T67" fmla="*/ 337 h 660"/>
                <a:gd name="T68" fmla="*/ 235 w 284"/>
                <a:gd name="T69" fmla="*/ 354 h 660"/>
                <a:gd name="T70" fmla="*/ 231 w 284"/>
                <a:gd name="T71" fmla="*/ 358 h 660"/>
                <a:gd name="T72" fmla="*/ 227 w 284"/>
                <a:gd name="T73" fmla="*/ 364 h 660"/>
                <a:gd name="T74" fmla="*/ 219 w 284"/>
                <a:gd name="T75" fmla="*/ 370 h 660"/>
                <a:gd name="T76" fmla="*/ 211 w 284"/>
                <a:gd name="T77" fmla="*/ 425 h 660"/>
                <a:gd name="T78" fmla="*/ 223 w 284"/>
                <a:gd name="T79" fmla="*/ 481 h 660"/>
                <a:gd name="T80" fmla="*/ 227 w 284"/>
                <a:gd name="T81" fmla="*/ 524 h 660"/>
                <a:gd name="T82" fmla="*/ 235 w 284"/>
                <a:gd name="T83" fmla="*/ 585 h 660"/>
                <a:gd name="T84" fmla="*/ 229 w 284"/>
                <a:gd name="T85" fmla="*/ 605 h 660"/>
                <a:gd name="T86" fmla="*/ 202 w 284"/>
                <a:gd name="T87" fmla="*/ 626 h 660"/>
                <a:gd name="T88" fmla="*/ 186 w 284"/>
                <a:gd name="T89" fmla="*/ 646 h 660"/>
                <a:gd name="T90" fmla="*/ 170 w 284"/>
                <a:gd name="T91" fmla="*/ 652 h 660"/>
                <a:gd name="T92" fmla="*/ 166 w 284"/>
                <a:gd name="T93" fmla="*/ 622 h 660"/>
                <a:gd name="T94" fmla="*/ 147 w 284"/>
                <a:gd name="T95" fmla="*/ 607 h 660"/>
                <a:gd name="T96" fmla="*/ 137 w 284"/>
                <a:gd name="T97" fmla="*/ 597 h 660"/>
                <a:gd name="T98" fmla="*/ 143 w 284"/>
                <a:gd name="T99" fmla="*/ 583 h 660"/>
                <a:gd name="T100" fmla="*/ 151 w 284"/>
                <a:gd name="T101" fmla="*/ 568 h 660"/>
                <a:gd name="T102" fmla="*/ 137 w 284"/>
                <a:gd name="T103" fmla="*/ 558 h 660"/>
                <a:gd name="T104" fmla="*/ 112 w 284"/>
                <a:gd name="T105" fmla="*/ 542 h 660"/>
                <a:gd name="T106" fmla="*/ 86 w 284"/>
                <a:gd name="T107" fmla="*/ 560 h 660"/>
                <a:gd name="T108" fmla="*/ 55 w 284"/>
                <a:gd name="T109" fmla="*/ 573 h 660"/>
                <a:gd name="T110" fmla="*/ 47 w 284"/>
                <a:gd name="T111" fmla="*/ 577 h 660"/>
                <a:gd name="T112" fmla="*/ 33 w 284"/>
                <a:gd name="T113" fmla="*/ 587 h 660"/>
                <a:gd name="T114" fmla="*/ 25 w 284"/>
                <a:gd name="T115" fmla="*/ 577 h 660"/>
                <a:gd name="T116" fmla="*/ 25 w 284"/>
                <a:gd name="T117" fmla="*/ 526 h 660"/>
                <a:gd name="T118" fmla="*/ 12 w 284"/>
                <a:gd name="T119" fmla="*/ 509 h 660"/>
                <a:gd name="T120" fmla="*/ 6 w 284"/>
                <a:gd name="T121" fmla="*/ 497 h 660"/>
                <a:gd name="T122" fmla="*/ 4 w 284"/>
                <a:gd name="T123" fmla="*/ 474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4" h="660">
                  <a:moveTo>
                    <a:pt x="0" y="466"/>
                  </a:moveTo>
                  <a:lnTo>
                    <a:pt x="4" y="462"/>
                  </a:lnTo>
                  <a:lnTo>
                    <a:pt x="4" y="456"/>
                  </a:lnTo>
                  <a:lnTo>
                    <a:pt x="6" y="452"/>
                  </a:lnTo>
                  <a:lnTo>
                    <a:pt x="29" y="448"/>
                  </a:lnTo>
                  <a:lnTo>
                    <a:pt x="27" y="436"/>
                  </a:lnTo>
                  <a:lnTo>
                    <a:pt x="29" y="434"/>
                  </a:lnTo>
                  <a:lnTo>
                    <a:pt x="31" y="429"/>
                  </a:lnTo>
                  <a:lnTo>
                    <a:pt x="33" y="429"/>
                  </a:lnTo>
                  <a:lnTo>
                    <a:pt x="33" y="421"/>
                  </a:lnTo>
                  <a:lnTo>
                    <a:pt x="41" y="423"/>
                  </a:lnTo>
                  <a:lnTo>
                    <a:pt x="63" y="427"/>
                  </a:lnTo>
                  <a:lnTo>
                    <a:pt x="84" y="429"/>
                  </a:lnTo>
                  <a:lnTo>
                    <a:pt x="86" y="429"/>
                  </a:lnTo>
                  <a:lnTo>
                    <a:pt x="108" y="427"/>
                  </a:lnTo>
                  <a:lnTo>
                    <a:pt x="117" y="421"/>
                  </a:lnTo>
                  <a:lnTo>
                    <a:pt x="119" y="421"/>
                  </a:lnTo>
                  <a:lnTo>
                    <a:pt x="123" y="425"/>
                  </a:lnTo>
                  <a:lnTo>
                    <a:pt x="125" y="425"/>
                  </a:lnTo>
                  <a:lnTo>
                    <a:pt x="129" y="421"/>
                  </a:lnTo>
                  <a:lnTo>
                    <a:pt x="129" y="421"/>
                  </a:lnTo>
                  <a:lnTo>
                    <a:pt x="129" y="419"/>
                  </a:lnTo>
                  <a:lnTo>
                    <a:pt x="145" y="421"/>
                  </a:lnTo>
                  <a:lnTo>
                    <a:pt x="155" y="419"/>
                  </a:lnTo>
                  <a:lnTo>
                    <a:pt x="155" y="417"/>
                  </a:lnTo>
                  <a:lnTo>
                    <a:pt x="157" y="413"/>
                  </a:lnTo>
                  <a:lnTo>
                    <a:pt x="157" y="411"/>
                  </a:lnTo>
                  <a:lnTo>
                    <a:pt x="155" y="411"/>
                  </a:lnTo>
                  <a:lnTo>
                    <a:pt x="147" y="413"/>
                  </a:lnTo>
                  <a:lnTo>
                    <a:pt x="145" y="411"/>
                  </a:lnTo>
                  <a:lnTo>
                    <a:pt x="141" y="411"/>
                  </a:lnTo>
                  <a:lnTo>
                    <a:pt x="133" y="409"/>
                  </a:lnTo>
                  <a:lnTo>
                    <a:pt x="125" y="407"/>
                  </a:lnTo>
                  <a:lnTo>
                    <a:pt x="119" y="403"/>
                  </a:lnTo>
                  <a:lnTo>
                    <a:pt x="117" y="399"/>
                  </a:lnTo>
                  <a:lnTo>
                    <a:pt x="117" y="393"/>
                  </a:lnTo>
                  <a:lnTo>
                    <a:pt x="110" y="387"/>
                  </a:lnTo>
                  <a:lnTo>
                    <a:pt x="110" y="374"/>
                  </a:lnTo>
                  <a:lnTo>
                    <a:pt x="108" y="370"/>
                  </a:lnTo>
                  <a:lnTo>
                    <a:pt x="102" y="368"/>
                  </a:lnTo>
                  <a:lnTo>
                    <a:pt x="100" y="366"/>
                  </a:lnTo>
                  <a:lnTo>
                    <a:pt x="104" y="352"/>
                  </a:lnTo>
                  <a:lnTo>
                    <a:pt x="102" y="346"/>
                  </a:lnTo>
                  <a:lnTo>
                    <a:pt x="104" y="339"/>
                  </a:lnTo>
                  <a:lnTo>
                    <a:pt x="117" y="342"/>
                  </a:lnTo>
                  <a:lnTo>
                    <a:pt x="123" y="339"/>
                  </a:lnTo>
                  <a:lnTo>
                    <a:pt x="123" y="337"/>
                  </a:lnTo>
                  <a:lnTo>
                    <a:pt x="131" y="337"/>
                  </a:lnTo>
                  <a:lnTo>
                    <a:pt x="135" y="329"/>
                  </a:lnTo>
                  <a:lnTo>
                    <a:pt x="137" y="325"/>
                  </a:lnTo>
                  <a:lnTo>
                    <a:pt x="137" y="319"/>
                  </a:lnTo>
                  <a:lnTo>
                    <a:pt x="139" y="317"/>
                  </a:lnTo>
                  <a:lnTo>
                    <a:pt x="143" y="315"/>
                  </a:lnTo>
                  <a:lnTo>
                    <a:pt x="155" y="311"/>
                  </a:lnTo>
                  <a:lnTo>
                    <a:pt x="162" y="307"/>
                  </a:lnTo>
                  <a:lnTo>
                    <a:pt x="153" y="305"/>
                  </a:lnTo>
                  <a:lnTo>
                    <a:pt x="151" y="303"/>
                  </a:lnTo>
                  <a:lnTo>
                    <a:pt x="147" y="299"/>
                  </a:lnTo>
                  <a:lnTo>
                    <a:pt x="143" y="286"/>
                  </a:lnTo>
                  <a:lnTo>
                    <a:pt x="139" y="284"/>
                  </a:lnTo>
                  <a:lnTo>
                    <a:pt x="135" y="284"/>
                  </a:lnTo>
                  <a:lnTo>
                    <a:pt x="135" y="274"/>
                  </a:lnTo>
                  <a:lnTo>
                    <a:pt x="131" y="272"/>
                  </a:lnTo>
                  <a:lnTo>
                    <a:pt x="129" y="262"/>
                  </a:lnTo>
                  <a:lnTo>
                    <a:pt x="127" y="256"/>
                  </a:lnTo>
                  <a:lnTo>
                    <a:pt x="123" y="256"/>
                  </a:lnTo>
                  <a:lnTo>
                    <a:pt x="123" y="258"/>
                  </a:lnTo>
                  <a:lnTo>
                    <a:pt x="121" y="256"/>
                  </a:lnTo>
                  <a:lnTo>
                    <a:pt x="117" y="247"/>
                  </a:lnTo>
                  <a:lnTo>
                    <a:pt x="115" y="245"/>
                  </a:lnTo>
                  <a:lnTo>
                    <a:pt x="108" y="241"/>
                  </a:lnTo>
                  <a:lnTo>
                    <a:pt x="100" y="223"/>
                  </a:lnTo>
                  <a:lnTo>
                    <a:pt x="100" y="217"/>
                  </a:lnTo>
                  <a:lnTo>
                    <a:pt x="104" y="215"/>
                  </a:lnTo>
                  <a:lnTo>
                    <a:pt x="110" y="190"/>
                  </a:lnTo>
                  <a:lnTo>
                    <a:pt x="110" y="180"/>
                  </a:lnTo>
                  <a:lnTo>
                    <a:pt x="110" y="174"/>
                  </a:lnTo>
                  <a:lnTo>
                    <a:pt x="112" y="166"/>
                  </a:lnTo>
                  <a:lnTo>
                    <a:pt x="108" y="162"/>
                  </a:lnTo>
                  <a:lnTo>
                    <a:pt x="100" y="160"/>
                  </a:lnTo>
                  <a:lnTo>
                    <a:pt x="72" y="164"/>
                  </a:lnTo>
                  <a:lnTo>
                    <a:pt x="59" y="164"/>
                  </a:lnTo>
                  <a:lnTo>
                    <a:pt x="53" y="155"/>
                  </a:lnTo>
                  <a:lnTo>
                    <a:pt x="53" y="155"/>
                  </a:lnTo>
                  <a:lnTo>
                    <a:pt x="65" y="149"/>
                  </a:lnTo>
                  <a:lnTo>
                    <a:pt x="70" y="145"/>
                  </a:lnTo>
                  <a:lnTo>
                    <a:pt x="76" y="143"/>
                  </a:lnTo>
                  <a:lnTo>
                    <a:pt x="82" y="139"/>
                  </a:lnTo>
                  <a:lnTo>
                    <a:pt x="108" y="115"/>
                  </a:lnTo>
                  <a:lnTo>
                    <a:pt x="204" y="29"/>
                  </a:lnTo>
                  <a:lnTo>
                    <a:pt x="219" y="16"/>
                  </a:lnTo>
                  <a:lnTo>
                    <a:pt x="237" y="4"/>
                  </a:lnTo>
                  <a:lnTo>
                    <a:pt x="253" y="0"/>
                  </a:lnTo>
                  <a:lnTo>
                    <a:pt x="278" y="6"/>
                  </a:lnTo>
                  <a:lnTo>
                    <a:pt x="284" y="8"/>
                  </a:lnTo>
                  <a:lnTo>
                    <a:pt x="280" y="14"/>
                  </a:lnTo>
                  <a:lnTo>
                    <a:pt x="274" y="18"/>
                  </a:lnTo>
                  <a:lnTo>
                    <a:pt x="260" y="31"/>
                  </a:lnTo>
                  <a:lnTo>
                    <a:pt x="258" y="33"/>
                  </a:lnTo>
                  <a:lnTo>
                    <a:pt x="256" y="37"/>
                  </a:lnTo>
                  <a:lnTo>
                    <a:pt x="249" y="41"/>
                  </a:lnTo>
                  <a:lnTo>
                    <a:pt x="247" y="43"/>
                  </a:lnTo>
                  <a:lnTo>
                    <a:pt x="245" y="43"/>
                  </a:lnTo>
                  <a:lnTo>
                    <a:pt x="243" y="43"/>
                  </a:lnTo>
                  <a:lnTo>
                    <a:pt x="239" y="43"/>
                  </a:lnTo>
                  <a:lnTo>
                    <a:pt x="223" y="59"/>
                  </a:lnTo>
                  <a:lnTo>
                    <a:pt x="209" y="74"/>
                  </a:lnTo>
                  <a:lnTo>
                    <a:pt x="196" y="92"/>
                  </a:lnTo>
                  <a:lnTo>
                    <a:pt x="180" y="117"/>
                  </a:lnTo>
                  <a:lnTo>
                    <a:pt x="164" y="145"/>
                  </a:lnTo>
                  <a:lnTo>
                    <a:pt x="155" y="170"/>
                  </a:lnTo>
                  <a:lnTo>
                    <a:pt x="151" y="176"/>
                  </a:lnTo>
                  <a:lnTo>
                    <a:pt x="151" y="182"/>
                  </a:lnTo>
                  <a:lnTo>
                    <a:pt x="151" y="196"/>
                  </a:lnTo>
                  <a:lnTo>
                    <a:pt x="151" y="205"/>
                  </a:lnTo>
                  <a:lnTo>
                    <a:pt x="151" y="209"/>
                  </a:lnTo>
                  <a:lnTo>
                    <a:pt x="153" y="217"/>
                  </a:lnTo>
                  <a:lnTo>
                    <a:pt x="159" y="235"/>
                  </a:lnTo>
                  <a:lnTo>
                    <a:pt x="166" y="245"/>
                  </a:lnTo>
                  <a:lnTo>
                    <a:pt x="164" y="250"/>
                  </a:lnTo>
                  <a:lnTo>
                    <a:pt x="182" y="272"/>
                  </a:lnTo>
                  <a:lnTo>
                    <a:pt x="190" y="282"/>
                  </a:lnTo>
                  <a:lnTo>
                    <a:pt x="194" y="282"/>
                  </a:lnTo>
                  <a:lnTo>
                    <a:pt x="196" y="290"/>
                  </a:lnTo>
                  <a:lnTo>
                    <a:pt x="200" y="292"/>
                  </a:lnTo>
                  <a:lnTo>
                    <a:pt x="202" y="297"/>
                  </a:lnTo>
                  <a:lnTo>
                    <a:pt x="200" y="299"/>
                  </a:lnTo>
                  <a:lnTo>
                    <a:pt x="200" y="301"/>
                  </a:lnTo>
                  <a:lnTo>
                    <a:pt x="209" y="309"/>
                  </a:lnTo>
                  <a:lnTo>
                    <a:pt x="213" y="315"/>
                  </a:lnTo>
                  <a:lnTo>
                    <a:pt x="217" y="321"/>
                  </a:lnTo>
                  <a:lnTo>
                    <a:pt x="221" y="325"/>
                  </a:lnTo>
                  <a:lnTo>
                    <a:pt x="223" y="327"/>
                  </a:lnTo>
                  <a:lnTo>
                    <a:pt x="225" y="329"/>
                  </a:lnTo>
                  <a:lnTo>
                    <a:pt x="225" y="333"/>
                  </a:lnTo>
                  <a:lnTo>
                    <a:pt x="227" y="337"/>
                  </a:lnTo>
                  <a:lnTo>
                    <a:pt x="229" y="344"/>
                  </a:lnTo>
                  <a:lnTo>
                    <a:pt x="229" y="350"/>
                  </a:lnTo>
                  <a:lnTo>
                    <a:pt x="231" y="352"/>
                  </a:lnTo>
                  <a:lnTo>
                    <a:pt x="235" y="354"/>
                  </a:lnTo>
                  <a:lnTo>
                    <a:pt x="235" y="358"/>
                  </a:lnTo>
                  <a:lnTo>
                    <a:pt x="231" y="356"/>
                  </a:lnTo>
                  <a:lnTo>
                    <a:pt x="229" y="356"/>
                  </a:lnTo>
                  <a:lnTo>
                    <a:pt x="231" y="358"/>
                  </a:lnTo>
                  <a:lnTo>
                    <a:pt x="231" y="360"/>
                  </a:lnTo>
                  <a:lnTo>
                    <a:pt x="227" y="360"/>
                  </a:lnTo>
                  <a:lnTo>
                    <a:pt x="227" y="362"/>
                  </a:lnTo>
                  <a:lnTo>
                    <a:pt x="227" y="364"/>
                  </a:lnTo>
                  <a:lnTo>
                    <a:pt x="225" y="366"/>
                  </a:lnTo>
                  <a:lnTo>
                    <a:pt x="223" y="368"/>
                  </a:lnTo>
                  <a:lnTo>
                    <a:pt x="221" y="368"/>
                  </a:lnTo>
                  <a:lnTo>
                    <a:pt x="219" y="370"/>
                  </a:lnTo>
                  <a:lnTo>
                    <a:pt x="219" y="372"/>
                  </a:lnTo>
                  <a:lnTo>
                    <a:pt x="217" y="393"/>
                  </a:lnTo>
                  <a:lnTo>
                    <a:pt x="213" y="421"/>
                  </a:lnTo>
                  <a:lnTo>
                    <a:pt x="211" y="425"/>
                  </a:lnTo>
                  <a:lnTo>
                    <a:pt x="215" y="456"/>
                  </a:lnTo>
                  <a:lnTo>
                    <a:pt x="217" y="468"/>
                  </a:lnTo>
                  <a:lnTo>
                    <a:pt x="221" y="474"/>
                  </a:lnTo>
                  <a:lnTo>
                    <a:pt x="223" y="481"/>
                  </a:lnTo>
                  <a:lnTo>
                    <a:pt x="223" y="485"/>
                  </a:lnTo>
                  <a:lnTo>
                    <a:pt x="223" y="489"/>
                  </a:lnTo>
                  <a:lnTo>
                    <a:pt x="223" y="497"/>
                  </a:lnTo>
                  <a:lnTo>
                    <a:pt x="227" y="524"/>
                  </a:lnTo>
                  <a:lnTo>
                    <a:pt x="229" y="534"/>
                  </a:lnTo>
                  <a:lnTo>
                    <a:pt x="233" y="552"/>
                  </a:lnTo>
                  <a:lnTo>
                    <a:pt x="235" y="573"/>
                  </a:lnTo>
                  <a:lnTo>
                    <a:pt x="235" y="585"/>
                  </a:lnTo>
                  <a:lnTo>
                    <a:pt x="235" y="593"/>
                  </a:lnTo>
                  <a:lnTo>
                    <a:pt x="231" y="601"/>
                  </a:lnTo>
                  <a:lnTo>
                    <a:pt x="231" y="599"/>
                  </a:lnTo>
                  <a:lnTo>
                    <a:pt x="229" y="605"/>
                  </a:lnTo>
                  <a:lnTo>
                    <a:pt x="223" y="611"/>
                  </a:lnTo>
                  <a:lnTo>
                    <a:pt x="215" y="620"/>
                  </a:lnTo>
                  <a:lnTo>
                    <a:pt x="209" y="624"/>
                  </a:lnTo>
                  <a:lnTo>
                    <a:pt x="202" y="626"/>
                  </a:lnTo>
                  <a:lnTo>
                    <a:pt x="204" y="630"/>
                  </a:lnTo>
                  <a:lnTo>
                    <a:pt x="204" y="632"/>
                  </a:lnTo>
                  <a:lnTo>
                    <a:pt x="200" y="630"/>
                  </a:lnTo>
                  <a:lnTo>
                    <a:pt x="186" y="646"/>
                  </a:lnTo>
                  <a:lnTo>
                    <a:pt x="174" y="660"/>
                  </a:lnTo>
                  <a:lnTo>
                    <a:pt x="174" y="660"/>
                  </a:lnTo>
                  <a:lnTo>
                    <a:pt x="172" y="654"/>
                  </a:lnTo>
                  <a:lnTo>
                    <a:pt x="170" y="652"/>
                  </a:lnTo>
                  <a:lnTo>
                    <a:pt x="174" y="646"/>
                  </a:lnTo>
                  <a:lnTo>
                    <a:pt x="174" y="634"/>
                  </a:lnTo>
                  <a:lnTo>
                    <a:pt x="168" y="624"/>
                  </a:lnTo>
                  <a:lnTo>
                    <a:pt x="166" y="622"/>
                  </a:lnTo>
                  <a:lnTo>
                    <a:pt x="157" y="613"/>
                  </a:lnTo>
                  <a:lnTo>
                    <a:pt x="151" y="611"/>
                  </a:lnTo>
                  <a:lnTo>
                    <a:pt x="151" y="609"/>
                  </a:lnTo>
                  <a:lnTo>
                    <a:pt x="147" y="607"/>
                  </a:lnTo>
                  <a:lnTo>
                    <a:pt x="145" y="605"/>
                  </a:lnTo>
                  <a:lnTo>
                    <a:pt x="143" y="601"/>
                  </a:lnTo>
                  <a:lnTo>
                    <a:pt x="139" y="599"/>
                  </a:lnTo>
                  <a:lnTo>
                    <a:pt x="137" y="597"/>
                  </a:lnTo>
                  <a:lnTo>
                    <a:pt x="137" y="595"/>
                  </a:lnTo>
                  <a:lnTo>
                    <a:pt x="143" y="589"/>
                  </a:lnTo>
                  <a:lnTo>
                    <a:pt x="145" y="585"/>
                  </a:lnTo>
                  <a:lnTo>
                    <a:pt x="143" y="583"/>
                  </a:lnTo>
                  <a:lnTo>
                    <a:pt x="143" y="581"/>
                  </a:lnTo>
                  <a:lnTo>
                    <a:pt x="145" y="577"/>
                  </a:lnTo>
                  <a:lnTo>
                    <a:pt x="149" y="575"/>
                  </a:lnTo>
                  <a:lnTo>
                    <a:pt x="151" y="568"/>
                  </a:lnTo>
                  <a:lnTo>
                    <a:pt x="147" y="558"/>
                  </a:lnTo>
                  <a:lnTo>
                    <a:pt x="145" y="560"/>
                  </a:lnTo>
                  <a:lnTo>
                    <a:pt x="139" y="558"/>
                  </a:lnTo>
                  <a:lnTo>
                    <a:pt x="137" y="558"/>
                  </a:lnTo>
                  <a:lnTo>
                    <a:pt x="133" y="554"/>
                  </a:lnTo>
                  <a:lnTo>
                    <a:pt x="127" y="554"/>
                  </a:lnTo>
                  <a:lnTo>
                    <a:pt x="123" y="548"/>
                  </a:lnTo>
                  <a:lnTo>
                    <a:pt x="112" y="542"/>
                  </a:lnTo>
                  <a:lnTo>
                    <a:pt x="112" y="556"/>
                  </a:lnTo>
                  <a:lnTo>
                    <a:pt x="108" y="558"/>
                  </a:lnTo>
                  <a:lnTo>
                    <a:pt x="98" y="556"/>
                  </a:lnTo>
                  <a:lnTo>
                    <a:pt x="86" y="560"/>
                  </a:lnTo>
                  <a:lnTo>
                    <a:pt x="72" y="556"/>
                  </a:lnTo>
                  <a:lnTo>
                    <a:pt x="63" y="562"/>
                  </a:lnTo>
                  <a:lnTo>
                    <a:pt x="57" y="568"/>
                  </a:lnTo>
                  <a:lnTo>
                    <a:pt x="55" y="573"/>
                  </a:lnTo>
                  <a:lnTo>
                    <a:pt x="53" y="575"/>
                  </a:lnTo>
                  <a:lnTo>
                    <a:pt x="53" y="577"/>
                  </a:lnTo>
                  <a:lnTo>
                    <a:pt x="51" y="579"/>
                  </a:lnTo>
                  <a:lnTo>
                    <a:pt x="47" y="577"/>
                  </a:lnTo>
                  <a:lnTo>
                    <a:pt x="43" y="581"/>
                  </a:lnTo>
                  <a:lnTo>
                    <a:pt x="41" y="581"/>
                  </a:lnTo>
                  <a:lnTo>
                    <a:pt x="37" y="581"/>
                  </a:lnTo>
                  <a:lnTo>
                    <a:pt x="33" y="587"/>
                  </a:lnTo>
                  <a:lnTo>
                    <a:pt x="33" y="587"/>
                  </a:lnTo>
                  <a:lnTo>
                    <a:pt x="31" y="585"/>
                  </a:lnTo>
                  <a:lnTo>
                    <a:pt x="33" y="577"/>
                  </a:lnTo>
                  <a:lnTo>
                    <a:pt x="25" y="577"/>
                  </a:lnTo>
                  <a:lnTo>
                    <a:pt x="23" y="573"/>
                  </a:lnTo>
                  <a:lnTo>
                    <a:pt x="21" y="564"/>
                  </a:lnTo>
                  <a:lnTo>
                    <a:pt x="18" y="540"/>
                  </a:lnTo>
                  <a:lnTo>
                    <a:pt x="25" y="526"/>
                  </a:lnTo>
                  <a:lnTo>
                    <a:pt x="16" y="519"/>
                  </a:lnTo>
                  <a:lnTo>
                    <a:pt x="16" y="513"/>
                  </a:lnTo>
                  <a:lnTo>
                    <a:pt x="12" y="511"/>
                  </a:lnTo>
                  <a:lnTo>
                    <a:pt x="12" y="509"/>
                  </a:lnTo>
                  <a:lnTo>
                    <a:pt x="12" y="507"/>
                  </a:lnTo>
                  <a:lnTo>
                    <a:pt x="12" y="503"/>
                  </a:lnTo>
                  <a:lnTo>
                    <a:pt x="8" y="499"/>
                  </a:lnTo>
                  <a:lnTo>
                    <a:pt x="6" y="497"/>
                  </a:lnTo>
                  <a:lnTo>
                    <a:pt x="4" y="493"/>
                  </a:lnTo>
                  <a:lnTo>
                    <a:pt x="8" y="481"/>
                  </a:lnTo>
                  <a:lnTo>
                    <a:pt x="4" y="476"/>
                  </a:lnTo>
                  <a:lnTo>
                    <a:pt x="4" y="474"/>
                  </a:lnTo>
                  <a:lnTo>
                    <a:pt x="0" y="466"/>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a-DK"/>
            </a:p>
          </p:txBody>
        </p:sp>
      </p:grpSp>
      <p:sp>
        <p:nvSpPr>
          <p:cNvPr id="4" name="Tekstfelt 3"/>
          <p:cNvSpPr txBox="1"/>
          <p:nvPr/>
        </p:nvSpPr>
        <p:spPr>
          <a:xfrm>
            <a:off x="8610534" y="2349018"/>
            <a:ext cx="1620553" cy="369332"/>
          </a:xfrm>
          <a:prstGeom prst="rect">
            <a:avLst/>
          </a:prstGeom>
          <a:noFill/>
        </p:spPr>
        <p:txBody>
          <a:bodyPr wrap="square" rtlCol="0">
            <a:spAutoFit/>
          </a:bodyPr>
          <a:lstStyle/>
          <a:p>
            <a:r>
              <a:rPr lang="da-DK" b="1" dirty="0"/>
              <a:t>AALBORG</a:t>
            </a:r>
          </a:p>
        </p:txBody>
      </p:sp>
      <p:sp>
        <p:nvSpPr>
          <p:cNvPr id="7" name="Tekstfelt 6"/>
          <p:cNvSpPr txBox="1"/>
          <p:nvPr/>
        </p:nvSpPr>
        <p:spPr>
          <a:xfrm>
            <a:off x="10211696" y="4522764"/>
            <a:ext cx="1884318" cy="369332"/>
          </a:xfrm>
          <a:prstGeom prst="rect">
            <a:avLst/>
          </a:prstGeom>
          <a:noFill/>
        </p:spPr>
        <p:txBody>
          <a:bodyPr wrap="square" rtlCol="0">
            <a:spAutoFit/>
          </a:bodyPr>
          <a:lstStyle/>
          <a:p>
            <a:r>
              <a:rPr lang="da-DK" b="1" dirty="0"/>
              <a:t>COPENHAGEN</a:t>
            </a:r>
          </a:p>
        </p:txBody>
      </p:sp>
      <p:sp>
        <p:nvSpPr>
          <p:cNvPr id="15" name="Ellipse 14"/>
          <p:cNvSpPr/>
          <p:nvPr/>
        </p:nvSpPr>
        <p:spPr>
          <a:xfrm>
            <a:off x="8198397" y="2311930"/>
            <a:ext cx="317597" cy="282230"/>
          </a:xfrm>
          <a:prstGeom prst="ellipse">
            <a:avLst/>
          </a:prstGeom>
          <a:solidFill>
            <a:srgbClr val="006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92" name="Ellipse 791"/>
          <p:cNvSpPr/>
          <p:nvPr/>
        </p:nvSpPr>
        <p:spPr>
          <a:xfrm>
            <a:off x="10329545" y="4221461"/>
            <a:ext cx="329485" cy="295610"/>
          </a:xfrm>
          <a:prstGeom prst="ellipse">
            <a:avLst/>
          </a:prstGeom>
          <a:solidFill>
            <a:srgbClr val="006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91" name="Tekstfelt 790"/>
          <p:cNvSpPr txBox="1"/>
          <p:nvPr/>
        </p:nvSpPr>
        <p:spPr>
          <a:xfrm>
            <a:off x="8769744" y="2606865"/>
            <a:ext cx="1911340" cy="276999"/>
          </a:xfrm>
          <a:prstGeom prst="rect">
            <a:avLst/>
          </a:prstGeom>
          <a:noFill/>
        </p:spPr>
        <p:txBody>
          <a:bodyPr wrap="square" rtlCol="0">
            <a:spAutoFit/>
          </a:bodyPr>
          <a:lstStyle/>
          <a:p>
            <a:r>
              <a:rPr lang="da-DK" sz="1200" dirty="0"/>
              <a:t>2900 students</a:t>
            </a:r>
          </a:p>
        </p:txBody>
      </p:sp>
      <p:sp>
        <p:nvSpPr>
          <p:cNvPr id="793" name="Tekstfelt 792"/>
          <p:cNvSpPr txBox="1"/>
          <p:nvPr/>
        </p:nvSpPr>
        <p:spPr>
          <a:xfrm>
            <a:off x="10583264" y="4778682"/>
            <a:ext cx="1499640" cy="276999"/>
          </a:xfrm>
          <a:prstGeom prst="rect">
            <a:avLst/>
          </a:prstGeom>
          <a:noFill/>
        </p:spPr>
        <p:txBody>
          <a:bodyPr wrap="square" rtlCol="0">
            <a:spAutoFit/>
          </a:bodyPr>
          <a:lstStyle/>
          <a:p>
            <a:r>
              <a:rPr lang="da-DK" sz="1200" dirty="0"/>
              <a:t>1400 students</a:t>
            </a:r>
          </a:p>
        </p:txBody>
      </p:sp>
    </p:spTree>
    <p:extLst>
      <p:ext uri="{BB962C8B-B14F-4D97-AF65-F5344CB8AC3E}">
        <p14:creationId xmlns:p14="http://schemas.microsoft.com/office/powerpoint/2010/main" val="4228522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AAU PowerPoint">
  <a:themeElements>
    <a:clrScheme name="AAU">
      <a:dk1>
        <a:srgbClr val="211A52"/>
      </a:dk1>
      <a:lt1>
        <a:srgbClr val="FFFFFF"/>
      </a:lt1>
      <a:dk2>
        <a:srgbClr val="76818B"/>
      </a:dk2>
      <a:lt2>
        <a:srgbClr val="BBC0C5"/>
      </a:lt2>
      <a:accent1>
        <a:srgbClr val="4D4875"/>
      </a:accent1>
      <a:accent2>
        <a:srgbClr val="A6A3BA"/>
      </a:accent2>
      <a:accent3>
        <a:srgbClr val="7A72CC"/>
      </a:accent3>
      <a:accent4>
        <a:srgbClr val="DF6752"/>
      </a:accent4>
      <a:accent5>
        <a:srgbClr val="BDB9E5"/>
      </a:accent5>
      <a:accent6>
        <a:srgbClr val="594FBF"/>
      </a:accent6>
      <a:hlink>
        <a:srgbClr val="9B95D9"/>
      </a:hlink>
      <a:folHlink>
        <a:srgbClr val="DEDCF2"/>
      </a:folHlink>
    </a:clrScheme>
    <a:fontScheme name="AAU">
      <a:majorFont>
        <a:latin typeface="Arial Black"/>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amp;D-Powerpoint Template_16x9" id="{D6003E70-2833-4847-828A-A182BBF6C8FF}" vid="{85D7DE89-D8E2-D743-952C-ED1FA0F18479}"/>
    </a:ext>
  </a:extLst>
</a:theme>
</file>

<file path=ppt/theme/theme2.xml><?xml version="1.0" encoding="utf-8"?>
<a:theme xmlns:a="http://schemas.openxmlformats.org/drawingml/2006/main" name="1_AAU PowerPoint">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AU Arial">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effectLst/>
      </a:spPr>
      <a:bodyPr vert="horz" lIns="0" tIns="0" rIns="0" bIns="0" rtlCol="0" anchor="t" anchorCtr="0">
        <a:noAutofit/>
      </a:bodyPr>
      <a:lstStyle>
        <a:defPPr>
          <a:defRPr dirty="0" smtClean="0"/>
        </a:defPPr>
      </a:lstStyle>
    </a:txDef>
  </a:objectDefaults>
  <a:extraClrSchemeLst/>
  <a:extLst>
    <a:ext uri="{05A4C25C-085E-4340-85A3-A5531E510DB2}">
      <thm15:themeFamily xmlns:thm15="http://schemas.microsoft.com/office/thememl/2012/main" name="Præsentation1" id="{17AFB7EF-DF65-47DA-ABE1-97F599FC1E52}" vid="{900B7545-0238-4A30-953C-2F515DBB31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B&amp;D-Powerpoint Template_16x9</Template>
  <TotalTime>44543</TotalTime>
  <Words>3327</Words>
  <Application>Microsoft Macintosh PowerPoint</Application>
  <PresentationFormat>Widescreen</PresentationFormat>
  <Paragraphs>595</Paragraphs>
  <Slides>43</Slides>
  <Notes>26</Notes>
  <HiddenSlides>0</HiddenSlides>
  <MMClips>1</MMClips>
  <ScaleCrop>false</ScaleCrop>
  <HeadingPairs>
    <vt:vector size="6" baseType="variant">
      <vt:variant>
        <vt:lpstr>Benyttede skrifttyper</vt:lpstr>
      </vt:variant>
      <vt:variant>
        <vt:i4>8</vt:i4>
      </vt:variant>
      <vt:variant>
        <vt:lpstr>Tema</vt:lpstr>
      </vt:variant>
      <vt:variant>
        <vt:i4>2</vt:i4>
      </vt:variant>
      <vt:variant>
        <vt:lpstr>Slidetitler</vt:lpstr>
      </vt:variant>
      <vt:variant>
        <vt:i4>43</vt:i4>
      </vt:variant>
    </vt:vector>
  </HeadingPairs>
  <TitlesOfParts>
    <vt:vector size="53" baseType="lpstr">
      <vt:lpstr>Arial</vt:lpstr>
      <vt:lpstr>Arial Black</vt:lpstr>
      <vt:lpstr>Arial tekst</vt:lpstr>
      <vt:lpstr>Barlow</vt:lpstr>
      <vt:lpstr>Calibri</vt:lpstr>
      <vt:lpstr>Liberation Sans</vt:lpstr>
      <vt:lpstr>Verdana</vt:lpstr>
      <vt:lpstr>Wingdings</vt:lpstr>
      <vt:lpstr>AAU PowerPoint</vt:lpstr>
      <vt:lpstr>1_AAU PowerPoint</vt:lpstr>
      <vt:lpstr>TECHNICAL FACULTY OF  IT AND DESIGN</vt:lpstr>
      <vt:lpstr>CONTENT </vt:lpstr>
      <vt:lpstr>PowerPoint-præsentation</vt:lpstr>
      <vt:lpstr>TECH – ORGANISATION </vt:lpstr>
      <vt:lpstr>TECH – MANAGEMENT</vt:lpstr>
      <vt:lpstr>TECHNICAL FACULTY OF IT AND DESIGN </vt:lpstr>
      <vt:lpstr>TECH PROFILE  We address challenges through education, research and knowledge collaboration that create the future:  </vt:lpstr>
      <vt:lpstr>PowerPoint-præsentation</vt:lpstr>
      <vt:lpstr>TECH - BY THE NUMBERS</vt:lpstr>
      <vt:lpstr>HIGH INTERNATIONAL LEVEL</vt:lpstr>
      <vt:lpstr>DIGITALISATION &amp; SUSTAINABILITY</vt:lpstr>
      <vt:lpstr>WORLD-CLASS DIGITALISATION</vt:lpstr>
      <vt:lpstr>PowerPoint-præsentation</vt:lpstr>
      <vt:lpstr>DEPARTMENT OF ELEKTRONIC SYSTEMS</vt:lpstr>
      <vt:lpstr>DEPARTMENT OF ELECTRONIC SYSTEMS</vt:lpstr>
      <vt:lpstr>DEPARTMENT OF ELECTRONIC SYSTEMS</vt:lpstr>
      <vt:lpstr>DEPARTMENT OF ELECTRONIC SYSTEMS</vt:lpstr>
      <vt:lpstr>DEPARTMENT OF COMPUTER SCIENCE</vt:lpstr>
      <vt:lpstr>DEPARTMENT OF  COMPUTER SCIENCE</vt:lpstr>
      <vt:lpstr>DEPARTMENT OF  COMPUTER SCIENCE</vt:lpstr>
      <vt:lpstr>DEPARTMENT OF ARCHITECTURE, DESIGN AND MEDIA TECHNOLOGY</vt:lpstr>
      <vt:lpstr>DEPARTMENT OF ARCHITECTURE, DESIGN AND MEDIA TECHNOLOGY</vt:lpstr>
      <vt:lpstr>DEPARTMENT OF ARCHITECTURE, DESIGN AND MEDIA TECHNOLOGY</vt:lpstr>
      <vt:lpstr>DEPARTMENT OF SUSTAINABILITY AND PLANNING</vt:lpstr>
      <vt:lpstr>DEPARTMENT OF SUSTAINABILITY AND PLANNING</vt:lpstr>
      <vt:lpstr>DEPARTMENT OF SUSTAINABILITY AND PLANNING</vt:lpstr>
      <vt:lpstr>EDUCATION</vt:lpstr>
      <vt:lpstr>PROGRAMMES AT TECH</vt:lpstr>
      <vt:lpstr>PROBLEM BASED PROJECT WORK</vt:lpstr>
      <vt:lpstr>PROBLEM BASED LEARNING (PBL)</vt:lpstr>
      <vt:lpstr>PowerPoint-præsentation</vt:lpstr>
      <vt:lpstr>RESEARCH</vt:lpstr>
      <vt:lpstr>STRONG RESEARCH AREAS</vt:lpstr>
      <vt:lpstr>MAKING A MARK IN THE WORLD</vt:lpstr>
      <vt:lpstr>DIGITAL INFRASTRUCTURE AND ADVICE</vt:lpstr>
      <vt:lpstr>PowerPoint-præsentation</vt:lpstr>
      <vt:lpstr>AAU HAS STRONG COLLABORATION SKILLS</vt:lpstr>
      <vt:lpstr>PowerPoint-præsentation</vt:lpstr>
      <vt:lpstr>INNOVATION AND  KNOWLEDGE COLLABORATION  </vt:lpstr>
      <vt:lpstr>20%-PROFESSORS </vt:lpstr>
      <vt:lpstr>EXAMPLES OF COMMERCIALIZATION</vt:lpstr>
      <vt:lpstr>PowerPoint-præsentation</vt:lpstr>
      <vt:lpstr>Find more information about The Technical Faculty of IT and Design 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AAU Kommunikation</dc:creator>
  <cp:lastModifiedBy>Susanne Gottlieb Togeby</cp:lastModifiedBy>
  <cp:revision>961</cp:revision>
  <cp:lastPrinted>2020-06-18T13:52:39Z</cp:lastPrinted>
  <dcterms:created xsi:type="dcterms:W3CDTF">2016-11-10T06:07:03Z</dcterms:created>
  <dcterms:modified xsi:type="dcterms:W3CDTF">2023-12-12T09:47:21Z</dcterms:modified>
  <cp:contentStatus/>
</cp:coreProperties>
</file>