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Friis-Nielsen" userId="39a6aeb5-62c3-4f7f-bef9-01d827a21b60" providerId="ADAL" clId="{2BC579DC-E2B6-4CD7-9552-580F52F95542}"/>
    <pc:docChg chg="modSld">
      <pc:chgData name="Christian Friis-Nielsen" userId="39a6aeb5-62c3-4f7f-bef9-01d827a21b60" providerId="ADAL" clId="{2BC579DC-E2B6-4CD7-9552-580F52F95542}" dt="2023-06-21T06:42:30.434" v="0" actId="1076"/>
      <pc:docMkLst>
        <pc:docMk/>
      </pc:docMkLst>
      <pc:sldChg chg="modSp mod">
        <pc:chgData name="Christian Friis-Nielsen" userId="39a6aeb5-62c3-4f7f-bef9-01d827a21b60" providerId="ADAL" clId="{2BC579DC-E2B6-4CD7-9552-580F52F95542}" dt="2023-06-21T06:42:30.434" v="0" actId="1076"/>
        <pc:sldMkLst>
          <pc:docMk/>
          <pc:sldMk cId="417432449" sldId="258"/>
        </pc:sldMkLst>
        <pc:spChg chg="mod">
          <ac:chgData name="Christian Friis-Nielsen" userId="39a6aeb5-62c3-4f7f-bef9-01d827a21b60" providerId="ADAL" clId="{2BC579DC-E2B6-4CD7-9552-580F52F95542}" dt="2023-06-21T06:42:30.434" v="0" actId="1076"/>
          <ac:spMkLst>
            <pc:docMk/>
            <pc:sldMk cId="417432449" sldId="258"/>
            <ac:spMk id="3" creationId="{B2980231-75E3-BF65-1938-8312DD3CF7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5A2F4-16EB-4CF3-BCB4-0633E727DCAF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490B8-F626-42A9-91B0-B3D5279CC5F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15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30 min.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1A595-864B-4E8A-BB62-B70F16EC996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7221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47EEBE-4408-A60A-6E72-A01D498F2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9798584-DAA6-EF25-DC8E-A3D8082E4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F3B0464-6C46-E7D4-1450-41BCC655B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97D47ED-1EBC-1828-9BA1-AC145E017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B8C2155-A1BF-9957-FAA6-E64D906F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D02634-4AF8-8C7A-3247-E1CDBFF3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B7FC981-2608-4B52-C862-191C2B177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1F307EF-21CC-C8E1-D3EB-2B256DC16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F97455A-D2FE-32AD-BAEB-728F8875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518E03-B631-8CB6-C2FC-33C95C2E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243D8AE-7140-CD92-118E-536600F9DD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FE17FA0-C404-0F88-23A1-F5834D0C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667312-B918-169A-E141-A7AF6946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043584-5071-0F42-C3BB-DC6CFEFB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ED26203-60A3-7481-F98E-397F770E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196A6-237E-952B-0450-DB87D89E8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5C2C96-9DE7-3D1D-2D69-34C4AC193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00459F-6A1E-5416-9A10-0C073B45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1D7FC0-4C73-7F89-2A31-FD25B7BB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2F4325-9239-044D-B98B-02AEB488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1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088EB-2024-62F2-931A-0E2F659F5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DBD2192-7047-AC49-DC0B-006123AA4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1A3B2B-5835-96D7-AA8B-598D9502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47E5A0F-9EF0-D899-5F9E-1F0149868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0791681-4F86-C931-A6A5-DBE8CB56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9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8C220-509E-6290-44E5-AEAA89E0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101BB3-F652-949E-AAC9-F5B1377BA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0F17AF6-E555-5260-CE81-48FECA241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62DA97F-2B60-D3D5-E1AD-57B9E23C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94A31D1-298E-06E4-E8B4-2147963A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7136F14-342B-6A0A-886B-A2EBAF73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2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3AAAD-7642-C044-406D-48D30EC1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C7FAD4E-B533-1A5C-30BC-D754E7421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8826D32-ABC4-4F1D-607C-169E4E258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263B78A-51D7-A12C-D408-C614AA848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994F1A6-1226-5A68-E88D-5243008EF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8F7037B-9BDD-F5E3-40B1-FF5CAE2D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3B499F8-0D3A-93D3-83CC-B3469F7B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5E5AFC5-E5DE-6983-CD56-8E7080E6B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4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8EA74C-01C0-646A-479A-D1FB18CCA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B08BC50-9865-0AE6-A559-C4290B0F5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1FC05B0-9672-9D0D-FFB8-48E1F06AD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40021CA-A8C9-7ED3-A2F3-27C1F042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1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BD82277-B75C-535E-EC1F-454790A0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1661313-28DD-D56F-BCAF-ADE250971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6417ABD-9F13-2320-9E50-35749E0E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26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1353C0-3CFC-B2A9-84EA-C50EAFEA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C7C30C-14C4-97AB-8036-C59D6579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B67C69E-D8A1-5F6B-667F-390169535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13D3315-3BDC-11FD-0712-D67FF1971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4127E1E-BCC7-B48D-578A-FC12DC17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7718718-87E4-0E55-2785-561503C7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5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54C48-9EE6-F377-3D2B-3C6E7AB4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8B78742-F1BC-34F0-3773-2FD2CBEDC3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FE8D0C4-CDF8-4001-1ABE-7483B3CE9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E59881A-C0D0-E929-A0BF-0360F3B5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B859CC8-E7ED-0E9D-54C8-F8194ECE5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E9EEDB8-D950-F27A-1BC3-250D8E80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8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D7B8946-613B-0F4E-749C-0D9F641F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4833A27-D495-D7C1-7906-5CB402A9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426AC6-742F-BD9B-D2A9-C58801AF9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8C6B-7815-4601-9ACB-2BB8093C11D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BB1EB98-A7B3-DA0E-AEA1-1DDD89272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86BAD03-8256-795C-7C6D-20DE4BF39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F303-0D68-4C3C-973D-1E9025A22E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9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1612"/>
            <a:ext cx="12192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    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2696547" y="1259633"/>
            <a:ext cx="224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?1</a:t>
            </a:r>
          </a:p>
        </p:txBody>
      </p:sp>
      <p:sp>
        <p:nvSpPr>
          <p:cNvPr id="6" name="Tekstfelt 5"/>
          <p:cNvSpPr txBox="1"/>
          <p:nvPr/>
        </p:nvSpPr>
        <p:spPr>
          <a:xfrm>
            <a:off x="5195596" y="1259633"/>
            <a:ext cx="229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?2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7761514" y="1259632"/>
            <a:ext cx="224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?3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7761513" y="2845837"/>
            <a:ext cx="2248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600" dirty="0"/>
          </a:p>
          <a:p>
            <a:endParaRPr lang="da-DK" sz="1600" dirty="0"/>
          </a:p>
        </p:txBody>
      </p:sp>
      <p:sp>
        <p:nvSpPr>
          <p:cNvPr id="10" name="Tekstfelt 9"/>
          <p:cNvSpPr txBox="1"/>
          <p:nvPr/>
        </p:nvSpPr>
        <p:spPr>
          <a:xfrm>
            <a:off x="2756418" y="2989455"/>
            <a:ext cx="224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?4</a:t>
            </a:r>
          </a:p>
        </p:txBody>
      </p:sp>
      <p:sp>
        <p:nvSpPr>
          <p:cNvPr id="14" name="Tekstfelt 13"/>
          <p:cNvSpPr txBox="1"/>
          <p:nvPr/>
        </p:nvSpPr>
        <p:spPr>
          <a:xfrm rot="21087184">
            <a:off x="7929465" y="5069043"/>
            <a:ext cx="224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dirty="0"/>
          </a:p>
        </p:txBody>
      </p:sp>
      <p:pic>
        <p:nvPicPr>
          <p:cNvPr id="9" name="Picture 2" descr="Billedresultat for anch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882" y="4903995"/>
            <a:ext cx="883841" cy="107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felt 1"/>
          <p:cNvSpPr txBox="1"/>
          <p:nvPr/>
        </p:nvSpPr>
        <p:spPr>
          <a:xfrm>
            <a:off x="5195596" y="2989454"/>
            <a:ext cx="2296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B2980231-75E3-BF65-1938-8312DD3CF719}"/>
              </a:ext>
            </a:extLst>
          </p:cNvPr>
          <p:cNvSpPr txBox="1"/>
          <p:nvPr/>
        </p:nvSpPr>
        <p:spPr>
          <a:xfrm>
            <a:off x="5243805" y="2989454"/>
            <a:ext cx="224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?5</a:t>
            </a:r>
          </a:p>
        </p:txBody>
      </p:sp>
    </p:spTree>
    <p:extLst>
      <p:ext uri="{BB962C8B-B14F-4D97-AF65-F5344CB8AC3E}">
        <p14:creationId xmlns:p14="http://schemas.microsoft.com/office/powerpoint/2010/main" val="41743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Aalborg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Christian Friis-Nielsen</dc:creator>
  <cp:lastModifiedBy>Christian Friis-Nielsen</cp:lastModifiedBy>
  <cp:revision>1</cp:revision>
  <dcterms:created xsi:type="dcterms:W3CDTF">2023-06-21T06:41:21Z</dcterms:created>
  <dcterms:modified xsi:type="dcterms:W3CDTF">2023-06-21T06:42:41Z</dcterms:modified>
</cp:coreProperties>
</file>