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6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8C21"/>
    <a:srgbClr val="0080A3"/>
    <a:srgbClr val="211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 autoAdjust="0"/>
    <p:restoredTop sz="94694"/>
  </p:normalViewPr>
  <p:slideViewPr>
    <p:cSldViewPr snapToGrid="0">
      <p:cViewPr varScale="1">
        <p:scale>
          <a:sx n="65" d="100"/>
          <a:sy n="65" d="100"/>
        </p:scale>
        <p:origin x="336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887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873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867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427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423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149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340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714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487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932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862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6EB9-39ED-41F3-A5C8-E29364EECE22}" type="datetimeFigureOut">
              <a:rPr lang="da-DK" smtClean="0"/>
              <a:t>30.10.2024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982C-F69E-4253-B3CD-8AE247E309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448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6"/>
          <a:stretch/>
        </p:blipFill>
        <p:spPr>
          <a:xfrm>
            <a:off x="0" y="-42863"/>
            <a:ext cx="9601200" cy="9958387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0" y="8872539"/>
            <a:ext cx="9601200" cy="3929062"/>
          </a:xfrm>
          <a:prstGeom prst="rect">
            <a:avLst/>
          </a:prstGeom>
          <a:solidFill>
            <a:srgbClr val="008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9444037"/>
            <a:ext cx="8161020" cy="1714500"/>
          </a:xfrm>
        </p:spPr>
        <p:txBody>
          <a:bodyPr anchor="t" anchorCtr="0">
            <a:normAutofit/>
          </a:bodyPr>
          <a:lstStyle/>
          <a:p>
            <a:r>
              <a:rPr lang="da-DK" sz="5400" b="1" dirty="0">
                <a:solidFill>
                  <a:schemeClr val="bg1"/>
                </a:solidFill>
                <a:latin typeface="Barlow" panose="00000500000000000000" pitchFamily="2" charset="0"/>
                <a:cs typeface="Arial" panose="020B0604020202020204" pitchFamily="34" charset="0"/>
              </a:rPr>
              <a:t>INDSÆT NAVN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720090" y="10664715"/>
            <a:ext cx="8161020" cy="102388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 dirty="0">
                <a:solidFill>
                  <a:schemeClr val="bg1"/>
                </a:solidFill>
                <a:latin typeface="Barlow" panose="00000500000000000000" pitchFamily="2" charset="0"/>
                <a:cs typeface="Arial" panose="020B0604020202020204" pitchFamily="34" charset="0"/>
              </a:rPr>
              <a:t>KORT MÆRKESAG</a:t>
            </a:r>
          </a:p>
          <a:p>
            <a:r>
              <a:rPr lang="da-DK" sz="3600" dirty="0">
                <a:solidFill>
                  <a:schemeClr val="bg1"/>
                </a:solidFill>
                <a:latin typeface="Barlow" panose="00000500000000000000" pitchFamily="2" charset="0"/>
                <a:cs typeface="Arial" panose="020B0604020202020204" pitchFamily="34" charset="0"/>
              </a:rPr>
              <a:t>INDSÆTTES HER</a:t>
            </a:r>
          </a:p>
        </p:txBody>
      </p:sp>
      <p:pic>
        <p:nvPicPr>
          <p:cNvPr id="11" name="Billed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15" y="11412933"/>
            <a:ext cx="1091977" cy="1083446"/>
          </a:xfrm>
          <a:prstGeom prst="rect">
            <a:avLst/>
          </a:prstGeom>
        </p:spPr>
      </p:pic>
      <p:sp>
        <p:nvSpPr>
          <p:cNvPr id="10" name="Titel 1"/>
          <p:cNvSpPr txBox="1">
            <a:spLocks/>
          </p:cNvSpPr>
          <p:nvPr/>
        </p:nvSpPr>
        <p:spPr>
          <a:xfrm>
            <a:off x="720090" y="12218670"/>
            <a:ext cx="8161020" cy="31550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2400" dirty="0">
                <a:solidFill>
                  <a:schemeClr val="bg1"/>
                </a:solidFill>
                <a:latin typeface="Barlow" panose="00000500000000000000" pitchFamily="2" charset="0"/>
                <a:cs typeface="Arial" panose="020B0604020202020204" pitchFamily="34" charset="0"/>
              </a:rPr>
              <a:t>AAU VALG 2024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C185758D-64F3-ABC8-C29B-38E37B56F115}"/>
              </a:ext>
            </a:extLst>
          </p:cNvPr>
          <p:cNvSpPr/>
          <p:nvPr/>
        </p:nvSpPr>
        <p:spPr>
          <a:xfrm rot="5400000">
            <a:off x="-4312365" y="4312365"/>
            <a:ext cx="8872539" cy="247810"/>
          </a:xfrm>
          <a:prstGeom prst="rect">
            <a:avLst/>
          </a:prstGeom>
          <a:solidFill>
            <a:srgbClr val="008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4644AA9-5408-27E1-2436-39F955E79C67}"/>
              </a:ext>
            </a:extLst>
          </p:cNvPr>
          <p:cNvSpPr/>
          <p:nvPr/>
        </p:nvSpPr>
        <p:spPr>
          <a:xfrm>
            <a:off x="0" y="-37877"/>
            <a:ext cx="9601200" cy="257176"/>
          </a:xfrm>
          <a:prstGeom prst="rect">
            <a:avLst/>
          </a:prstGeom>
          <a:solidFill>
            <a:srgbClr val="008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642DDC36-F51A-39BF-0D02-0DB4A6A157CF}"/>
              </a:ext>
            </a:extLst>
          </p:cNvPr>
          <p:cNvSpPr/>
          <p:nvPr/>
        </p:nvSpPr>
        <p:spPr>
          <a:xfrm rot="5400000">
            <a:off x="5035160" y="4266766"/>
            <a:ext cx="8872539" cy="247810"/>
          </a:xfrm>
          <a:prstGeom prst="rect">
            <a:avLst/>
          </a:prstGeom>
          <a:solidFill>
            <a:srgbClr val="008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BCB6A940-6EB0-BCF8-EA2C-AD06A6D228E8}"/>
              </a:ext>
            </a:extLst>
          </p:cNvPr>
          <p:cNvSpPr/>
          <p:nvPr/>
        </p:nvSpPr>
        <p:spPr>
          <a:xfrm>
            <a:off x="0" y="8615363"/>
            <a:ext cx="9601200" cy="257176"/>
          </a:xfrm>
          <a:prstGeom prst="rect">
            <a:avLst/>
          </a:prstGeom>
          <a:solidFill>
            <a:srgbClr val="008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Kors 2">
            <a:extLst>
              <a:ext uri="{FF2B5EF4-FFF2-40B4-BE49-F238E27FC236}">
                <a16:creationId xmlns:a16="http://schemas.microsoft.com/office/drawing/2014/main" id="{4B9A6257-EBC9-FE58-C64F-1E3902045D32}"/>
              </a:ext>
            </a:extLst>
          </p:cNvPr>
          <p:cNvSpPr/>
          <p:nvPr/>
        </p:nvSpPr>
        <p:spPr>
          <a:xfrm rot="8143912">
            <a:off x="7419674" y="7740321"/>
            <a:ext cx="1646895" cy="1614348"/>
          </a:xfrm>
          <a:prstGeom prst="plus">
            <a:avLst>
              <a:gd name="adj" fmla="val 34508"/>
            </a:avLst>
          </a:prstGeom>
          <a:solidFill>
            <a:srgbClr val="E58C21"/>
          </a:solidFill>
          <a:ln>
            <a:solidFill>
              <a:srgbClr val="E58C2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9029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44E285932849438C76554DD18ED622" ma:contentTypeVersion="11" ma:contentTypeDescription="Opret et nyt dokument." ma:contentTypeScope="" ma:versionID="82a47188e78ee7fbef3966a501772207">
  <xsd:schema xmlns:xsd="http://www.w3.org/2001/XMLSchema" xmlns:xs="http://www.w3.org/2001/XMLSchema" xmlns:p="http://schemas.microsoft.com/office/2006/metadata/properties" xmlns:ns2="c653eea3-8bf2-43f9-8639-3627ba27c587" xmlns:ns3="0579cc7b-710b-4681-aea7-1433267c1fe6" targetNamespace="http://schemas.microsoft.com/office/2006/metadata/properties" ma:root="true" ma:fieldsID="65e450df20c187648ea4b75a552c7cce" ns2:_="" ns3:_="">
    <xsd:import namespace="c653eea3-8bf2-43f9-8639-3627ba27c587"/>
    <xsd:import namespace="0579cc7b-710b-4681-aea7-1433267c1f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3eea3-8bf2-43f9-8639-3627ba27c5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5d73657e-90f0-444e-a899-7df328d363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79cc7b-710b-4681-aea7-1433267c1fe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28c2ed6-2b9d-4832-8e44-f856aec7e685}" ma:internalName="TaxCatchAll" ma:showField="CatchAllData" ma:web="0579cc7b-710b-4681-aea7-1433267c1f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79cc7b-710b-4681-aea7-1433267c1fe6" xsi:nil="true"/>
    <lcf76f155ced4ddcb4097134ff3c332f xmlns="c653eea3-8bf2-43f9-8639-3627ba27c58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C94C9F-5F92-43A8-8BC0-460306FB8E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3eea3-8bf2-43f9-8639-3627ba27c587"/>
    <ds:schemaRef ds:uri="0579cc7b-710b-4681-aea7-1433267c1f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C69E8B-9D89-40B5-BDAE-D8E01E197F67}">
  <ds:schemaRefs>
    <ds:schemaRef ds:uri="http://schemas.microsoft.com/office/2006/metadata/properties"/>
    <ds:schemaRef ds:uri="http://schemas.microsoft.com/office/infopath/2007/PartnerControls"/>
    <ds:schemaRef ds:uri="0579cc7b-710b-4681-aea7-1433267c1fe6"/>
    <ds:schemaRef ds:uri="c653eea3-8bf2-43f9-8639-3627ba27c587"/>
  </ds:schemaRefs>
</ds:datastoreItem>
</file>

<file path=customXml/itemProps3.xml><?xml version="1.0" encoding="utf-8"?>
<ds:datastoreItem xmlns:ds="http://schemas.openxmlformats.org/officeDocument/2006/customXml" ds:itemID="{E674CBB0-6B39-485B-81E5-48F8909972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9</Words>
  <Application>Microsoft Macintosh PowerPoint</Application>
  <PresentationFormat>A3-papir (297 x 420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Barlow</vt:lpstr>
      <vt:lpstr>Calibri</vt:lpstr>
      <vt:lpstr>Calibri Light</vt:lpstr>
      <vt:lpstr>Office-tema</vt:lpstr>
      <vt:lpstr>INDSÆT NAVN</vt:lpstr>
    </vt:vector>
  </TitlesOfParts>
  <Company>Aalborg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INDSÆT NAVN</dc:title>
  <dc:creator>Søren Emil Søe Degn</dc:creator>
  <cp:lastModifiedBy>Signe Tørnqvist Halvorsen</cp:lastModifiedBy>
  <cp:revision>10</cp:revision>
  <dcterms:created xsi:type="dcterms:W3CDTF">2019-07-09T11:29:53Z</dcterms:created>
  <dcterms:modified xsi:type="dcterms:W3CDTF">2024-10-30T12:13:11Z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0x010100E244E285932849438C76554DD18ED622</vt:lpwstr>
  </property>
</Properties>
</file>